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6"/>
  </p:notesMasterIdLst>
  <p:sldIdLst>
    <p:sldId id="278" r:id="rId5"/>
    <p:sldId id="279" r:id="rId6"/>
    <p:sldId id="291" r:id="rId7"/>
    <p:sldId id="266" r:id="rId8"/>
    <p:sldId id="293" r:id="rId9"/>
    <p:sldId id="299" r:id="rId10"/>
    <p:sldId id="300" r:id="rId11"/>
    <p:sldId id="298" r:id="rId12"/>
    <p:sldId id="292" r:id="rId13"/>
    <p:sldId id="302" r:id="rId14"/>
    <p:sldId id="304" r:id="rId15"/>
    <p:sldId id="305" r:id="rId16"/>
    <p:sldId id="306" r:id="rId17"/>
    <p:sldId id="308" r:id="rId18"/>
    <p:sldId id="307" r:id="rId19"/>
    <p:sldId id="309" r:id="rId20"/>
    <p:sldId id="310" r:id="rId21"/>
    <p:sldId id="303" r:id="rId22"/>
    <p:sldId id="311" r:id="rId23"/>
    <p:sldId id="313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14" r:id="rId33"/>
    <p:sldId id="315" r:id="rId34"/>
    <p:sldId id="316" r:id="rId35"/>
    <p:sldId id="325" r:id="rId36"/>
    <p:sldId id="326" r:id="rId37"/>
    <p:sldId id="327" r:id="rId38"/>
    <p:sldId id="312" r:id="rId39"/>
    <p:sldId id="267" r:id="rId40"/>
    <p:sldId id="280" r:id="rId41"/>
    <p:sldId id="281" r:id="rId42"/>
    <p:sldId id="282" r:id="rId43"/>
    <p:sldId id="283" r:id="rId44"/>
    <p:sldId id="284" r:id="rId45"/>
    <p:sldId id="286" r:id="rId46"/>
    <p:sldId id="287" r:id="rId47"/>
    <p:sldId id="288" r:id="rId48"/>
    <p:sldId id="289" r:id="rId49"/>
    <p:sldId id="290" r:id="rId50"/>
    <p:sldId id="295" r:id="rId51"/>
    <p:sldId id="296" r:id="rId52"/>
    <p:sldId id="294" r:id="rId53"/>
    <p:sldId id="297" r:id="rId54"/>
    <p:sldId id="328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F0"/>
    <a:srgbClr val="29961A"/>
    <a:srgbClr val="E6DCFF"/>
    <a:srgbClr val="DCAFFF"/>
    <a:srgbClr val="FF50A0"/>
    <a:srgbClr val="FF3246"/>
    <a:srgbClr val="00FFFF"/>
    <a:srgbClr val="D4D4D4"/>
    <a:srgbClr val="BE82FF"/>
    <a:srgbClr val="A05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9D7D1D-2454-4AE8-8823-856984CCF466}" v="1711" dt="2023-10-18T13:57:55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Hurley" userId="116aa6c1d4004486" providerId="LiveId" clId="{469D7D1D-2454-4AE8-8823-856984CCF466}"/>
    <pc:docChg chg="undo custSel addSld delSld modSld sldOrd">
      <pc:chgData name="Patrick Hurley" userId="116aa6c1d4004486" providerId="LiveId" clId="{469D7D1D-2454-4AE8-8823-856984CCF466}" dt="2023-10-18T13:57:55.089" v="3024" actId="6549"/>
      <pc:docMkLst>
        <pc:docMk/>
      </pc:docMkLst>
      <pc:sldChg chg="delSp modSp mod delAnim modAnim">
        <pc:chgData name="Patrick Hurley" userId="116aa6c1d4004486" providerId="LiveId" clId="{469D7D1D-2454-4AE8-8823-856984CCF466}" dt="2023-10-16T16:37:57.936" v="2948" actId="14100"/>
        <pc:sldMkLst>
          <pc:docMk/>
          <pc:sldMk cId="1671372882" sldId="266"/>
        </pc:sldMkLst>
        <pc:spChg chg="mod">
          <ac:chgData name="Patrick Hurley" userId="116aa6c1d4004486" providerId="LiveId" clId="{469D7D1D-2454-4AE8-8823-856984CCF466}" dt="2023-10-15T10:20:13.633" v="307" actId="255"/>
          <ac:spMkLst>
            <pc:docMk/>
            <pc:sldMk cId="1671372882" sldId="266"/>
            <ac:spMk id="2" creationId="{0D56783D-2F75-40DC-AF61-234BA5EA06AC}"/>
          </ac:spMkLst>
        </pc:spChg>
        <pc:spChg chg="del mod">
          <ac:chgData name="Patrick Hurley" userId="116aa6c1d4004486" providerId="LiveId" clId="{469D7D1D-2454-4AE8-8823-856984CCF466}" dt="2023-10-15T10:16:53.602" v="180" actId="478"/>
          <ac:spMkLst>
            <pc:docMk/>
            <pc:sldMk cId="1671372882" sldId="266"/>
            <ac:spMk id="4" creationId="{869A92A2-3810-4B5D-853A-32BD75162A0D}"/>
          </ac:spMkLst>
        </pc:spChg>
        <pc:spChg chg="mod">
          <ac:chgData name="Patrick Hurley" userId="116aa6c1d4004486" providerId="LiveId" clId="{469D7D1D-2454-4AE8-8823-856984CCF466}" dt="2023-10-16T16:37:57.936" v="2948" actId="14100"/>
          <ac:spMkLst>
            <pc:docMk/>
            <pc:sldMk cId="1671372882" sldId="266"/>
            <ac:spMk id="5" creationId="{CE422875-EDAA-48FF-A282-26952DB0C58F}"/>
          </ac:spMkLst>
        </pc:spChg>
        <pc:spChg chg="mod">
          <ac:chgData name="Patrick Hurley" userId="116aa6c1d4004486" providerId="LiveId" clId="{469D7D1D-2454-4AE8-8823-856984CCF466}" dt="2023-10-15T10:20:58.525" v="320" actId="20577"/>
          <ac:spMkLst>
            <pc:docMk/>
            <pc:sldMk cId="1671372882" sldId="266"/>
            <ac:spMk id="6" creationId="{75C65787-9125-4790-B3F2-CF1B59158F48}"/>
          </ac:spMkLst>
        </pc:spChg>
        <pc:spChg chg="mod">
          <ac:chgData name="Patrick Hurley" userId="116aa6c1d4004486" providerId="LiveId" clId="{469D7D1D-2454-4AE8-8823-856984CCF466}" dt="2023-10-15T10:21:03.118" v="327" actId="20577"/>
          <ac:spMkLst>
            <pc:docMk/>
            <pc:sldMk cId="1671372882" sldId="266"/>
            <ac:spMk id="7" creationId="{91845080-64D9-4192-98A6-69D53C705628}"/>
          </ac:spMkLst>
        </pc:spChg>
        <pc:spChg chg="mod">
          <ac:chgData name="Patrick Hurley" userId="116aa6c1d4004486" providerId="LiveId" clId="{469D7D1D-2454-4AE8-8823-856984CCF466}" dt="2023-10-15T10:20:33.497" v="311" actId="14100"/>
          <ac:spMkLst>
            <pc:docMk/>
            <pc:sldMk cId="1671372882" sldId="266"/>
            <ac:spMk id="8" creationId="{500B9542-3140-4DAC-81AA-3DECE8BBA013}"/>
          </ac:spMkLst>
        </pc:spChg>
        <pc:spChg chg="del">
          <ac:chgData name="Patrick Hurley" userId="116aa6c1d4004486" providerId="LiveId" clId="{469D7D1D-2454-4AE8-8823-856984CCF466}" dt="2023-10-15T10:19:08.496" v="277" actId="478"/>
          <ac:spMkLst>
            <pc:docMk/>
            <pc:sldMk cId="1671372882" sldId="266"/>
            <ac:spMk id="9" creationId="{B9C70C9F-B466-4D01-A087-327C9CEBA3EB}"/>
          </ac:spMkLst>
        </pc:spChg>
        <pc:spChg chg="del">
          <ac:chgData name="Patrick Hurley" userId="116aa6c1d4004486" providerId="LiveId" clId="{469D7D1D-2454-4AE8-8823-856984CCF466}" dt="2023-10-15T10:19:08.496" v="277" actId="478"/>
          <ac:spMkLst>
            <pc:docMk/>
            <pc:sldMk cId="1671372882" sldId="266"/>
            <ac:spMk id="10" creationId="{957E685F-2D7B-47FC-B5C9-F7D7083B14BB}"/>
          </ac:spMkLst>
        </pc:spChg>
        <pc:spChg chg="del">
          <ac:chgData name="Patrick Hurley" userId="116aa6c1d4004486" providerId="LiveId" clId="{469D7D1D-2454-4AE8-8823-856984CCF466}" dt="2023-10-15T10:19:08.496" v="277" actId="478"/>
          <ac:spMkLst>
            <pc:docMk/>
            <pc:sldMk cId="1671372882" sldId="266"/>
            <ac:spMk id="11" creationId="{DE400299-0FDB-4390-ADDE-CF5AEED5DC62}"/>
          </ac:spMkLst>
        </pc:spChg>
        <pc:spChg chg="del">
          <ac:chgData name="Patrick Hurley" userId="116aa6c1d4004486" providerId="LiveId" clId="{469D7D1D-2454-4AE8-8823-856984CCF466}" dt="2023-10-15T10:19:08.496" v="277" actId="478"/>
          <ac:spMkLst>
            <pc:docMk/>
            <pc:sldMk cId="1671372882" sldId="266"/>
            <ac:spMk id="12" creationId="{C7F17630-7ADA-42EA-951E-085406AFC143}"/>
          </ac:spMkLst>
        </pc:spChg>
        <pc:spChg chg="del mod">
          <ac:chgData name="Patrick Hurley" userId="116aa6c1d4004486" providerId="LiveId" clId="{469D7D1D-2454-4AE8-8823-856984CCF466}" dt="2023-10-15T10:21:44.830" v="330" actId="478"/>
          <ac:spMkLst>
            <pc:docMk/>
            <pc:sldMk cId="1671372882" sldId="266"/>
            <ac:spMk id="13" creationId="{4EECF1EB-FE9A-4395-9803-48D1366F41A2}"/>
          </ac:spMkLst>
        </pc:spChg>
        <pc:spChg chg="del mod">
          <ac:chgData name="Patrick Hurley" userId="116aa6c1d4004486" providerId="LiveId" clId="{469D7D1D-2454-4AE8-8823-856984CCF466}" dt="2023-10-15T10:21:50.046" v="332" actId="478"/>
          <ac:spMkLst>
            <pc:docMk/>
            <pc:sldMk cId="1671372882" sldId="266"/>
            <ac:spMk id="14" creationId="{325A2794-9D7F-4F8A-B659-3126A5AE36E3}"/>
          </ac:spMkLst>
        </pc:spChg>
        <pc:spChg chg="del">
          <ac:chgData name="Patrick Hurley" userId="116aa6c1d4004486" providerId="LiveId" clId="{469D7D1D-2454-4AE8-8823-856984CCF466}" dt="2023-10-15T10:21:55.248" v="333" actId="478"/>
          <ac:spMkLst>
            <pc:docMk/>
            <pc:sldMk cId="1671372882" sldId="266"/>
            <ac:spMk id="15" creationId="{304C0A50-C2E5-47D6-A07E-8078A7EADE10}"/>
          </ac:spMkLst>
        </pc:spChg>
        <pc:spChg chg="del mod">
          <ac:chgData name="Patrick Hurley" userId="116aa6c1d4004486" providerId="LiveId" clId="{469D7D1D-2454-4AE8-8823-856984CCF466}" dt="2023-10-15T10:21:59.965" v="335" actId="478"/>
          <ac:spMkLst>
            <pc:docMk/>
            <pc:sldMk cId="1671372882" sldId="266"/>
            <ac:spMk id="16" creationId="{E9921B81-A763-4EA2-AC60-D1AEB3C65E43}"/>
          </ac:spMkLst>
        </pc:spChg>
        <pc:spChg chg="del">
          <ac:chgData name="Patrick Hurley" userId="116aa6c1d4004486" providerId="LiveId" clId="{469D7D1D-2454-4AE8-8823-856984CCF466}" dt="2023-10-15T10:19:08.496" v="277" actId="478"/>
          <ac:spMkLst>
            <pc:docMk/>
            <pc:sldMk cId="1671372882" sldId="266"/>
            <ac:spMk id="17" creationId="{C4FFBA75-22E6-402C-AEB3-C41D3882CCB5}"/>
          </ac:spMkLst>
        </pc:spChg>
        <pc:spChg chg="del">
          <ac:chgData name="Patrick Hurley" userId="116aa6c1d4004486" providerId="LiveId" clId="{469D7D1D-2454-4AE8-8823-856984CCF466}" dt="2023-10-15T10:19:08.496" v="277" actId="478"/>
          <ac:spMkLst>
            <pc:docMk/>
            <pc:sldMk cId="1671372882" sldId="266"/>
            <ac:spMk id="18" creationId="{4280AB87-8516-4AC1-804E-704DD95DF304}"/>
          </ac:spMkLst>
        </pc:spChg>
        <pc:spChg chg="del">
          <ac:chgData name="Patrick Hurley" userId="116aa6c1d4004486" providerId="LiveId" clId="{469D7D1D-2454-4AE8-8823-856984CCF466}" dt="2023-10-15T10:19:08.496" v="277" actId="478"/>
          <ac:spMkLst>
            <pc:docMk/>
            <pc:sldMk cId="1671372882" sldId="266"/>
            <ac:spMk id="19" creationId="{4D3DC6CF-9870-44CD-80AD-B67181908436}"/>
          </ac:spMkLst>
        </pc:spChg>
        <pc:spChg chg="del">
          <ac:chgData name="Patrick Hurley" userId="116aa6c1d4004486" providerId="LiveId" clId="{469D7D1D-2454-4AE8-8823-856984CCF466}" dt="2023-10-15T10:19:08.496" v="277" actId="478"/>
          <ac:spMkLst>
            <pc:docMk/>
            <pc:sldMk cId="1671372882" sldId="266"/>
            <ac:spMk id="20" creationId="{51CE8229-7B4F-4140-BEAF-4B7A3B2F54B8}"/>
          </ac:spMkLst>
        </pc:spChg>
        <pc:spChg chg="del">
          <ac:chgData name="Patrick Hurley" userId="116aa6c1d4004486" providerId="LiveId" clId="{469D7D1D-2454-4AE8-8823-856984CCF466}" dt="2023-10-15T10:19:14.135" v="278" actId="478"/>
          <ac:spMkLst>
            <pc:docMk/>
            <pc:sldMk cId="1671372882" sldId="266"/>
            <ac:spMk id="21" creationId="{C0A49B54-BC4A-476F-A603-5BE17A7A85B8}"/>
          </ac:spMkLst>
        </pc:spChg>
        <pc:spChg chg="del">
          <ac:chgData name="Patrick Hurley" userId="116aa6c1d4004486" providerId="LiveId" clId="{469D7D1D-2454-4AE8-8823-856984CCF466}" dt="2023-10-15T10:19:14.135" v="278" actId="478"/>
          <ac:spMkLst>
            <pc:docMk/>
            <pc:sldMk cId="1671372882" sldId="266"/>
            <ac:spMk id="22" creationId="{A42A74CC-88B3-4A8B-B104-A4EA5745FD2B}"/>
          </ac:spMkLst>
        </pc:spChg>
        <pc:spChg chg="del">
          <ac:chgData name="Patrick Hurley" userId="116aa6c1d4004486" providerId="LiveId" clId="{469D7D1D-2454-4AE8-8823-856984CCF466}" dt="2023-10-15T10:19:14.135" v="278" actId="478"/>
          <ac:spMkLst>
            <pc:docMk/>
            <pc:sldMk cId="1671372882" sldId="266"/>
            <ac:spMk id="23" creationId="{928379D8-C798-45AB-A6C6-BD4EB9E51A7B}"/>
          </ac:spMkLst>
        </pc:spChg>
        <pc:spChg chg="del">
          <ac:chgData name="Patrick Hurley" userId="116aa6c1d4004486" providerId="LiveId" clId="{469D7D1D-2454-4AE8-8823-856984CCF466}" dt="2023-10-15T10:19:14.135" v="278" actId="478"/>
          <ac:spMkLst>
            <pc:docMk/>
            <pc:sldMk cId="1671372882" sldId="266"/>
            <ac:spMk id="24" creationId="{EFAA4D69-1078-4AFD-AB1E-0CAAA0E6D1A6}"/>
          </ac:spMkLst>
        </pc:spChg>
        <pc:spChg chg="del">
          <ac:chgData name="Patrick Hurley" userId="116aa6c1d4004486" providerId="LiveId" clId="{469D7D1D-2454-4AE8-8823-856984CCF466}" dt="2023-10-15T10:19:14.135" v="278" actId="478"/>
          <ac:spMkLst>
            <pc:docMk/>
            <pc:sldMk cId="1671372882" sldId="266"/>
            <ac:spMk id="25" creationId="{11406D80-647D-43BA-B8D4-EBBF1E2104A8}"/>
          </ac:spMkLst>
        </pc:spChg>
        <pc:spChg chg="del">
          <ac:chgData name="Patrick Hurley" userId="116aa6c1d4004486" providerId="LiveId" clId="{469D7D1D-2454-4AE8-8823-856984CCF466}" dt="2023-10-15T10:19:14.135" v="278" actId="478"/>
          <ac:spMkLst>
            <pc:docMk/>
            <pc:sldMk cId="1671372882" sldId="266"/>
            <ac:spMk id="26" creationId="{F0721294-7AAC-4545-AF24-CDA2E068CFEA}"/>
          </ac:spMkLst>
        </pc:spChg>
        <pc:spChg chg="del">
          <ac:chgData name="Patrick Hurley" userId="116aa6c1d4004486" providerId="LiveId" clId="{469D7D1D-2454-4AE8-8823-856984CCF466}" dt="2023-10-15T10:19:14.135" v="278" actId="478"/>
          <ac:spMkLst>
            <pc:docMk/>
            <pc:sldMk cId="1671372882" sldId="266"/>
            <ac:spMk id="27" creationId="{FCCA5C5F-D264-41A1-9DFA-031FFCC6ADD9}"/>
          </ac:spMkLst>
        </pc:spChg>
        <pc:spChg chg="del">
          <ac:chgData name="Patrick Hurley" userId="116aa6c1d4004486" providerId="LiveId" clId="{469D7D1D-2454-4AE8-8823-856984CCF466}" dt="2023-10-15T10:19:14.135" v="278" actId="478"/>
          <ac:spMkLst>
            <pc:docMk/>
            <pc:sldMk cId="1671372882" sldId="266"/>
            <ac:spMk id="28" creationId="{B430BF5D-3648-4FA8-9E82-9C3FFA9DA9B2}"/>
          </ac:spMkLst>
        </pc:spChg>
        <pc:spChg chg="del">
          <ac:chgData name="Patrick Hurley" userId="116aa6c1d4004486" providerId="LiveId" clId="{469D7D1D-2454-4AE8-8823-856984CCF466}" dt="2023-10-15T10:19:14.135" v="278" actId="478"/>
          <ac:spMkLst>
            <pc:docMk/>
            <pc:sldMk cId="1671372882" sldId="266"/>
            <ac:spMk id="29" creationId="{A4B967A4-9715-47F7-AE1B-2992B282E40C}"/>
          </ac:spMkLst>
        </pc:spChg>
        <pc:spChg chg="del">
          <ac:chgData name="Patrick Hurley" userId="116aa6c1d4004486" providerId="LiveId" clId="{469D7D1D-2454-4AE8-8823-856984CCF466}" dt="2023-10-15T10:19:14.135" v="278" actId="478"/>
          <ac:spMkLst>
            <pc:docMk/>
            <pc:sldMk cId="1671372882" sldId="266"/>
            <ac:spMk id="30" creationId="{9A0A48D4-B010-41A9-B158-77F3D8729AF1}"/>
          </ac:spMkLst>
        </pc:spChg>
        <pc:spChg chg="del">
          <ac:chgData name="Patrick Hurley" userId="116aa6c1d4004486" providerId="LiveId" clId="{469D7D1D-2454-4AE8-8823-856984CCF466}" dt="2023-10-15T10:19:14.135" v="278" actId="478"/>
          <ac:spMkLst>
            <pc:docMk/>
            <pc:sldMk cId="1671372882" sldId="266"/>
            <ac:spMk id="31" creationId="{C56C9BF9-D470-42C7-A0E2-AF775B63A297}"/>
          </ac:spMkLst>
        </pc:spChg>
        <pc:spChg chg="del">
          <ac:chgData name="Patrick Hurley" userId="116aa6c1d4004486" providerId="LiveId" clId="{469D7D1D-2454-4AE8-8823-856984CCF466}" dt="2023-10-15T10:19:14.135" v="278" actId="478"/>
          <ac:spMkLst>
            <pc:docMk/>
            <pc:sldMk cId="1671372882" sldId="266"/>
            <ac:spMk id="32" creationId="{ACBB4BBA-9EA8-48E4-90F1-3AD8B74A5B2B}"/>
          </ac:spMkLst>
        </pc:spChg>
        <pc:spChg chg="del">
          <ac:chgData name="Patrick Hurley" userId="116aa6c1d4004486" providerId="LiveId" clId="{469D7D1D-2454-4AE8-8823-856984CCF466}" dt="2023-10-15T10:19:14.135" v="278" actId="478"/>
          <ac:spMkLst>
            <pc:docMk/>
            <pc:sldMk cId="1671372882" sldId="266"/>
            <ac:spMk id="33" creationId="{47070DEF-D816-4720-B27C-1B470254E577}"/>
          </ac:spMkLst>
        </pc:spChg>
        <pc:spChg chg="del">
          <ac:chgData name="Patrick Hurley" userId="116aa6c1d4004486" providerId="LiveId" clId="{469D7D1D-2454-4AE8-8823-856984CCF466}" dt="2023-10-15T10:19:14.135" v="278" actId="478"/>
          <ac:spMkLst>
            <pc:docMk/>
            <pc:sldMk cId="1671372882" sldId="266"/>
            <ac:spMk id="34" creationId="{40753BB6-656E-4480-A7EA-BE625C6D9ACD}"/>
          </ac:spMkLst>
        </pc:spChg>
        <pc:spChg chg="del">
          <ac:chgData name="Patrick Hurley" userId="116aa6c1d4004486" providerId="LiveId" clId="{469D7D1D-2454-4AE8-8823-856984CCF466}" dt="2023-10-15T10:19:14.135" v="278" actId="478"/>
          <ac:spMkLst>
            <pc:docMk/>
            <pc:sldMk cId="1671372882" sldId="266"/>
            <ac:spMk id="35" creationId="{4DCD9BA7-1119-4462-8F01-3062069AA817}"/>
          </ac:spMkLst>
        </pc:spChg>
        <pc:spChg chg="del">
          <ac:chgData name="Patrick Hurley" userId="116aa6c1d4004486" providerId="LiveId" clId="{469D7D1D-2454-4AE8-8823-856984CCF466}" dt="2023-10-15T10:19:14.135" v="278" actId="478"/>
          <ac:spMkLst>
            <pc:docMk/>
            <pc:sldMk cId="1671372882" sldId="266"/>
            <ac:spMk id="36" creationId="{7650D558-0B4D-43CE-8B01-51CC4EF6D3C4}"/>
          </ac:spMkLst>
        </pc:spChg>
      </pc:sldChg>
      <pc:sldChg chg="modSp mod modAnim modNotesTx">
        <pc:chgData name="Patrick Hurley" userId="116aa6c1d4004486" providerId="LiveId" clId="{469D7D1D-2454-4AE8-8823-856984CCF466}" dt="2023-10-16T09:40:27.265" v="1602" actId="20577"/>
        <pc:sldMkLst>
          <pc:docMk/>
          <pc:sldMk cId="3377228345" sldId="267"/>
        </pc:sldMkLst>
        <pc:spChg chg="mod">
          <ac:chgData name="Patrick Hurley" userId="116aa6c1d4004486" providerId="LiveId" clId="{469D7D1D-2454-4AE8-8823-856984CCF466}" dt="2023-10-16T09:40:27.265" v="1602" actId="20577"/>
          <ac:spMkLst>
            <pc:docMk/>
            <pc:sldMk cId="3377228345" sldId="267"/>
            <ac:spMk id="2" creationId="{18DB0432-9414-4CD8-9C5D-EF2E5C735A96}"/>
          </ac:spMkLst>
        </pc:spChg>
        <pc:spChg chg="mod">
          <ac:chgData name="Patrick Hurley" userId="116aa6c1d4004486" providerId="LiveId" clId="{469D7D1D-2454-4AE8-8823-856984CCF466}" dt="2023-10-06T14:42:08.585" v="131" actId="6549"/>
          <ac:spMkLst>
            <pc:docMk/>
            <pc:sldMk cId="3377228345" sldId="267"/>
            <ac:spMk id="3" creationId="{CA2F867D-D0B6-4FDD-8518-E0040FDFCB55}"/>
          </ac:spMkLst>
        </pc:spChg>
      </pc:sldChg>
      <pc:sldChg chg="modSp del mod">
        <pc:chgData name="Patrick Hurley" userId="116aa6c1d4004486" providerId="LiveId" clId="{469D7D1D-2454-4AE8-8823-856984CCF466}" dt="2023-10-16T09:15:23.009" v="1269" actId="2696"/>
        <pc:sldMkLst>
          <pc:docMk/>
          <pc:sldMk cId="1185245159" sldId="268"/>
        </pc:sldMkLst>
        <pc:spChg chg="mod">
          <ac:chgData name="Patrick Hurley" userId="116aa6c1d4004486" providerId="LiveId" clId="{469D7D1D-2454-4AE8-8823-856984CCF466}" dt="2023-10-16T09:10:12.957" v="1236" actId="207"/>
          <ac:spMkLst>
            <pc:docMk/>
            <pc:sldMk cId="1185245159" sldId="268"/>
            <ac:spMk id="2" creationId="{88C86DCA-E252-45B6-8790-F0CA74EA47D8}"/>
          </ac:spMkLst>
        </pc:spChg>
      </pc:sldChg>
      <pc:sldChg chg="modSp mod modAnim">
        <pc:chgData name="Patrick Hurley" userId="116aa6c1d4004486" providerId="LiveId" clId="{469D7D1D-2454-4AE8-8823-856984CCF466}" dt="2023-10-16T09:40:47.418" v="1603"/>
        <pc:sldMkLst>
          <pc:docMk/>
          <pc:sldMk cId="1070856571" sldId="280"/>
        </pc:sldMkLst>
        <pc:spChg chg="mod">
          <ac:chgData name="Patrick Hurley" userId="116aa6c1d4004486" providerId="LiveId" clId="{469D7D1D-2454-4AE8-8823-856984CCF466}" dt="2023-10-16T09:40:47.418" v="1603"/>
          <ac:spMkLst>
            <pc:docMk/>
            <pc:sldMk cId="1070856571" sldId="280"/>
            <ac:spMk id="2" creationId="{18DB0432-9414-4CD8-9C5D-EF2E5C735A96}"/>
          </ac:spMkLst>
        </pc:spChg>
      </pc:sldChg>
      <pc:sldChg chg="modSp mod modAnim">
        <pc:chgData name="Patrick Hurley" userId="116aa6c1d4004486" providerId="LiveId" clId="{469D7D1D-2454-4AE8-8823-856984CCF466}" dt="2023-10-16T09:40:58.074" v="1607" actId="20577"/>
        <pc:sldMkLst>
          <pc:docMk/>
          <pc:sldMk cId="465396651" sldId="281"/>
        </pc:sldMkLst>
        <pc:spChg chg="mod">
          <ac:chgData name="Patrick Hurley" userId="116aa6c1d4004486" providerId="LiveId" clId="{469D7D1D-2454-4AE8-8823-856984CCF466}" dt="2023-10-16T09:40:58.074" v="1607" actId="20577"/>
          <ac:spMkLst>
            <pc:docMk/>
            <pc:sldMk cId="465396651" sldId="281"/>
            <ac:spMk id="2" creationId="{18DB0432-9414-4CD8-9C5D-EF2E5C735A96}"/>
          </ac:spMkLst>
        </pc:spChg>
      </pc:sldChg>
      <pc:sldChg chg="modSp mod modAnim">
        <pc:chgData name="Patrick Hurley" userId="116aa6c1d4004486" providerId="LiveId" clId="{469D7D1D-2454-4AE8-8823-856984CCF466}" dt="2023-10-16T09:41:08.597" v="1625" actId="20577"/>
        <pc:sldMkLst>
          <pc:docMk/>
          <pc:sldMk cId="2104808624" sldId="282"/>
        </pc:sldMkLst>
        <pc:spChg chg="mod">
          <ac:chgData name="Patrick Hurley" userId="116aa6c1d4004486" providerId="LiveId" clId="{469D7D1D-2454-4AE8-8823-856984CCF466}" dt="2023-10-16T09:41:08.597" v="1625" actId="20577"/>
          <ac:spMkLst>
            <pc:docMk/>
            <pc:sldMk cId="2104808624" sldId="282"/>
            <ac:spMk id="2" creationId="{18DB0432-9414-4CD8-9C5D-EF2E5C735A96}"/>
          </ac:spMkLst>
        </pc:spChg>
      </pc:sldChg>
      <pc:sldChg chg="modSp mod modAnim">
        <pc:chgData name="Patrick Hurley" userId="116aa6c1d4004486" providerId="LiveId" clId="{469D7D1D-2454-4AE8-8823-856984CCF466}" dt="2023-10-16T09:41:19.618" v="1630" actId="20577"/>
        <pc:sldMkLst>
          <pc:docMk/>
          <pc:sldMk cId="4206730673" sldId="283"/>
        </pc:sldMkLst>
        <pc:spChg chg="mod">
          <ac:chgData name="Patrick Hurley" userId="116aa6c1d4004486" providerId="LiveId" clId="{469D7D1D-2454-4AE8-8823-856984CCF466}" dt="2023-10-16T09:41:19.618" v="1630" actId="20577"/>
          <ac:spMkLst>
            <pc:docMk/>
            <pc:sldMk cId="4206730673" sldId="283"/>
            <ac:spMk id="2" creationId="{18DB0432-9414-4CD8-9C5D-EF2E5C735A96}"/>
          </ac:spMkLst>
        </pc:spChg>
      </pc:sldChg>
      <pc:sldChg chg="modAnim modNotesTx">
        <pc:chgData name="Patrick Hurley" userId="116aa6c1d4004486" providerId="LiveId" clId="{469D7D1D-2454-4AE8-8823-856984CCF466}" dt="2023-10-16T14:15:26.076" v="2934" actId="20577"/>
        <pc:sldMkLst>
          <pc:docMk/>
          <pc:sldMk cId="3030180659" sldId="284"/>
        </pc:sldMkLst>
      </pc:sldChg>
      <pc:sldChg chg="modSp modAnim">
        <pc:chgData name="Patrick Hurley" userId="116aa6c1d4004486" providerId="LiveId" clId="{469D7D1D-2454-4AE8-8823-856984CCF466}" dt="2023-10-06T14:49:31.077" v="174" actId="6549"/>
        <pc:sldMkLst>
          <pc:docMk/>
          <pc:sldMk cId="3476491624" sldId="286"/>
        </pc:sldMkLst>
        <pc:spChg chg="mod">
          <ac:chgData name="Patrick Hurley" userId="116aa6c1d4004486" providerId="LiveId" clId="{469D7D1D-2454-4AE8-8823-856984CCF466}" dt="2023-10-06T14:49:31.077" v="174" actId="6549"/>
          <ac:spMkLst>
            <pc:docMk/>
            <pc:sldMk cId="3476491624" sldId="286"/>
            <ac:spMk id="3" creationId="{CA2F867D-D0B6-4FDD-8518-E0040FDFCB55}"/>
          </ac:spMkLst>
        </pc:spChg>
      </pc:sldChg>
      <pc:sldChg chg="modAnim">
        <pc:chgData name="Patrick Hurley" userId="116aa6c1d4004486" providerId="LiveId" clId="{469D7D1D-2454-4AE8-8823-856984CCF466}" dt="2023-10-06T14:46:08.892" v="161"/>
        <pc:sldMkLst>
          <pc:docMk/>
          <pc:sldMk cId="767240870" sldId="287"/>
        </pc:sldMkLst>
      </pc:sldChg>
      <pc:sldChg chg="modAnim">
        <pc:chgData name="Patrick Hurley" userId="116aa6c1d4004486" providerId="LiveId" clId="{469D7D1D-2454-4AE8-8823-856984CCF466}" dt="2023-10-06T14:50:47.851" v="178"/>
        <pc:sldMkLst>
          <pc:docMk/>
          <pc:sldMk cId="793697596" sldId="288"/>
        </pc:sldMkLst>
      </pc:sldChg>
      <pc:sldChg chg="modAnim">
        <pc:chgData name="Patrick Hurley" userId="116aa6c1d4004486" providerId="LiveId" clId="{469D7D1D-2454-4AE8-8823-856984CCF466}" dt="2023-10-06T14:47:09.164" v="168"/>
        <pc:sldMkLst>
          <pc:docMk/>
          <pc:sldMk cId="880597802" sldId="289"/>
        </pc:sldMkLst>
      </pc:sldChg>
      <pc:sldChg chg="modSp mod modAnim">
        <pc:chgData name="Patrick Hurley" userId="116aa6c1d4004486" providerId="LiveId" clId="{469D7D1D-2454-4AE8-8823-856984CCF466}" dt="2023-10-06T14:47:43.598" v="171"/>
        <pc:sldMkLst>
          <pc:docMk/>
          <pc:sldMk cId="712924340" sldId="290"/>
        </pc:sldMkLst>
        <pc:spChg chg="mod">
          <ac:chgData name="Patrick Hurley" userId="116aa6c1d4004486" providerId="LiveId" clId="{469D7D1D-2454-4AE8-8823-856984CCF466}" dt="2023-10-01T11:11:27.970" v="32" actId="6549"/>
          <ac:spMkLst>
            <pc:docMk/>
            <pc:sldMk cId="712924340" sldId="290"/>
            <ac:spMk id="3" creationId="{CA2F867D-D0B6-4FDD-8518-E0040FDFCB55}"/>
          </ac:spMkLst>
        </pc:spChg>
      </pc:sldChg>
      <pc:sldChg chg="modNotesTx">
        <pc:chgData name="Patrick Hurley" userId="116aa6c1d4004486" providerId="LiveId" clId="{469D7D1D-2454-4AE8-8823-856984CCF466}" dt="2023-10-16T09:28:42.606" v="1483" actId="20577"/>
        <pc:sldMkLst>
          <pc:docMk/>
          <pc:sldMk cId="3813985904" sldId="292"/>
        </pc:sldMkLst>
      </pc:sldChg>
      <pc:sldChg chg="add modNotesTx">
        <pc:chgData name="Patrick Hurley" userId="116aa6c1d4004486" providerId="LiveId" clId="{469D7D1D-2454-4AE8-8823-856984CCF466}" dt="2023-10-15T14:18:26.324" v="583" actId="20577"/>
        <pc:sldMkLst>
          <pc:docMk/>
          <pc:sldMk cId="1682501195" sldId="293"/>
        </pc:sldMkLst>
      </pc:sldChg>
      <pc:sldChg chg="modSp add mod modAnim">
        <pc:chgData name="Patrick Hurley" userId="116aa6c1d4004486" providerId="LiveId" clId="{469D7D1D-2454-4AE8-8823-856984CCF466}" dt="2023-10-16T09:34:19.493" v="1524" actId="255"/>
        <pc:sldMkLst>
          <pc:docMk/>
          <pc:sldMk cId="3206391508" sldId="294"/>
        </pc:sldMkLst>
        <pc:spChg chg="mod">
          <ac:chgData name="Patrick Hurley" userId="116aa6c1d4004486" providerId="LiveId" clId="{469D7D1D-2454-4AE8-8823-856984CCF466}" dt="2023-10-15T11:39:39.252" v="378" actId="6549"/>
          <ac:spMkLst>
            <pc:docMk/>
            <pc:sldMk cId="3206391508" sldId="294"/>
            <ac:spMk id="2" creationId="{18DB0432-9414-4CD8-9C5D-EF2E5C735A96}"/>
          </ac:spMkLst>
        </pc:spChg>
        <pc:spChg chg="mod">
          <ac:chgData name="Patrick Hurley" userId="116aa6c1d4004486" providerId="LiveId" clId="{469D7D1D-2454-4AE8-8823-856984CCF466}" dt="2023-10-16T09:34:19.493" v="1524" actId="255"/>
          <ac:spMkLst>
            <pc:docMk/>
            <pc:sldMk cId="3206391508" sldId="294"/>
            <ac:spMk id="3" creationId="{CA2F867D-D0B6-4FDD-8518-E0040FDFCB55}"/>
          </ac:spMkLst>
        </pc:spChg>
      </pc:sldChg>
      <pc:sldChg chg="add">
        <pc:chgData name="Patrick Hurley" userId="116aa6c1d4004486" providerId="LiveId" clId="{469D7D1D-2454-4AE8-8823-856984CCF466}" dt="2023-10-15T11:38:43.568" v="341"/>
        <pc:sldMkLst>
          <pc:docMk/>
          <pc:sldMk cId="449277437" sldId="295"/>
        </pc:sldMkLst>
      </pc:sldChg>
      <pc:sldChg chg="modSp add mod ord modAnim">
        <pc:chgData name="Patrick Hurley" userId="116aa6c1d4004486" providerId="LiveId" clId="{469D7D1D-2454-4AE8-8823-856984CCF466}" dt="2023-10-18T13:57:55.089" v="3024" actId="6549"/>
        <pc:sldMkLst>
          <pc:docMk/>
          <pc:sldMk cId="1052370457" sldId="296"/>
        </pc:sldMkLst>
        <pc:spChg chg="mod">
          <ac:chgData name="Patrick Hurley" userId="116aa6c1d4004486" providerId="LiveId" clId="{469D7D1D-2454-4AE8-8823-856984CCF466}" dt="2023-10-16T17:32:07.163" v="3001" actId="20577"/>
          <ac:spMkLst>
            <pc:docMk/>
            <pc:sldMk cId="1052370457" sldId="296"/>
            <ac:spMk id="2" creationId="{18DB0432-9414-4CD8-9C5D-EF2E5C735A96}"/>
          </ac:spMkLst>
        </pc:spChg>
        <pc:spChg chg="mod">
          <ac:chgData name="Patrick Hurley" userId="116aa6c1d4004486" providerId="LiveId" clId="{469D7D1D-2454-4AE8-8823-856984CCF466}" dt="2023-10-18T13:57:55.089" v="3024" actId="6549"/>
          <ac:spMkLst>
            <pc:docMk/>
            <pc:sldMk cId="1052370457" sldId="296"/>
            <ac:spMk id="3" creationId="{CA2F867D-D0B6-4FDD-8518-E0040FDFCB55}"/>
          </ac:spMkLst>
        </pc:spChg>
      </pc:sldChg>
      <pc:sldChg chg="add modNotesTx">
        <pc:chgData name="Patrick Hurley" userId="116aa6c1d4004486" providerId="LiveId" clId="{469D7D1D-2454-4AE8-8823-856984CCF466}" dt="2023-10-15T14:33:10.962" v="777"/>
        <pc:sldMkLst>
          <pc:docMk/>
          <pc:sldMk cId="692152833" sldId="297"/>
        </pc:sldMkLst>
      </pc:sldChg>
      <pc:sldChg chg="add modNotesTx">
        <pc:chgData name="Patrick Hurley" userId="116aa6c1d4004486" providerId="LiveId" clId="{469D7D1D-2454-4AE8-8823-856984CCF466}" dt="2023-10-16T09:28:53.735" v="1485" actId="20577"/>
        <pc:sldMkLst>
          <pc:docMk/>
          <pc:sldMk cId="1211676042" sldId="298"/>
        </pc:sldMkLst>
      </pc:sldChg>
      <pc:sldChg chg="modSp add mod modAnim modNotesTx">
        <pc:chgData name="Patrick Hurley" userId="116aa6c1d4004486" providerId="LiveId" clId="{469D7D1D-2454-4AE8-8823-856984CCF466}" dt="2023-10-18T13:06:28.459" v="3017" actId="20577"/>
        <pc:sldMkLst>
          <pc:docMk/>
          <pc:sldMk cId="2887205019" sldId="299"/>
        </pc:sldMkLst>
        <pc:spChg chg="mod">
          <ac:chgData name="Patrick Hurley" userId="116aa6c1d4004486" providerId="LiveId" clId="{469D7D1D-2454-4AE8-8823-856984CCF466}" dt="2023-10-16T16:39:32.002" v="2967" actId="20577"/>
          <ac:spMkLst>
            <pc:docMk/>
            <pc:sldMk cId="2887205019" sldId="299"/>
            <ac:spMk id="2" creationId="{18DB0432-9414-4CD8-9C5D-EF2E5C735A96}"/>
          </ac:spMkLst>
        </pc:spChg>
        <pc:spChg chg="mod">
          <ac:chgData name="Patrick Hurley" userId="116aa6c1d4004486" providerId="LiveId" clId="{469D7D1D-2454-4AE8-8823-856984CCF466}" dt="2023-10-18T13:06:28.459" v="3017" actId="20577"/>
          <ac:spMkLst>
            <pc:docMk/>
            <pc:sldMk cId="2887205019" sldId="299"/>
            <ac:spMk id="3" creationId="{CA2F867D-D0B6-4FDD-8518-E0040FDFCB55}"/>
          </ac:spMkLst>
        </pc:spChg>
      </pc:sldChg>
      <pc:sldChg chg="modSp add del mod modAnim modNotesTx">
        <pc:chgData name="Patrick Hurley" userId="116aa6c1d4004486" providerId="LiveId" clId="{469D7D1D-2454-4AE8-8823-856984CCF466}" dt="2023-10-18T13:08:19.181" v="3019"/>
        <pc:sldMkLst>
          <pc:docMk/>
          <pc:sldMk cId="3043646179" sldId="300"/>
        </pc:sldMkLst>
        <pc:spChg chg="mod">
          <ac:chgData name="Patrick Hurley" userId="116aa6c1d4004486" providerId="LiveId" clId="{469D7D1D-2454-4AE8-8823-856984CCF466}" dt="2023-10-16T16:41:24.976" v="2987" actId="14100"/>
          <ac:spMkLst>
            <pc:docMk/>
            <pc:sldMk cId="3043646179" sldId="300"/>
            <ac:spMk id="2" creationId="{18DB0432-9414-4CD8-9C5D-EF2E5C735A96}"/>
          </ac:spMkLst>
        </pc:spChg>
        <pc:spChg chg="mod">
          <ac:chgData name="Patrick Hurley" userId="116aa6c1d4004486" providerId="LiveId" clId="{469D7D1D-2454-4AE8-8823-856984CCF466}" dt="2023-10-16T16:42:08.189" v="2992" actId="6549"/>
          <ac:spMkLst>
            <pc:docMk/>
            <pc:sldMk cId="3043646179" sldId="300"/>
            <ac:spMk id="3" creationId="{CA2F867D-D0B6-4FDD-8518-E0040FDFCB55}"/>
          </ac:spMkLst>
        </pc:spChg>
      </pc:sldChg>
      <pc:sldChg chg="addSp delSp modSp new del mod modClrScheme chgLayout">
        <pc:chgData name="Patrick Hurley" userId="116aa6c1d4004486" providerId="LiveId" clId="{469D7D1D-2454-4AE8-8823-856984CCF466}" dt="2023-10-16T14:20:54.510" v="2936" actId="47"/>
        <pc:sldMkLst>
          <pc:docMk/>
          <pc:sldMk cId="2346200975" sldId="301"/>
        </pc:sldMkLst>
        <pc:spChg chg="del mod ord">
          <ac:chgData name="Patrick Hurley" userId="116aa6c1d4004486" providerId="LiveId" clId="{469D7D1D-2454-4AE8-8823-856984CCF466}" dt="2023-10-16T09:11:52.819" v="1240" actId="700"/>
          <ac:spMkLst>
            <pc:docMk/>
            <pc:sldMk cId="2346200975" sldId="301"/>
            <ac:spMk id="2" creationId="{20ED9D4B-A756-33EE-1652-3D3725C81401}"/>
          </ac:spMkLst>
        </pc:spChg>
        <pc:spChg chg="add del mod ord">
          <ac:chgData name="Patrick Hurley" userId="116aa6c1d4004486" providerId="LiveId" clId="{469D7D1D-2454-4AE8-8823-856984CCF466}" dt="2023-10-16T09:12:02.985" v="1241" actId="700"/>
          <ac:spMkLst>
            <pc:docMk/>
            <pc:sldMk cId="2346200975" sldId="301"/>
            <ac:spMk id="3" creationId="{5AD850A8-9AF6-753F-A4BB-951EE9CC0FE7}"/>
          </ac:spMkLst>
        </pc:spChg>
        <pc:spChg chg="add mod ord">
          <ac:chgData name="Patrick Hurley" userId="116aa6c1d4004486" providerId="LiveId" clId="{469D7D1D-2454-4AE8-8823-856984CCF466}" dt="2023-10-16T09:20:13.851" v="1275" actId="255"/>
          <ac:spMkLst>
            <pc:docMk/>
            <pc:sldMk cId="2346200975" sldId="301"/>
            <ac:spMk id="4" creationId="{5E5438CA-95A5-A2AD-A72F-72BDC516E805}"/>
          </ac:spMkLst>
        </pc:spChg>
      </pc:sldChg>
      <pc:sldChg chg="new del">
        <pc:chgData name="Patrick Hurley" userId="116aa6c1d4004486" providerId="LiveId" clId="{469D7D1D-2454-4AE8-8823-856984CCF466}" dt="2023-10-16T09:11:04.129" v="1238" actId="47"/>
        <pc:sldMkLst>
          <pc:docMk/>
          <pc:sldMk cId="2580555467" sldId="301"/>
        </pc:sldMkLst>
      </pc:sldChg>
      <pc:sldChg chg="addSp delSp modSp add mod modAnim">
        <pc:chgData name="Patrick Hurley" userId="116aa6c1d4004486" providerId="LiveId" clId="{469D7D1D-2454-4AE8-8823-856984CCF466}" dt="2023-10-16T10:32:05.911" v="2393" actId="20577"/>
        <pc:sldMkLst>
          <pc:docMk/>
          <pc:sldMk cId="1417656678" sldId="302"/>
        </pc:sldMkLst>
        <pc:spChg chg="mod">
          <ac:chgData name="Patrick Hurley" userId="116aa6c1d4004486" providerId="LiveId" clId="{469D7D1D-2454-4AE8-8823-856984CCF466}" dt="2023-10-16T09:42:13.200" v="1642" actId="20577"/>
          <ac:spMkLst>
            <pc:docMk/>
            <pc:sldMk cId="1417656678" sldId="302"/>
            <ac:spMk id="2" creationId="{18DB0432-9414-4CD8-9C5D-EF2E5C735A96}"/>
          </ac:spMkLst>
        </pc:spChg>
        <pc:spChg chg="mod">
          <ac:chgData name="Patrick Hurley" userId="116aa6c1d4004486" providerId="LiveId" clId="{469D7D1D-2454-4AE8-8823-856984CCF466}" dt="2023-10-16T10:32:05.911" v="2393" actId="20577"/>
          <ac:spMkLst>
            <pc:docMk/>
            <pc:sldMk cId="1417656678" sldId="302"/>
            <ac:spMk id="3" creationId="{CA2F867D-D0B6-4FDD-8518-E0040FDFCB55}"/>
          </ac:spMkLst>
        </pc:spChg>
        <pc:spChg chg="add del">
          <ac:chgData name="Patrick Hurley" userId="116aa6c1d4004486" providerId="LiveId" clId="{469D7D1D-2454-4AE8-8823-856984CCF466}" dt="2023-10-16T09:56:50.131" v="1775" actId="22"/>
          <ac:spMkLst>
            <pc:docMk/>
            <pc:sldMk cId="1417656678" sldId="302"/>
            <ac:spMk id="5" creationId="{EE0904A1-DDB8-F189-4DB0-4532DB06BBEF}"/>
          </ac:spMkLst>
        </pc:spChg>
      </pc:sldChg>
      <pc:sldChg chg="add modNotesTx">
        <pc:chgData name="Patrick Hurley" userId="116aa6c1d4004486" providerId="LiveId" clId="{469D7D1D-2454-4AE8-8823-856984CCF466}" dt="2023-10-16T09:39:20.173" v="1530" actId="20577"/>
        <pc:sldMkLst>
          <pc:docMk/>
          <pc:sldMk cId="118126465" sldId="303"/>
        </pc:sldMkLst>
      </pc:sldChg>
      <pc:sldChg chg="add del">
        <pc:chgData name="Patrick Hurley" userId="116aa6c1d4004486" providerId="LiveId" clId="{469D7D1D-2454-4AE8-8823-856984CCF466}" dt="2023-10-16T09:39:07.987" v="1528"/>
        <pc:sldMkLst>
          <pc:docMk/>
          <pc:sldMk cId="1699212126" sldId="303"/>
        </pc:sldMkLst>
      </pc:sldChg>
      <pc:sldChg chg="modSp add modAnim">
        <pc:chgData name="Patrick Hurley" userId="116aa6c1d4004486" providerId="LiveId" clId="{469D7D1D-2454-4AE8-8823-856984CCF466}" dt="2023-10-16T10:11:11.366" v="2165" actId="255"/>
        <pc:sldMkLst>
          <pc:docMk/>
          <pc:sldMk cId="3287138437" sldId="304"/>
        </pc:sldMkLst>
        <pc:spChg chg="mod">
          <ac:chgData name="Patrick Hurley" userId="116aa6c1d4004486" providerId="LiveId" clId="{469D7D1D-2454-4AE8-8823-856984CCF466}" dt="2023-10-16T10:11:11.366" v="2165" actId="255"/>
          <ac:spMkLst>
            <pc:docMk/>
            <pc:sldMk cId="3287138437" sldId="304"/>
            <ac:spMk id="3" creationId="{CA2F867D-D0B6-4FDD-8518-E0040FDFCB55}"/>
          </ac:spMkLst>
        </pc:spChg>
      </pc:sldChg>
      <pc:sldChg chg="add del">
        <pc:chgData name="Patrick Hurley" userId="116aa6c1d4004486" providerId="LiveId" clId="{469D7D1D-2454-4AE8-8823-856984CCF466}" dt="2023-10-16T09:56:49.012" v="1774"/>
        <pc:sldMkLst>
          <pc:docMk/>
          <pc:sldMk cId="4282479717" sldId="304"/>
        </pc:sldMkLst>
      </pc:sldChg>
      <pc:sldChg chg="modSp add modAnim">
        <pc:chgData name="Patrick Hurley" userId="116aa6c1d4004486" providerId="LiveId" clId="{469D7D1D-2454-4AE8-8823-856984CCF466}" dt="2023-10-16T11:17:34.378" v="2927" actId="20577"/>
        <pc:sldMkLst>
          <pc:docMk/>
          <pc:sldMk cId="2262639969" sldId="305"/>
        </pc:sldMkLst>
        <pc:spChg chg="mod">
          <ac:chgData name="Patrick Hurley" userId="116aa6c1d4004486" providerId="LiveId" clId="{469D7D1D-2454-4AE8-8823-856984CCF466}" dt="2023-10-16T11:17:34.378" v="2927" actId="20577"/>
          <ac:spMkLst>
            <pc:docMk/>
            <pc:sldMk cId="2262639969" sldId="305"/>
            <ac:spMk id="3" creationId="{CA2F867D-D0B6-4FDD-8518-E0040FDFCB55}"/>
          </ac:spMkLst>
        </pc:spChg>
      </pc:sldChg>
      <pc:sldChg chg="modSp add modAnim">
        <pc:chgData name="Patrick Hurley" userId="116aa6c1d4004486" providerId="LiveId" clId="{469D7D1D-2454-4AE8-8823-856984CCF466}" dt="2023-10-16T10:05:11.180" v="2003"/>
        <pc:sldMkLst>
          <pc:docMk/>
          <pc:sldMk cId="1201553957" sldId="306"/>
        </pc:sldMkLst>
        <pc:spChg chg="mod">
          <ac:chgData name="Patrick Hurley" userId="116aa6c1d4004486" providerId="LiveId" clId="{469D7D1D-2454-4AE8-8823-856984CCF466}" dt="2023-10-16T10:05:02.946" v="2002" actId="6549"/>
          <ac:spMkLst>
            <pc:docMk/>
            <pc:sldMk cId="1201553957" sldId="306"/>
            <ac:spMk id="3" creationId="{CA2F867D-D0B6-4FDD-8518-E0040FDFCB55}"/>
          </ac:spMkLst>
        </pc:spChg>
      </pc:sldChg>
      <pc:sldChg chg="modSp add modAnim">
        <pc:chgData name="Patrick Hurley" userId="116aa6c1d4004486" providerId="LiveId" clId="{469D7D1D-2454-4AE8-8823-856984CCF466}" dt="2023-10-16T11:12:30.222" v="2856" actId="20577"/>
        <pc:sldMkLst>
          <pc:docMk/>
          <pc:sldMk cId="4037239727" sldId="307"/>
        </pc:sldMkLst>
        <pc:spChg chg="mod">
          <ac:chgData name="Patrick Hurley" userId="116aa6c1d4004486" providerId="LiveId" clId="{469D7D1D-2454-4AE8-8823-856984CCF466}" dt="2023-10-16T11:12:30.222" v="2856" actId="20577"/>
          <ac:spMkLst>
            <pc:docMk/>
            <pc:sldMk cId="4037239727" sldId="307"/>
            <ac:spMk id="3" creationId="{CA2F867D-D0B6-4FDD-8518-E0040FDFCB55}"/>
          </ac:spMkLst>
        </pc:spChg>
      </pc:sldChg>
      <pc:sldChg chg="modSp add ord modAnim">
        <pc:chgData name="Patrick Hurley" userId="116aa6c1d4004486" providerId="LiveId" clId="{469D7D1D-2454-4AE8-8823-856984CCF466}" dt="2023-10-16T10:11:33.286" v="2168" actId="255"/>
        <pc:sldMkLst>
          <pc:docMk/>
          <pc:sldMk cId="2544612860" sldId="308"/>
        </pc:sldMkLst>
        <pc:spChg chg="mod">
          <ac:chgData name="Patrick Hurley" userId="116aa6c1d4004486" providerId="LiveId" clId="{469D7D1D-2454-4AE8-8823-856984CCF466}" dt="2023-10-16T10:11:33.286" v="2168" actId="255"/>
          <ac:spMkLst>
            <pc:docMk/>
            <pc:sldMk cId="2544612860" sldId="308"/>
            <ac:spMk id="3" creationId="{CA2F867D-D0B6-4FDD-8518-E0040FDFCB55}"/>
          </ac:spMkLst>
        </pc:spChg>
      </pc:sldChg>
      <pc:sldChg chg="modSp add mod modAnim">
        <pc:chgData name="Patrick Hurley" userId="116aa6c1d4004486" providerId="LiveId" clId="{469D7D1D-2454-4AE8-8823-856984CCF466}" dt="2023-10-16T10:18:01.397" v="2333"/>
        <pc:sldMkLst>
          <pc:docMk/>
          <pc:sldMk cId="1447823183" sldId="309"/>
        </pc:sldMkLst>
        <pc:spChg chg="mod">
          <ac:chgData name="Patrick Hurley" userId="116aa6c1d4004486" providerId="LiveId" clId="{469D7D1D-2454-4AE8-8823-856984CCF466}" dt="2023-10-16T10:12:20.329" v="2176" actId="20577"/>
          <ac:spMkLst>
            <pc:docMk/>
            <pc:sldMk cId="1447823183" sldId="309"/>
            <ac:spMk id="2" creationId="{18DB0432-9414-4CD8-9C5D-EF2E5C735A96}"/>
          </ac:spMkLst>
        </pc:spChg>
        <pc:spChg chg="mod">
          <ac:chgData name="Patrick Hurley" userId="116aa6c1d4004486" providerId="LiveId" clId="{469D7D1D-2454-4AE8-8823-856984CCF466}" dt="2023-10-16T10:16:30.476" v="2325" actId="6549"/>
          <ac:spMkLst>
            <pc:docMk/>
            <pc:sldMk cId="1447823183" sldId="309"/>
            <ac:spMk id="3" creationId="{CA2F867D-D0B6-4FDD-8518-E0040FDFCB55}"/>
          </ac:spMkLst>
        </pc:spChg>
      </pc:sldChg>
      <pc:sldChg chg="modSp add mod modAnim">
        <pc:chgData name="Patrick Hurley" userId="116aa6c1d4004486" providerId="LiveId" clId="{469D7D1D-2454-4AE8-8823-856984CCF466}" dt="2023-10-16T10:21:47.748" v="2356"/>
        <pc:sldMkLst>
          <pc:docMk/>
          <pc:sldMk cId="1112574873" sldId="310"/>
        </pc:sldMkLst>
        <pc:spChg chg="mod">
          <ac:chgData name="Patrick Hurley" userId="116aa6c1d4004486" providerId="LiveId" clId="{469D7D1D-2454-4AE8-8823-856984CCF466}" dt="2023-10-16T10:19:36.193" v="2354" actId="6549"/>
          <ac:spMkLst>
            <pc:docMk/>
            <pc:sldMk cId="1112574873" sldId="310"/>
            <ac:spMk id="3" creationId="{CA2F867D-D0B6-4FDD-8518-E0040FDFCB55}"/>
          </ac:spMkLst>
        </pc:spChg>
      </pc:sldChg>
      <pc:sldChg chg="modSp add mod modAnim">
        <pc:chgData name="Patrick Hurley" userId="116aa6c1d4004486" providerId="LiveId" clId="{469D7D1D-2454-4AE8-8823-856984CCF466}" dt="2023-10-16T10:33:53.687" v="2431" actId="6549"/>
        <pc:sldMkLst>
          <pc:docMk/>
          <pc:sldMk cId="632822638" sldId="311"/>
        </pc:sldMkLst>
        <pc:spChg chg="mod">
          <ac:chgData name="Patrick Hurley" userId="116aa6c1d4004486" providerId="LiveId" clId="{469D7D1D-2454-4AE8-8823-856984CCF466}" dt="2023-10-16T10:31:41.761" v="2374" actId="20577"/>
          <ac:spMkLst>
            <pc:docMk/>
            <pc:sldMk cId="632822638" sldId="311"/>
            <ac:spMk id="2" creationId="{18DB0432-9414-4CD8-9C5D-EF2E5C735A96}"/>
          </ac:spMkLst>
        </pc:spChg>
        <pc:spChg chg="mod">
          <ac:chgData name="Patrick Hurley" userId="116aa6c1d4004486" providerId="LiveId" clId="{469D7D1D-2454-4AE8-8823-856984CCF466}" dt="2023-10-16T10:33:53.687" v="2431" actId="6549"/>
          <ac:spMkLst>
            <pc:docMk/>
            <pc:sldMk cId="632822638" sldId="311"/>
            <ac:spMk id="3" creationId="{CA2F867D-D0B6-4FDD-8518-E0040FDFCB55}"/>
          </ac:spMkLst>
        </pc:spChg>
      </pc:sldChg>
      <pc:sldChg chg="add">
        <pc:chgData name="Patrick Hurley" userId="116aa6c1d4004486" providerId="LiveId" clId="{469D7D1D-2454-4AE8-8823-856984CCF466}" dt="2023-10-16T10:31:27.953" v="2358"/>
        <pc:sldMkLst>
          <pc:docMk/>
          <pc:sldMk cId="2890110459" sldId="312"/>
        </pc:sldMkLst>
      </pc:sldChg>
      <pc:sldChg chg="modSp add modAnim">
        <pc:chgData name="Patrick Hurley" userId="116aa6c1d4004486" providerId="LiveId" clId="{469D7D1D-2454-4AE8-8823-856984CCF466}" dt="2023-10-16T10:46:43.219" v="2629" actId="6549"/>
        <pc:sldMkLst>
          <pc:docMk/>
          <pc:sldMk cId="3525239180" sldId="313"/>
        </pc:sldMkLst>
        <pc:spChg chg="mod">
          <ac:chgData name="Patrick Hurley" userId="116aa6c1d4004486" providerId="LiveId" clId="{469D7D1D-2454-4AE8-8823-856984CCF466}" dt="2023-10-16T10:46:43.219" v="2629" actId="6549"/>
          <ac:spMkLst>
            <pc:docMk/>
            <pc:sldMk cId="3525239180" sldId="313"/>
            <ac:spMk id="3" creationId="{CA2F867D-D0B6-4FDD-8518-E0040FDFCB55}"/>
          </ac:spMkLst>
        </pc:spChg>
      </pc:sldChg>
      <pc:sldChg chg="modSp add modAnim">
        <pc:chgData name="Patrick Hurley" userId="116aa6c1d4004486" providerId="LiveId" clId="{469D7D1D-2454-4AE8-8823-856984CCF466}" dt="2023-10-16T10:46:53.554" v="2631" actId="6549"/>
        <pc:sldMkLst>
          <pc:docMk/>
          <pc:sldMk cId="3998645364" sldId="314"/>
        </pc:sldMkLst>
        <pc:spChg chg="mod">
          <ac:chgData name="Patrick Hurley" userId="116aa6c1d4004486" providerId="LiveId" clId="{469D7D1D-2454-4AE8-8823-856984CCF466}" dt="2023-10-16T10:46:53.554" v="2631" actId="6549"/>
          <ac:spMkLst>
            <pc:docMk/>
            <pc:sldMk cId="3998645364" sldId="314"/>
            <ac:spMk id="3" creationId="{CA2F867D-D0B6-4FDD-8518-E0040FDFCB55}"/>
          </ac:spMkLst>
        </pc:spChg>
      </pc:sldChg>
      <pc:sldChg chg="modSp add modAnim">
        <pc:chgData name="Patrick Hurley" userId="116aa6c1d4004486" providerId="LiveId" clId="{469D7D1D-2454-4AE8-8823-856984CCF466}" dt="2023-10-16T11:13:30.768" v="2885" actId="20577"/>
        <pc:sldMkLst>
          <pc:docMk/>
          <pc:sldMk cId="1773324427" sldId="315"/>
        </pc:sldMkLst>
        <pc:spChg chg="mod">
          <ac:chgData name="Patrick Hurley" userId="116aa6c1d4004486" providerId="LiveId" clId="{469D7D1D-2454-4AE8-8823-856984CCF466}" dt="2023-10-16T11:13:30.768" v="2885" actId="20577"/>
          <ac:spMkLst>
            <pc:docMk/>
            <pc:sldMk cId="1773324427" sldId="315"/>
            <ac:spMk id="3" creationId="{CA2F867D-D0B6-4FDD-8518-E0040FDFCB55}"/>
          </ac:spMkLst>
        </pc:spChg>
      </pc:sldChg>
      <pc:sldChg chg="addSp delSp modSp add mod">
        <pc:chgData name="Patrick Hurley" userId="116aa6c1d4004486" providerId="LiveId" clId="{469D7D1D-2454-4AE8-8823-856984CCF466}" dt="2023-10-16T11:13:44.411" v="2894" actId="20577"/>
        <pc:sldMkLst>
          <pc:docMk/>
          <pc:sldMk cId="2555885453" sldId="316"/>
        </pc:sldMkLst>
        <pc:spChg chg="mod">
          <ac:chgData name="Patrick Hurley" userId="116aa6c1d4004486" providerId="LiveId" clId="{469D7D1D-2454-4AE8-8823-856984CCF466}" dt="2023-10-16T11:13:44.411" v="2894" actId="20577"/>
          <ac:spMkLst>
            <pc:docMk/>
            <pc:sldMk cId="2555885453" sldId="316"/>
            <ac:spMk id="3" creationId="{CA2F867D-D0B6-4FDD-8518-E0040FDFCB55}"/>
          </ac:spMkLst>
        </pc:spChg>
        <pc:spChg chg="add del">
          <ac:chgData name="Patrick Hurley" userId="116aa6c1d4004486" providerId="LiveId" clId="{469D7D1D-2454-4AE8-8823-856984CCF466}" dt="2023-10-16T11:02:15.171" v="2813" actId="22"/>
          <ac:spMkLst>
            <pc:docMk/>
            <pc:sldMk cId="2555885453" sldId="316"/>
            <ac:spMk id="5" creationId="{2F87AFEB-3ECF-1A74-88DD-A44428516DCC}"/>
          </ac:spMkLst>
        </pc:spChg>
      </pc:sldChg>
      <pc:sldChg chg="add del">
        <pc:chgData name="Patrick Hurley" userId="116aa6c1d4004486" providerId="LiveId" clId="{469D7D1D-2454-4AE8-8823-856984CCF466}" dt="2023-10-16T10:42:33.203" v="2524"/>
        <pc:sldMkLst>
          <pc:docMk/>
          <pc:sldMk cId="3015051835" sldId="316"/>
        </pc:sldMkLst>
      </pc:sldChg>
      <pc:sldChg chg="modSp add modAnim">
        <pc:chgData name="Patrick Hurley" userId="116aa6c1d4004486" providerId="LiveId" clId="{469D7D1D-2454-4AE8-8823-856984CCF466}" dt="2023-10-16T10:46:49.762" v="2630" actId="6549"/>
        <pc:sldMkLst>
          <pc:docMk/>
          <pc:sldMk cId="657118736" sldId="317"/>
        </pc:sldMkLst>
        <pc:spChg chg="mod">
          <ac:chgData name="Patrick Hurley" userId="116aa6c1d4004486" providerId="LiveId" clId="{469D7D1D-2454-4AE8-8823-856984CCF466}" dt="2023-10-16T10:46:49.762" v="2630" actId="6549"/>
          <ac:spMkLst>
            <pc:docMk/>
            <pc:sldMk cId="657118736" sldId="317"/>
            <ac:spMk id="3" creationId="{CA2F867D-D0B6-4FDD-8518-E0040FDFCB55}"/>
          </ac:spMkLst>
        </pc:spChg>
      </pc:sldChg>
      <pc:sldChg chg="modSp add modAnim">
        <pc:chgData name="Patrick Hurley" userId="116aa6c1d4004486" providerId="LiveId" clId="{469D7D1D-2454-4AE8-8823-856984CCF466}" dt="2023-10-16T10:49:38.768" v="2689" actId="20577"/>
        <pc:sldMkLst>
          <pc:docMk/>
          <pc:sldMk cId="1829939111" sldId="318"/>
        </pc:sldMkLst>
        <pc:spChg chg="mod">
          <ac:chgData name="Patrick Hurley" userId="116aa6c1d4004486" providerId="LiveId" clId="{469D7D1D-2454-4AE8-8823-856984CCF466}" dt="2023-10-16T10:49:38.768" v="2689" actId="20577"/>
          <ac:spMkLst>
            <pc:docMk/>
            <pc:sldMk cId="1829939111" sldId="318"/>
            <ac:spMk id="3" creationId="{CA2F867D-D0B6-4FDD-8518-E0040FDFCB55}"/>
          </ac:spMkLst>
        </pc:spChg>
      </pc:sldChg>
      <pc:sldChg chg="modSp add modAnim">
        <pc:chgData name="Patrick Hurley" userId="116aa6c1d4004486" providerId="LiveId" clId="{469D7D1D-2454-4AE8-8823-856984CCF466}" dt="2023-10-16T11:18:35.232" v="2928"/>
        <pc:sldMkLst>
          <pc:docMk/>
          <pc:sldMk cId="2879874493" sldId="319"/>
        </pc:sldMkLst>
        <pc:spChg chg="mod">
          <ac:chgData name="Patrick Hurley" userId="116aa6c1d4004486" providerId="LiveId" clId="{469D7D1D-2454-4AE8-8823-856984CCF466}" dt="2023-10-16T10:50:06.691" v="2695" actId="20577"/>
          <ac:spMkLst>
            <pc:docMk/>
            <pc:sldMk cId="2879874493" sldId="319"/>
            <ac:spMk id="3" creationId="{CA2F867D-D0B6-4FDD-8518-E0040FDFCB55}"/>
          </ac:spMkLst>
        </pc:spChg>
      </pc:sldChg>
      <pc:sldChg chg="modSp add modAnim">
        <pc:chgData name="Patrick Hurley" userId="116aa6c1d4004486" providerId="LiveId" clId="{469D7D1D-2454-4AE8-8823-856984CCF466}" dt="2023-10-16T10:52:13.058" v="2729"/>
        <pc:sldMkLst>
          <pc:docMk/>
          <pc:sldMk cId="3734045473" sldId="320"/>
        </pc:sldMkLst>
        <pc:spChg chg="mod">
          <ac:chgData name="Patrick Hurley" userId="116aa6c1d4004486" providerId="LiveId" clId="{469D7D1D-2454-4AE8-8823-856984CCF466}" dt="2023-10-16T10:51:59.535" v="2728" actId="20577"/>
          <ac:spMkLst>
            <pc:docMk/>
            <pc:sldMk cId="3734045473" sldId="320"/>
            <ac:spMk id="3" creationId="{CA2F867D-D0B6-4FDD-8518-E0040FDFCB55}"/>
          </ac:spMkLst>
        </pc:spChg>
      </pc:sldChg>
      <pc:sldChg chg="modSp add modAnim">
        <pc:chgData name="Patrick Hurley" userId="116aa6c1d4004486" providerId="LiveId" clId="{469D7D1D-2454-4AE8-8823-856984CCF466}" dt="2023-10-16T11:12:49.638" v="2857" actId="20577"/>
        <pc:sldMkLst>
          <pc:docMk/>
          <pc:sldMk cId="4047519301" sldId="321"/>
        </pc:sldMkLst>
        <pc:spChg chg="mod">
          <ac:chgData name="Patrick Hurley" userId="116aa6c1d4004486" providerId="LiveId" clId="{469D7D1D-2454-4AE8-8823-856984CCF466}" dt="2023-10-16T11:12:49.638" v="2857" actId="20577"/>
          <ac:spMkLst>
            <pc:docMk/>
            <pc:sldMk cId="4047519301" sldId="321"/>
            <ac:spMk id="3" creationId="{CA2F867D-D0B6-4FDD-8518-E0040FDFCB55}"/>
          </ac:spMkLst>
        </pc:spChg>
      </pc:sldChg>
      <pc:sldChg chg="add del">
        <pc:chgData name="Patrick Hurley" userId="116aa6c1d4004486" providerId="LiveId" clId="{469D7D1D-2454-4AE8-8823-856984CCF466}" dt="2023-10-16T10:52:58.868" v="2731" actId="47"/>
        <pc:sldMkLst>
          <pc:docMk/>
          <pc:sldMk cId="4195768692" sldId="321"/>
        </pc:sldMkLst>
      </pc:sldChg>
      <pc:sldChg chg="modSp add mod">
        <pc:chgData name="Patrick Hurley" userId="116aa6c1d4004486" providerId="LiveId" clId="{469D7D1D-2454-4AE8-8823-856984CCF466}" dt="2023-10-16T11:12:57.592" v="2864" actId="20577"/>
        <pc:sldMkLst>
          <pc:docMk/>
          <pc:sldMk cId="3510632567" sldId="322"/>
        </pc:sldMkLst>
        <pc:spChg chg="mod">
          <ac:chgData name="Patrick Hurley" userId="116aa6c1d4004486" providerId="LiveId" clId="{469D7D1D-2454-4AE8-8823-856984CCF466}" dt="2023-10-16T11:12:57.592" v="2864" actId="20577"/>
          <ac:spMkLst>
            <pc:docMk/>
            <pc:sldMk cId="3510632567" sldId="322"/>
            <ac:spMk id="3" creationId="{CA2F867D-D0B6-4FDD-8518-E0040FDFCB55}"/>
          </ac:spMkLst>
        </pc:spChg>
      </pc:sldChg>
      <pc:sldChg chg="modSp add mod">
        <pc:chgData name="Patrick Hurley" userId="116aa6c1d4004486" providerId="LiveId" clId="{469D7D1D-2454-4AE8-8823-856984CCF466}" dt="2023-10-16T11:19:54.122" v="2932" actId="20577"/>
        <pc:sldMkLst>
          <pc:docMk/>
          <pc:sldMk cId="3990149447" sldId="323"/>
        </pc:sldMkLst>
        <pc:spChg chg="mod">
          <ac:chgData name="Patrick Hurley" userId="116aa6c1d4004486" providerId="LiveId" clId="{469D7D1D-2454-4AE8-8823-856984CCF466}" dt="2023-10-16T11:19:54.122" v="2932" actId="20577"/>
          <ac:spMkLst>
            <pc:docMk/>
            <pc:sldMk cId="3990149447" sldId="323"/>
            <ac:spMk id="3" creationId="{CA2F867D-D0B6-4FDD-8518-E0040FDFCB55}"/>
          </ac:spMkLst>
        </pc:spChg>
      </pc:sldChg>
      <pc:sldChg chg="modSp add mod">
        <pc:chgData name="Patrick Hurley" userId="116aa6c1d4004486" providerId="LiveId" clId="{469D7D1D-2454-4AE8-8823-856984CCF466}" dt="2023-10-16T11:20:12.422" v="2933" actId="255"/>
        <pc:sldMkLst>
          <pc:docMk/>
          <pc:sldMk cId="649169853" sldId="324"/>
        </pc:sldMkLst>
        <pc:spChg chg="mod">
          <ac:chgData name="Patrick Hurley" userId="116aa6c1d4004486" providerId="LiveId" clId="{469D7D1D-2454-4AE8-8823-856984CCF466}" dt="2023-10-16T11:20:12.422" v="2933" actId="255"/>
          <ac:spMkLst>
            <pc:docMk/>
            <pc:sldMk cId="649169853" sldId="324"/>
            <ac:spMk id="3" creationId="{CA2F867D-D0B6-4FDD-8518-E0040FDFCB55}"/>
          </ac:spMkLst>
        </pc:spChg>
      </pc:sldChg>
      <pc:sldChg chg="modSp add modAnim">
        <pc:chgData name="Patrick Hurley" userId="116aa6c1d4004486" providerId="LiveId" clId="{469D7D1D-2454-4AE8-8823-856984CCF466}" dt="2023-10-16T11:05:10.643" v="2826"/>
        <pc:sldMkLst>
          <pc:docMk/>
          <pc:sldMk cId="799728101" sldId="325"/>
        </pc:sldMkLst>
        <pc:spChg chg="mod">
          <ac:chgData name="Patrick Hurley" userId="116aa6c1d4004486" providerId="LiveId" clId="{469D7D1D-2454-4AE8-8823-856984CCF466}" dt="2023-10-16T11:04:12.718" v="2821" actId="6549"/>
          <ac:spMkLst>
            <pc:docMk/>
            <pc:sldMk cId="799728101" sldId="325"/>
            <ac:spMk id="3" creationId="{CA2F867D-D0B6-4FDD-8518-E0040FDFCB55}"/>
          </ac:spMkLst>
        </pc:spChg>
      </pc:sldChg>
      <pc:sldChg chg="modSp add modAnim">
        <pc:chgData name="Patrick Hurley" userId="116aa6c1d4004486" providerId="LiveId" clId="{469D7D1D-2454-4AE8-8823-856984CCF466}" dt="2023-10-16T11:13:56.837" v="2901" actId="20577"/>
        <pc:sldMkLst>
          <pc:docMk/>
          <pc:sldMk cId="1634096953" sldId="326"/>
        </pc:sldMkLst>
        <pc:spChg chg="mod">
          <ac:chgData name="Patrick Hurley" userId="116aa6c1d4004486" providerId="LiveId" clId="{469D7D1D-2454-4AE8-8823-856984CCF466}" dt="2023-10-16T11:13:56.837" v="2901" actId="20577"/>
          <ac:spMkLst>
            <pc:docMk/>
            <pc:sldMk cId="1634096953" sldId="326"/>
            <ac:spMk id="3" creationId="{CA2F867D-D0B6-4FDD-8518-E0040FDFCB55}"/>
          </ac:spMkLst>
        </pc:spChg>
      </pc:sldChg>
      <pc:sldChg chg="modSp add mod">
        <pc:chgData name="Patrick Hurley" userId="116aa6c1d4004486" providerId="LiveId" clId="{469D7D1D-2454-4AE8-8823-856984CCF466}" dt="2023-10-16T11:15:50.356" v="2920" actId="20577"/>
        <pc:sldMkLst>
          <pc:docMk/>
          <pc:sldMk cId="1841233323" sldId="327"/>
        </pc:sldMkLst>
        <pc:spChg chg="mod">
          <ac:chgData name="Patrick Hurley" userId="116aa6c1d4004486" providerId="LiveId" clId="{469D7D1D-2454-4AE8-8823-856984CCF466}" dt="2023-10-16T11:15:50.356" v="2920" actId="20577"/>
          <ac:spMkLst>
            <pc:docMk/>
            <pc:sldMk cId="1841233323" sldId="327"/>
            <ac:spMk id="3" creationId="{CA2F867D-D0B6-4FDD-8518-E0040FDFCB55}"/>
          </ac:spMkLst>
        </pc:spChg>
      </pc:sldChg>
      <pc:sldChg chg="add">
        <pc:chgData name="Patrick Hurley" userId="116aa6c1d4004486" providerId="LiveId" clId="{469D7D1D-2454-4AE8-8823-856984CCF466}" dt="2023-10-16T14:20:51.845" v="2935"/>
        <pc:sldMkLst>
          <pc:docMk/>
          <pc:sldMk cId="4268659537" sldId="328"/>
        </pc:sldMkLst>
      </pc:sldChg>
    </pc:docChg>
  </pc:docChgLst>
  <pc:docChgLst>
    <pc:chgData name="Patrick Hurley" userId="116aa6c1d4004486" providerId="LiveId" clId="{D96ABD4C-8A2F-4C40-88D1-752F013DC1AF}"/>
    <pc:docChg chg="undo custSel addSld delSld modSld modMainMaster">
      <pc:chgData name="Patrick Hurley" userId="116aa6c1d4004486" providerId="LiveId" clId="{D96ABD4C-8A2F-4C40-88D1-752F013DC1AF}" dt="2023-09-09T20:02:16.529" v="3329" actId="20577"/>
      <pc:docMkLst>
        <pc:docMk/>
      </pc:docMkLst>
      <pc:sldChg chg="del">
        <pc:chgData name="Patrick Hurley" userId="116aa6c1d4004486" providerId="LiveId" clId="{D96ABD4C-8A2F-4C40-88D1-752F013DC1AF}" dt="2023-08-28T15:10:54.649" v="54" actId="47"/>
        <pc:sldMkLst>
          <pc:docMk/>
          <pc:sldMk cId="2167748511" sldId="264"/>
        </pc:sldMkLst>
      </pc:sldChg>
      <pc:sldChg chg="del">
        <pc:chgData name="Patrick Hurley" userId="116aa6c1d4004486" providerId="LiveId" clId="{D96ABD4C-8A2F-4C40-88D1-752F013DC1AF}" dt="2023-08-28T15:11:10.720" v="62" actId="47"/>
        <pc:sldMkLst>
          <pc:docMk/>
          <pc:sldMk cId="2151643343" sldId="265"/>
        </pc:sldMkLst>
      </pc:sldChg>
      <pc:sldChg chg="modSp mod">
        <pc:chgData name="Patrick Hurley" userId="116aa6c1d4004486" providerId="LiveId" clId="{D96ABD4C-8A2F-4C40-88D1-752F013DC1AF}" dt="2023-09-04T09:51:21.727" v="2560" actId="255"/>
        <pc:sldMkLst>
          <pc:docMk/>
          <pc:sldMk cId="3377228345" sldId="267"/>
        </pc:sldMkLst>
        <pc:spChg chg="mod">
          <ac:chgData name="Patrick Hurley" userId="116aa6c1d4004486" providerId="LiveId" clId="{D96ABD4C-8A2F-4C40-88D1-752F013DC1AF}" dt="2023-09-04T09:51:21.727" v="2560" actId="255"/>
          <ac:spMkLst>
            <pc:docMk/>
            <pc:sldMk cId="3377228345" sldId="267"/>
            <ac:spMk id="2" creationId="{18DB0432-9414-4CD8-9C5D-EF2E5C735A96}"/>
          </ac:spMkLst>
        </pc:spChg>
        <pc:spChg chg="mod">
          <ac:chgData name="Patrick Hurley" userId="116aa6c1d4004486" providerId="LiveId" clId="{D96ABD4C-8A2F-4C40-88D1-752F013DC1AF}" dt="2023-09-04T09:18:23.306" v="1565" actId="207"/>
          <ac:spMkLst>
            <pc:docMk/>
            <pc:sldMk cId="3377228345" sldId="267"/>
            <ac:spMk id="3" creationId="{CA2F867D-D0B6-4FDD-8518-E0040FDFCB55}"/>
          </ac:spMkLst>
        </pc:spChg>
      </pc:sldChg>
      <pc:sldChg chg="del">
        <pc:chgData name="Patrick Hurley" userId="116aa6c1d4004486" providerId="LiveId" clId="{D96ABD4C-8A2F-4C40-88D1-752F013DC1AF}" dt="2023-08-28T15:11:08.929" v="61" actId="47"/>
        <pc:sldMkLst>
          <pc:docMk/>
          <pc:sldMk cId="425162496" sldId="269"/>
        </pc:sldMkLst>
      </pc:sldChg>
      <pc:sldChg chg="del">
        <pc:chgData name="Patrick Hurley" userId="116aa6c1d4004486" providerId="LiveId" clId="{D96ABD4C-8A2F-4C40-88D1-752F013DC1AF}" dt="2023-08-28T15:11:00.578" v="55" actId="47"/>
        <pc:sldMkLst>
          <pc:docMk/>
          <pc:sldMk cId="2119023773" sldId="270"/>
        </pc:sldMkLst>
      </pc:sldChg>
      <pc:sldChg chg="del">
        <pc:chgData name="Patrick Hurley" userId="116aa6c1d4004486" providerId="LiveId" clId="{D96ABD4C-8A2F-4C40-88D1-752F013DC1AF}" dt="2023-08-28T15:11:02.219" v="56" actId="47"/>
        <pc:sldMkLst>
          <pc:docMk/>
          <pc:sldMk cId="3271137250" sldId="271"/>
        </pc:sldMkLst>
      </pc:sldChg>
      <pc:sldChg chg="del">
        <pc:chgData name="Patrick Hurley" userId="116aa6c1d4004486" providerId="LiveId" clId="{D96ABD4C-8A2F-4C40-88D1-752F013DC1AF}" dt="2023-08-28T15:11:03.323" v="57" actId="47"/>
        <pc:sldMkLst>
          <pc:docMk/>
          <pc:sldMk cId="498193501" sldId="272"/>
        </pc:sldMkLst>
      </pc:sldChg>
      <pc:sldChg chg="del">
        <pc:chgData name="Patrick Hurley" userId="116aa6c1d4004486" providerId="LiveId" clId="{D96ABD4C-8A2F-4C40-88D1-752F013DC1AF}" dt="2023-08-28T15:11:05.328" v="58" actId="47"/>
        <pc:sldMkLst>
          <pc:docMk/>
          <pc:sldMk cId="4025605352" sldId="273"/>
        </pc:sldMkLst>
      </pc:sldChg>
      <pc:sldChg chg="del">
        <pc:chgData name="Patrick Hurley" userId="116aa6c1d4004486" providerId="LiveId" clId="{D96ABD4C-8A2F-4C40-88D1-752F013DC1AF}" dt="2023-08-28T15:11:07.234" v="59" actId="47"/>
        <pc:sldMkLst>
          <pc:docMk/>
          <pc:sldMk cId="1666311303" sldId="274"/>
        </pc:sldMkLst>
      </pc:sldChg>
      <pc:sldChg chg="del">
        <pc:chgData name="Patrick Hurley" userId="116aa6c1d4004486" providerId="LiveId" clId="{D96ABD4C-8A2F-4C40-88D1-752F013DC1AF}" dt="2023-08-28T15:11:08.024" v="60" actId="47"/>
        <pc:sldMkLst>
          <pc:docMk/>
          <pc:sldMk cId="2629913779" sldId="276"/>
        </pc:sldMkLst>
      </pc:sldChg>
      <pc:sldChg chg="delSp modSp new del mod">
        <pc:chgData name="Patrick Hurley" userId="116aa6c1d4004486" providerId="LiveId" clId="{D96ABD4C-8A2F-4C40-88D1-752F013DC1AF}" dt="2023-08-28T15:12:44.272" v="83" actId="47"/>
        <pc:sldMkLst>
          <pc:docMk/>
          <pc:sldMk cId="1755298152" sldId="277"/>
        </pc:sldMkLst>
        <pc:spChg chg="mod">
          <ac:chgData name="Patrick Hurley" userId="116aa6c1d4004486" providerId="LiveId" clId="{D96ABD4C-8A2F-4C40-88D1-752F013DC1AF}" dt="2023-08-28T15:09:47.902" v="37" actId="20577"/>
          <ac:spMkLst>
            <pc:docMk/>
            <pc:sldMk cId="1755298152" sldId="277"/>
            <ac:spMk id="2" creationId="{9186481E-111C-0A83-C498-C4A866036471}"/>
          </ac:spMkLst>
        </pc:spChg>
        <pc:spChg chg="del mod">
          <ac:chgData name="Patrick Hurley" userId="116aa6c1d4004486" providerId="LiveId" clId="{D96ABD4C-8A2F-4C40-88D1-752F013DC1AF}" dt="2023-08-28T15:10:23.806" v="53" actId="478"/>
          <ac:spMkLst>
            <pc:docMk/>
            <pc:sldMk cId="1755298152" sldId="277"/>
            <ac:spMk id="3" creationId="{EA6AC9A8-E11D-CCE4-73D7-701327644909}"/>
          </ac:spMkLst>
        </pc:spChg>
        <pc:spChg chg="mod">
          <ac:chgData name="Patrick Hurley" userId="116aa6c1d4004486" providerId="LiveId" clId="{D96ABD4C-8A2F-4C40-88D1-752F013DC1AF}" dt="2023-08-28T15:10:00.452" v="51" actId="20577"/>
          <ac:spMkLst>
            <pc:docMk/>
            <pc:sldMk cId="1755298152" sldId="277"/>
            <ac:spMk id="4" creationId="{C33ABB4C-EA99-C02E-802C-D9BCB53BC9B1}"/>
          </ac:spMkLst>
        </pc:spChg>
      </pc:sldChg>
      <pc:sldChg chg="new del">
        <pc:chgData name="Patrick Hurley" userId="116aa6c1d4004486" providerId="LiveId" clId="{D96ABD4C-8A2F-4C40-88D1-752F013DC1AF}" dt="2023-08-28T15:11:30.879" v="64" actId="47"/>
        <pc:sldMkLst>
          <pc:docMk/>
          <pc:sldMk cId="39949342" sldId="278"/>
        </pc:sldMkLst>
      </pc:sldChg>
      <pc:sldChg chg="delSp modSp new mod">
        <pc:chgData name="Patrick Hurley" userId="116aa6c1d4004486" providerId="LiveId" clId="{D96ABD4C-8A2F-4C40-88D1-752F013DC1AF}" dt="2023-08-28T15:12:40.365" v="82" actId="20577"/>
        <pc:sldMkLst>
          <pc:docMk/>
          <pc:sldMk cId="823622825" sldId="278"/>
        </pc:sldMkLst>
        <pc:spChg chg="mod">
          <ac:chgData name="Patrick Hurley" userId="116aa6c1d4004486" providerId="LiveId" clId="{D96ABD4C-8A2F-4C40-88D1-752F013DC1AF}" dt="2023-08-28T15:12:21.942" v="66"/>
          <ac:spMkLst>
            <pc:docMk/>
            <pc:sldMk cId="823622825" sldId="278"/>
            <ac:spMk id="2" creationId="{93EB84B3-012C-F505-689F-8915879AFD06}"/>
          </ac:spMkLst>
        </pc:spChg>
        <pc:spChg chg="del">
          <ac:chgData name="Patrick Hurley" userId="116aa6c1d4004486" providerId="LiveId" clId="{D96ABD4C-8A2F-4C40-88D1-752F013DC1AF}" dt="2023-08-28T15:12:31.988" v="68" actId="478"/>
          <ac:spMkLst>
            <pc:docMk/>
            <pc:sldMk cId="823622825" sldId="278"/>
            <ac:spMk id="3" creationId="{0E541B0E-C2E0-FC2C-AB4F-0AC76538A149}"/>
          </ac:spMkLst>
        </pc:spChg>
        <pc:spChg chg="mod">
          <ac:chgData name="Patrick Hurley" userId="116aa6c1d4004486" providerId="LiveId" clId="{D96ABD4C-8A2F-4C40-88D1-752F013DC1AF}" dt="2023-08-28T15:12:40.365" v="82" actId="20577"/>
          <ac:spMkLst>
            <pc:docMk/>
            <pc:sldMk cId="823622825" sldId="278"/>
            <ac:spMk id="4" creationId="{A1475350-7677-8C49-13CC-D40710AFB28C}"/>
          </ac:spMkLst>
        </pc:spChg>
        <pc:spChg chg="del">
          <ac:chgData name="Patrick Hurley" userId="116aa6c1d4004486" providerId="LiveId" clId="{D96ABD4C-8A2F-4C40-88D1-752F013DC1AF}" dt="2023-08-28T15:12:27.851" v="67" actId="478"/>
          <ac:spMkLst>
            <pc:docMk/>
            <pc:sldMk cId="823622825" sldId="278"/>
            <ac:spMk id="5" creationId="{50C43C8A-443E-8959-19A6-FD3DCE930790}"/>
          </ac:spMkLst>
        </pc:spChg>
      </pc:sldChg>
      <pc:sldChg chg="addSp modSp new mod">
        <pc:chgData name="Patrick Hurley" userId="116aa6c1d4004486" providerId="LiveId" clId="{D96ABD4C-8A2F-4C40-88D1-752F013DC1AF}" dt="2023-08-28T15:28:35.634" v="144" actId="20577"/>
        <pc:sldMkLst>
          <pc:docMk/>
          <pc:sldMk cId="1437364212" sldId="279"/>
        </pc:sldMkLst>
        <pc:spChg chg="mod">
          <ac:chgData name="Patrick Hurley" userId="116aa6c1d4004486" providerId="LiveId" clId="{D96ABD4C-8A2F-4C40-88D1-752F013DC1AF}" dt="2023-08-28T15:28:35.634" v="144" actId="20577"/>
          <ac:spMkLst>
            <pc:docMk/>
            <pc:sldMk cId="1437364212" sldId="279"/>
            <ac:spMk id="2" creationId="{91336337-F4B5-F812-5F75-A4ED1AFC241D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5" creationId="{7791CEB3-736A-BA08-5B22-18E341E96A52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6" creationId="{D774295B-CDA9-5D3D-4212-3C4E06CF86E2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7" creationId="{9FA0E0FE-73F5-6034-9A25-E8C685310845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9" creationId="{15E72904-6411-45A6-3389-8D7329F071E5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0" creationId="{769E5181-2B13-5507-2463-078E5B6E92C3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2" creationId="{F5073C0D-8493-8272-F5EC-3A6242A8CB96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3" creationId="{162F24F5-97D5-165C-075A-69884F758C1C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5" creationId="{06415E7F-B80B-F719-02DC-20DCC74ADD24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6" creationId="{9901A288-B1B4-008F-0F6D-72EFF84CB31C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8" creationId="{2FD4C3AB-77FB-23EC-9492-FD266F0942F1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9" creationId="{1F2B22E6-5540-B701-BFFD-75E428C7896D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21" creationId="{93395FAF-A511-DD0A-F923-F68085FA9E26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22" creationId="{F79A8B7E-CDAC-BE8A-6297-9E1AE9281269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24" creationId="{BE53FE03-7768-66DE-3C91-13FE55B9266E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25" creationId="{966B1674-7E7E-4FCA-0362-49E9CDFEEB0B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27" creationId="{2168BA21-DE8F-F32C-D1BB-8529D8C9394F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28" creationId="{A38E7DC2-05DC-7F7E-D6CB-2D0236E6FB24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30" creationId="{A04E25AE-FF23-8AB7-16CB-9021A374B3C9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31" creationId="{6CE69C1B-9249-6622-CFB1-97F5B0B5FD9D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33" creationId="{E9647C27-B2F2-D26B-0BF4-C862000B01C3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34" creationId="{4149FAFA-5936-0CE1-D0DC-2D95DC561017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36" creationId="{A125B0EB-E242-3B41-00E2-CA5B073BF111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37" creationId="{1FC3BAB3-DDED-BD3E-A8A1-3514EE6A008A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38" creationId="{B3BC78D9-BC47-5496-4F2D-EF3E070BBF46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39" creationId="{1F4E167C-7683-827D-2447-97533F879B24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41" creationId="{7CA79492-12FC-D1EA-CA31-3787739A85BE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42" creationId="{5937D86F-9E69-894A-AF0B-041EE1D1F0DD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43" creationId="{A6F4561E-9FF1-6274-F47A-8D922E1BE255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44" creationId="{BAFE371B-E8BF-459B-0483-8349B93FB2C7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45" creationId="{E67EDF29-7253-D28B-6893-0AC50D64854D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46" creationId="{5C27D4D8-3FCF-E68F-426D-684C899541FB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47" creationId="{68D50ECC-C70C-B0A5-A685-F8DA855447D8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48" creationId="{77EAAFDA-A347-5DE9-6672-D2431D580697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49" creationId="{525C7198-1C24-A12B-99DF-8D03CF2726D6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50" creationId="{CD67712F-4CC1-CB2D-48D0-A3297BF6EDEC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51" creationId="{34D38CC0-C78B-3F49-9C95-AB8A6B8845F9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52" creationId="{6D3617CB-5D6E-BC6D-B0FA-1F1CD57E2699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53" creationId="{691CC704-3C04-AD9F-3D6B-0CBA8B41356C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54" creationId="{0B8984D3-909C-0BAA-9950-4E00CC5BC88F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55" creationId="{4E154B03-EF90-6F0A-71F9-D55E99125852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56" creationId="{41D33DE6-B8A9-CFC0-6315-1A4E7F152A83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58" creationId="{63823479-4716-AA88-5A1A-AB15AA2D89ED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59" creationId="{40CCD14A-8BA1-456B-03DE-7AEF9A3B1C64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60" creationId="{AFC28E45-0100-53FA-9B88-45529B305EFF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61" creationId="{56ACA17F-0895-C4EB-6932-4794E281E2DF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62" creationId="{B7A7C501-1284-794B-4537-197034E9C128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63" creationId="{B3996C4C-D98D-F962-9F48-4C339A0F0EE4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64" creationId="{AC71AF29-DDE0-FE8F-63C3-C15696A2C001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65" creationId="{924245A8-C06C-7CBF-FDD0-15E7F75E96B3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66" creationId="{DE273F1C-68E4-7A0A-E449-7C429991ED16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67" creationId="{3559C5D1-B5A3-7447-B584-B1E305A302BC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68" creationId="{0A640D6E-6F1C-5ADE-90C7-857260DE4AF7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69" creationId="{CC301279-903C-A16F-D2A6-99555A4DD067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71" creationId="{42B99D2E-5221-7805-8898-858517BD8F0E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72" creationId="{11E72E44-44B9-0D71-A5FF-4E2C53058347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74" creationId="{84FB7B04-90F5-A489-B0F7-2EA21648AB6C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75" creationId="{9BE65181-EC48-F19B-C539-7DFBDDC9613A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76" creationId="{BDED9EFA-0C9D-C963-8A28-CF61A5CBAA0E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77" creationId="{5F877B53-8580-B512-654A-34EC16962D80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78" creationId="{BB5BF09B-E578-4603-AC3D-E3D9FD24A17F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79" creationId="{C84BC6D6-0216-F7D6-4F28-9F56247BC846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80" creationId="{DBA49D0E-B6B5-139C-8726-81160729F374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82" creationId="{77F17EDB-CF4A-53D2-9A06-15754D454F4C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83" creationId="{7219DB52-3509-2B1C-57CA-1087EE8FD2A7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84" creationId="{6FA9B37F-666E-D2B2-AD53-929196EF08A2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85" creationId="{2B94A3A5-80D5-566A-5068-B0FE9AA69BCF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86" creationId="{6BB4E8B6-B78E-E382-FC0D-EC569E334E7F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88" creationId="{D3EC25E8-286E-A59D-EBF3-6FD3281989DE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89" creationId="{888120C5-BDDB-804E-838C-22985D848B79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90" creationId="{9E322413-BC55-C487-8660-A6B85988D097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91" creationId="{141F7017-0B4F-A973-FD92-786AC204BB0B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92" creationId="{394527A8-905E-24DB-AE65-42ADF9DD6D2B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93" creationId="{6BD3A8DD-4537-1FE0-BC15-95AB38F45801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94" creationId="{22C22E02-2E1E-8C7C-8196-E41E9EA2BBB2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96" creationId="{3AA40C36-E818-EC07-7546-27A23E1C2CE1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97" creationId="{22D86191-D307-F877-71B9-EA9DA45CDB63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98" creationId="{3E9EDCB7-AA5A-D503-C568-2BD3B0A20A7E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00" creationId="{CD274566-3068-7BCA-618F-842873464F10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01" creationId="{00F6F2B5-55F8-7523-042B-D7588A8738B2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02" creationId="{3A60BC18-D4F0-A64A-5A1F-E74ADEAE615C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03" creationId="{6B8D5032-B9DF-A614-7D7B-A15712622DD0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04" creationId="{16C49133-2516-0EFC-4DCA-C87DC4911F5F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05" creationId="{0B9E256E-1744-AE45-FC7C-1BCE32F46C91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06" creationId="{A09AC21F-E41F-D8F0-DA7F-298814F5A4BB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07" creationId="{A502DB17-AD63-76DD-7239-C9C6399E0887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08" creationId="{6A398555-42EE-13D3-37BA-B45E7A4D307B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09" creationId="{1160E518-D88F-3261-2D68-950D13EC4026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10" creationId="{1E6ADB48-8D01-FF1E-03F2-2E175FA6B02C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11" creationId="{33B234FA-CAC2-19CD-A760-ED2671C559DF}"/>
          </ac:spMkLst>
        </pc:spChg>
        <pc:spChg chg="add 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12" creationId="{ECB6D99B-D299-DE24-8EAB-A2AC89052200}"/>
          </ac:spMkLst>
        </pc:spChg>
        <pc:spChg chg="add 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13" creationId="{81C92507-EC6C-9EC1-972B-79AD067B21A5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15" creationId="{7BFD089F-0A67-8D96-28B0-D3AB088B754F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16" creationId="{5DBCB992-40A6-2DF1-2928-26A3719E7201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18" creationId="{88558B86-40B2-41EE-C1E3-919828DB4D90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19" creationId="{5C31E8CA-8ED1-089E-987E-E6C2C9F3300D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20" creationId="{BD72BDAC-F657-1825-2255-97EEAE2279B8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22" creationId="{9AC91508-9C38-C71B-5169-049CC19C8B76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23" creationId="{1CE9A5E4-D533-53CB-8FCE-39A56BDD0C32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24" creationId="{AF9C5645-CFF2-D103-DA42-E1503092EC9C}"/>
          </ac:spMkLst>
        </pc:spChg>
        <pc:spChg chg="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25" creationId="{D2B37F72-AC20-CC71-5354-E8D950D54FE8}"/>
          </ac:spMkLst>
        </pc:spChg>
        <pc:spChg chg="add mod">
          <ac:chgData name="Patrick Hurley" userId="116aa6c1d4004486" providerId="LiveId" clId="{D96ABD4C-8A2F-4C40-88D1-752F013DC1AF}" dt="2023-08-28T15:25:36.590" v="116"/>
          <ac:spMkLst>
            <pc:docMk/>
            <pc:sldMk cId="1437364212" sldId="279"/>
            <ac:spMk id="126" creationId="{0F5C7FD0-DF97-1AF5-B982-884742208EA2}"/>
          </ac:spMkLst>
        </pc:spChg>
        <pc:grpChg chg="add mod">
          <ac:chgData name="Patrick Hurley" userId="116aa6c1d4004486" providerId="LiveId" clId="{D96ABD4C-8A2F-4C40-88D1-752F013DC1AF}" dt="2023-08-28T15:25:36.590" v="116"/>
          <ac:grpSpMkLst>
            <pc:docMk/>
            <pc:sldMk cId="1437364212" sldId="279"/>
            <ac:grpSpMk id="4" creationId="{2B6C45EB-DBFA-B6DF-62A0-1F678A7D02EC}"/>
          </ac:grpSpMkLst>
        </pc:grpChg>
        <pc:grpChg chg="add mod">
          <ac:chgData name="Patrick Hurley" userId="116aa6c1d4004486" providerId="LiveId" clId="{D96ABD4C-8A2F-4C40-88D1-752F013DC1AF}" dt="2023-08-28T15:25:36.590" v="116"/>
          <ac:grpSpMkLst>
            <pc:docMk/>
            <pc:sldMk cId="1437364212" sldId="279"/>
            <ac:grpSpMk id="8" creationId="{58772130-1492-FED5-D686-C2FF241FBBFC}"/>
          </ac:grpSpMkLst>
        </pc:grpChg>
        <pc:grpChg chg="add mod">
          <ac:chgData name="Patrick Hurley" userId="116aa6c1d4004486" providerId="LiveId" clId="{D96ABD4C-8A2F-4C40-88D1-752F013DC1AF}" dt="2023-08-28T15:25:36.590" v="116"/>
          <ac:grpSpMkLst>
            <pc:docMk/>
            <pc:sldMk cId="1437364212" sldId="279"/>
            <ac:grpSpMk id="11" creationId="{EFFA1752-B955-E3B7-510E-A7DA0C74CF1E}"/>
          </ac:grpSpMkLst>
        </pc:grpChg>
        <pc:grpChg chg="add mod">
          <ac:chgData name="Patrick Hurley" userId="116aa6c1d4004486" providerId="LiveId" clId="{D96ABD4C-8A2F-4C40-88D1-752F013DC1AF}" dt="2023-08-28T15:25:36.590" v="116"/>
          <ac:grpSpMkLst>
            <pc:docMk/>
            <pc:sldMk cId="1437364212" sldId="279"/>
            <ac:grpSpMk id="14" creationId="{83F0D6C8-8B35-674E-668F-449BF1D38473}"/>
          </ac:grpSpMkLst>
        </pc:grpChg>
        <pc:grpChg chg="add mod">
          <ac:chgData name="Patrick Hurley" userId="116aa6c1d4004486" providerId="LiveId" clId="{D96ABD4C-8A2F-4C40-88D1-752F013DC1AF}" dt="2023-08-28T15:25:36.590" v="116"/>
          <ac:grpSpMkLst>
            <pc:docMk/>
            <pc:sldMk cId="1437364212" sldId="279"/>
            <ac:grpSpMk id="17" creationId="{DD003A0C-9C50-FB0C-9001-A49100A9D879}"/>
          </ac:grpSpMkLst>
        </pc:grpChg>
        <pc:grpChg chg="add mod">
          <ac:chgData name="Patrick Hurley" userId="116aa6c1d4004486" providerId="LiveId" clId="{D96ABD4C-8A2F-4C40-88D1-752F013DC1AF}" dt="2023-08-28T15:25:36.590" v="116"/>
          <ac:grpSpMkLst>
            <pc:docMk/>
            <pc:sldMk cId="1437364212" sldId="279"/>
            <ac:grpSpMk id="20" creationId="{B1552A7E-40CD-F1EE-9E58-A26972CF6B93}"/>
          </ac:grpSpMkLst>
        </pc:grpChg>
        <pc:grpChg chg="add mod">
          <ac:chgData name="Patrick Hurley" userId="116aa6c1d4004486" providerId="LiveId" clId="{D96ABD4C-8A2F-4C40-88D1-752F013DC1AF}" dt="2023-08-28T15:25:36.590" v="116"/>
          <ac:grpSpMkLst>
            <pc:docMk/>
            <pc:sldMk cId="1437364212" sldId="279"/>
            <ac:grpSpMk id="23" creationId="{9C1A958C-88DC-DF74-9ACA-B9F310D9E462}"/>
          </ac:grpSpMkLst>
        </pc:grpChg>
        <pc:grpChg chg="add mod">
          <ac:chgData name="Patrick Hurley" userId="116aa6c1d4004486" providerId="LiveId" clId="{D96ABD4C-8A2F-4C40-88D1-752F013DC1AF}" dt="2023-08-28T15:25:36.590" v="116"/>
          <ac:grpSpMkLst>
            <pc:docMk/>
            <pc:sldMk cId="1437364212" sldId="279"/>
            <ac:grpSpMk id="26" creationId="{980E14D2-0D56-4A38-56A0-449E967D6547}"/>
          </ac:grpSpMkLst>
        </pc:grpChg>
        <pc:grpChg chg="add mod">
          <ac:chgData name="Patrick Hurley" userId="116aa6c1d4004486" providerId="LiveId" clId="{D96ABD4C-8A2F-4C40-88D1-752F013DC1AF}" dt="2023-08-28T15:25:36.590" v="116"/>
          <ac:grpSpMkLst>
            <pc:docMk/>
            <pc:sldMk cId="1437364212" sldId="279"/>
            <ac:grpSpMk id="29" creationId="{F6BE9D62-CE99-8DB8-3A41-15C0542F0851}"/>
          </ac:grpSpMkLst>
        </pc:grpChg>
        <pc:grpChg chg="add mod">
          <ac:chgData name="Patrick Hurley" userId="116aa6c1d4004486" providerId="LiveId" clId="{D96ABD4C-8A2F-4C40-88D1-752F013DC1AF}" dt="2023-08-28T15:25:36.590" v="116"/>
          <ac:grpSpMkLst>
            <pc:docMk/>
            <pc:sldMk cId="1437364212" sldId="279"/>
            <ac:grpSpMk id="32" creationId="{3093CF95-C7D4-F602-87A8-0484D9E8961A}"/>
          </ac:grpSpMkLst>
        </pc:grpChg>
        <pc:grpChg chg="add mod">
          <ac:chgData name="Patrick Hurley" userId="116aa6c1d4004486" providerId="LiveId" clId="{D96ABD4C-8A2F-4C40-88D1-752F013DC1AF}" dt="2023-08-28T15:25:36.590" v="116"/>
          <ac:grpSpMkLst>
            <pc:docMk/>
            <pc:sldMk cId="1437364212" sldId="279"/>
            <ac:grpSpMk id="35" creationId="{49F8BC18-AD08-711A-628B-AA49169FE15C}"/>
          </ac:grpSpMkLst>
        </pc:grpChg>
        <pc:grpChg chg="add mod">
          <ac:chgData name="Patrick Hurley" userId="116aa6c1d4004486" providerId="LiveId" clId="{D96ABD4C-8A2F-4C40-88D1-752F013DC1AF}" dt="2023-08-28T15:25:36.590" v="116"/>
          <ac:grpSpMkLst>
            <pc:docMk/>
            <pc:sldMk cId="1437364212" sldId="279"/>
            <ac:grpSpMk id="40" creationId="{6722BB81-938A-F135-638B-F6B53088E1A5}"/>
          </ac:grpSpMkLst>
        </pc:grpChg>
        <pc:grpChg chg="add mod">
          <ac:chgData name="Patrick Hurley" userId="116aa6c1d4004486" providerId="LiveId" clId="{D96ABD4C-8A2F-4C40-88D1-752F013DC1AF}" dt="2023-08-28T15:25:36.590" v="116"/>
          <ac:grpSpMkLst>
            <pc:docMk/>
            <pc:sldMk cId="1437364212" sldId="279"/>
            <ac:grpSpMk id="57" creationId="{DFFC65D7-5585-E5CA-B654-9E894733A8DA}"/>
          </ac:grpSpMkLst>
        </pc:grpChg>
        <pc:grpChg chg="add mod">
          <ac:chgData name="Patrick Hurley" userId="116aa6c1d4004486" providerId="LiveId" clId="{D96ABD4C-8A2F-4C40-88D1-752F013DC1AF}" dt="2023-08-28T15:25:36.590" v="116"/>
          <ac:grpSpMkLst>
            <pc:docMk/>
            <pc:sldMk cId="1437364212" sldId="279"/>
            <ac:grpSpMk id="70" creationId="{F71DEAC2-F800-B9A4-DBFA-8A81BC9A3B68}"/>
          </ac:grpSpMkLst>
        </pc:grpChg>
        <pc:grpChg chg="add mod">
          <ac:chgData name="Patrick Hurley" userId="116aa6c1d4004486" providerId="LiveId" clId="{D96ABD4C-8A2F-4C40-88D1-752F013DC1AF}" dt="2023-08-28T15:25:36.590" v="116"/>
          <ac:grpSpMkLst>
            <pc:docMk/>
            <pc:sldMk cId="1437364212" sldId="279"/>
            <ac:grpSpMk id="73" creationId="{D6E8E34A-0B16-DF9D-22BF-BB24F29FFAFA}"/>
          </ac:grpSpMkLst>
        </pc:grpChg>
        <pc:grpChg chg="add mod">
          <ac:chgData name="Patrick Hurley" userId="116aa6c1d4004486" providerId="LiveId" clId="{D96ABD4C-8A2F-4C40-88D1-752F013DC1AF}" dt="2023-08-28T15:25:36.590" v="116"/>
          <ac:grpSpMkLst>
            <pc:docMk/>
            <pc:sldMk cId="1437364212" sldId="279"/>
            <ac:grpSpMk id="81" creationId="{18266F41-EFED-CE60-CCB6-3C70F61169D8}"/>
          </ac:grpSpMkLst>
        </pc:grpChg>
        <pc:grpChg chg="add mod">
          <ac:chgData name="Patrick Hurley" userId="116aa6c1d4004486" providerId="LiveId" clId="{D96ABD4C-8A2F-4C40-88D1-752F013DC1AF}" dt="2023-08-28T15:25:36.590" v="116"/>
          <ac:grpSpMkLst>
            <pc:docMk/>
            <pc:sldMk cId="1437364212" sldId="279"/>
            <ac:grpSpMk id="87" creationId="{EAEACBB3-1855-0461-2805-5157412FD652}"/>
          </ac:grpSpMkLst>
        </pc:grpChg>
        <pc:grpChg chg="add mod">
          <ac:chgData name="Patrick Hurley" userId="116aa6c1d4004486" providerId="LiveId" clId="{D96ABD4C-8A2F-4C40-88D1-752F013DC1AF}" dt="2023-08-28T15:25:36.590" v="116"/>
          <ac:grpSpMkLst>
            <pc:docMk/>
            <pc:sldMk cId="1437364212" sldId="279"/>
            <ac:grpSpMk id="95" creationId="{8BCA0923-9323-A56A-FE38-2C1F96A588AA}"/>
          </ac:grpSpMkLst>
        </pc:grpChg>
        <pc:grpChg chg="add mod">
          <ac:chgData name="Patrick Hurley" userId="116aa6c1d4004486" providerId="LiveId" clId="{D96ABD4C-8A2F-4C40-88D1-752F013DC1AF}" dt="2023-08-28T15:25:36.590" v="116"/>
          <ac:grpSpMkLst>
            <pc:docMk/>
            <pc:sldMk cId="1437364212" sldId="279"/>
            <ac:grpSpMk id="99" creationId="{815D4288-5E18-A026-3F6E-FA758928A62B}"/>
          </ac:grpSpMkLst>
        </pc:grpChg>
        <pc:grpChg chg="add mod">
          <ac:chgData name="Patrick Hurley" userId="116aa6c1d4004486" providerId="LiveId" clId="{D96ABD4C-8A2F-4C40-88D1-752F013DC1AF}" dt="2023-08-28T15:25:36.590" v="116"/>
          <ac:grpSpMkLst>
            <pc:docMk/>
            <pc:sldMk cId="1437364212" sldId="279"/>
            <ac:grpSpMk id="114" creationId="{D1E6F670-1C7F-DA51-7B11-445F1FAE8968}"/>
          </ac:grpSpMkLst>
        </pc:grpChg>
        <pc:grpChg chg="add mod">
          <ac:chgData name="Patrick Hurley" userId="116aa6c1d4004486" providerId="LiveId" clId="{D96ABD4C-8A2F-4C40-88D1-752F013DC1AF}" dt="2023-08-28T15:25:36.590" v="116"/>
          <ac:grpSpMkLst>
            <pc:docMk/>
            <pc:sldMk cId="1437364212" sldId="279"/>
            <ac:grpSpMk id="117" creationId="{88262839-B167-07F6-589C-89547D211B14}"/>
          </ac:grpSpMkLst>
        </pc:grpChg>
        <pc:grpChg chg="add mod">
          <ac:chgData name="Patrick Hurley" userId="116aa6c1d4004486" providerId="LiveId" clId="{D96ABD4C-8A2F-4C40-88D1-752F013DC1AF}" dt="2023-08-28T15:25:36.590" v="116"/>
          <ac:grpSpMkLst>
            <pc:docMk/>
            <pc:sldMk cId="1437364212" sldId="279"/>
            <ac:grpSpMk id="121" creationId="{53AED578-0804-8659-E798-49CE972308DE}"/>
          </ac:grpSpMkLst>
        </pc:grpChg>
      </pc:sldChg>
      <pc:sldChg chg="new del">
        <pc:chgData name="Patrick Hurley" userId="116aa6c1d4004486" providerId="LiveId" clId="{D96ABD4C-8A2F-4C40-88D1-752F013DC1AF}" dt="2023-08-28T15:13:47.754" v="109" actId="47"/>
        <pc:sldMkLst>
          <pc:docMk/>
          <pc:sldMk cId="3860783626" sldId="279"/>
        </pc:sldMkLst>
      </pc:sldChg>
      <pc:sldChg chg="modSp add mod">
        <pc:chgData name="Patrick Hurley" userId="116aa6c1d4004486" providerId="LiveId" clId="{D96ABD4C-8A2F-4C40-88D1-752F013DC1AF}" dt="2023-09-04T09:51:30.831" v="2561" actId="255"/>
        <pc:sldMkLst>
          <pc:docMk/>
          <pc:sldMk cId="1070856571" sldId="280"/>
        </pc:sldMkLst>
        <pc:spChg chg="mod">
          <ac:chgData name="Patrick Hurley" userId="116aa6c1d4004486" providerId="LiveId" clId="{D96ABD4C-8A2F-4C40-88D1-752F013DC1AF}" dt="2023-09-04T09:51:30.831" v="2561" actId="255"/>
          <ac:spMkLst>
            <pc:docMk/>
            <pc:sldMk cId="1070856571" sldId="280"/>
            <ac:spMk id="2" creationId="{18DB0432-9414-4CD8-9C5D-EF2E5C735A96}"/>
          </ac:spMkLst>
        </pc:spChg>
        <pc:spChg chg="mod">
          <ac:chgData name="Patrick Hurley" userId="116aa6c1d4004486" providerId="LiveId" clId="{D96ABD4C-8A2F-4C40-88D1-752F013DC1AF}" dt="2023-09-04T09:18:42.094" v="1568" actId="255"/>
          <ac:spMkLst>
            <pc:docMk/>
            <pc:sldMk cId="1070856571" sldId="280"/>
            <ac:spMk id="3" creationId="{CA2F867D-D0B6-4FDD-8518-E0040FDFCB55}"/>
          </ac:spMkLst>
        </pc:spChg>
      </pc:sldChg>
      <pc:sldChg chg="new del">
        <pc:chgData name="Patrick Hurley" userId="116aa6c1d4004486" providerId="LiveId" clId="{D96ABD4C-8A2F-4C40-88D1-752F013DC1AF}" dt="2023-09-04T08:28:38.190" v="146" actId="47"/>
        <pc:sldMkLst>
          <pc:docMk/>
          <pc:sldMk cId="3736949200" sldId="280"/>
        </pc:sldMkLst>
      </pc:sldChg>
      <pc:sldChg chg="modSp add mod">
        <pc:chgData name="Patrick Hurley" userId="116aa6c1d4004486" providerId="LiveId" clId="{D96ABD4C-8A2F-4C40-88D1-752F013DC1AF}" dt="2023-09-04T09:51:38.251" v="2562" actId="255"/>
        <pc:sldMkLst>
          <pc:docMk/>
          <pc:sldMk cId="465396651" sldId="281"/>
        </pc:sldMkLst>
        <pc:spChg chg="mod">
          <ac:chgData name="Patrick Hurley" userId="116aa6c1d4004486" providerId="LiveId" clId="{D96ABD4C-8A2F-4C40-88D1-752F013DC1AF}" dt="2023-09-04T09:51:38.251" v="2562" actId="255"/>
          <ac:spMkLst>
            <pc:docMk/>
            <pc:sldMk cId="465396651" sldId="281"/>
            <ac:spMk id="2" creationId="{18DB0432-9414-4CD8-9C5D-EF2E5C735A96}"/>
          </ac:spMkLst>
        </pc:spChg>
        <pc:spChg chg="mod">
          <ac:chgData name="Patrick Hurley" userId="116aa6c1d4004486" providerId="LiveId" clId="{D96ABD4C-8A2F-4C40-88D1-752F013DC1AF}" dt="2023-09-04T09:18:49.494" v="1569" actId="207"/>
          <ac:spMkLst>
            <pc:docMk/>
            <pc:sldMk cId="465396651" sldId="281"/>
            <ac:spMk id="3" creationId="{CA2F867D-D0B6-4FDD-8518-E0040FDFCB55}"/>
          </ac:spMkLst>
        </pc:spChg>
      </pc:sldChg>
      <pc:sldChg chg="modSp add del mod">
        <pc:chgData name="Patrick Hurley" userId="116aa6c1d4004486" providerId="LiveId" clId="{D96ABD4C-8A2F-4C40-88D1-752F013DC1AF}" dt="2023-09-04T09:05:07.060" v="1259" actId="47"/>
        <pc:sldMkLst>
          <pc:docMk/>
          <pc:sldMk cId="1283573927" sldId="282"/>
        </pc:sldMkLst>
        <pc:spChg chg="mod">
          <ac:chgData name="Patrick Hurley" userId="116aa6c1d4004486" providerId="LiveId" clId="{D96ABD4C-8A2F-4C40-88D1-752F013DC1AF}" dt="2023-09-04T09:03:12.121" v="1252" actId="6549"/>
          <ac:spMkLst>
            <pc:docMk/>
            <pc:sldMk cId="1283573927" sldId="282"/>
            <ac:spMk id="3" creationId="{CA2F867D-D0B6-4FDD-8518-E0040FDFCB55}"/>
          </ac:spMkLst>
        </pc:spChg>
      </pc:sldChg>
      <pc:sldChg chg="modSp add mod">
        <pc:chgData name="Patrick Hurley" userId="116aa6c1d4004486" providerId="LiveId" clId="{D96ABD4C-8A2F-4C40-88D1-752F013DC1AF}" dt="2023-09-04T10:18:02.517" v="3131" actId="255"/>
        <pc:sldMkLst>
          <pc:docMk/>
          <pc:sldMk cId="2104808624" sldId="282"/>
        </pc:sldMkLst>
        <pc:spChg chg="mod">
          <ac:chgData name="Patrick Hurley" userId="116aa6c1d4004486" providerId="LiveId" clId="{D96ABD4C-8A2F-4C40-88D1-752F013DC1AF}" dt="2023-09-04T10:18:02.517" v="3131" actId="255"/>
          <ac:spMkLst>
            <pc:docMk/>
            <pc:sldMk cId="2104808624" sldId="282"/>
            <ac:spMk id="2" creationId="{18DB0432-9414-4CD8-9C5D-EF2E5C735A96}"/>
          </ac:spMkLst>
        </pc:spChg>
        <pc:spChg chg="mod">
          <ac:chgData name="Patrick Hurley" userId="116aa6c1d4004486" providerId="LiveId" clId="{D96ABD4C-8A2F-4C40-88D1-752F013DC1AF}" dt="2023-09-04T09:32:46.466" v="2276" actId="6549"/>
          <ac:spMkLst>
            <pc:docMk/>
            <pc:sldMk cId="2104808624" sldId="282"/>
            <ac:spMk id="3" creationId="{CA2F867D-D0B6-4FDD-8518-E0040FDFCB55}"/>
          </ac:spMkLst>
        </pc:spChg>
      </pc:sldChg>
      <pc:sldChg chg="modSp add mod">
        <pc:chgData name="Patrick Hurley" userId="116aa6c1d4004486" providerId="LiveId" clId="{D96ABD4C-8A2F-4C40-88D1-752F013DC1AF}" dt="2023-09-04T09:51:51.013" v="2563" actId="255"/>
        <pc:sldMkLst>
          <pc:docMk/>
          <pc:sldMk cId="4206730673" sldId="283"/>
        </pc:sldMkLst>
        <pc:spChg chg="mod">
          <ac:chgData name="Patrick Hurley" userId="116aa6c1d4004486" providerId="LiveId" clId="{D96ABD4C-8A2F-4C40-88D1-752F013DC1AF}" dt="2023-09-04T09:51:51.013" v="2563" actId="255"/>
          <ac:spMkLst>
            <pc:docMk/>
            <pc:sldMk cId="4206730673" sldId="283"/>
            <ac:spMk id="2" creationId="{18DB0432-9414-4CD8-9C5D-EF2E5C735A96}"/>
          </ac:spMkLst>
        </pc:spChg>
        <pc:spChg chg="mod">
          <ac:chgData name="Patrick Hurley" userId="116aa6c1d4004486" providerId="LiveId" clId="{D96ABD4C-8A2F-4C40-88D1-752F013DC1AF}" dt="2023-09-04T09:37:13.884" v="2359" actId="108"/>
          <ac:spMkLst>
            <pc:docMk/>
            <pc:sldMk cId="4206730673" sldId="283"/>
            <ac:spMk id="3" creationId="{CA2F867D-D0B6-4FDD-8518-E0040FDFCB55}"/>
          </ac:spMkLst>
        </pc:spChg>
      </pc:sldChg>
      <pc:sldChg chg="modSp add mod">
        <pc:chgData name="Patrick Hurley" userId="116aa6c1d4004486" providerId="LiveId" clId="{D96ABD4C-8A2F-4C40-88D1-752F013DC1AF}" dt="2023-09-04T09:47:38.677" v="2535" actId="207"/>
        <pc:sldMkLst>
          <pc:docMk/>
          <pc:sldMk cId="3030180659" sldId="284"/>
        </pc:sldMkLst>
        <pc:spChg chg="mod">
          <ac:chgData name="Patrick Hurley" userId="116aa6c1d4004486" providerId="LiveId" clId="{D96ABD4C-8A2F-4C40-88D1-752F013DC1AF}" dt="2023-09-04T09:41:57.976" v="2403" actId="255"/>
          <ac:spMkLst>
            <pc:docMk/>
            <pc:sldMk cId="3030180659" sldId="284"/>
            <ac:spMk id="2" creationId="{18DB0432-9414-4CD8-9C5D-EF2E5C735A96}"/>
          </ac:spMkLst>
        </pc:spChg>
        <pc:spChg chg="mod">
          <ac:chgData name="Patrick Hurley" userId="116aa6c1d4004486" providerId="LiveId" clId="{D96ABD4C-8A2F-4C40-88D1-752F013DC1AF}" dt="2023-09-04T09:47:38.677" v="2535" actId="207"/>
          <ac:spMkLst>
            <pc:docMk/>
            <pc:sldMk cId="3030180659" sldId="284"/>
            <ac:spMk id="3" creationId="{CA2F867D-D0B6-4FDD-8518-E0040FDFCB55}"/>
          </ac:spMkLst>
        </pc:spChg>
      </pc:sldChg>
      <pc:sldChg chg="modSp add del mod">
        <pc:chgData name="Patrick Hurley" userId="116aa6c1d4004486" providerId="LiveId" clId="{D96ABD4C-8A2F-4C40-88D1-752F013DC1AF}" dt="2023-09-04T10:19:17.482" v="3132" actId="47"/>
        <pc:sldMkLst>
          <pc:docMk/>
          <pc:sldMk cId="319054774" sldId="285"/>
        </pc:sldMkLst>
        <pc:spChg chg="mod">
          <ac:chgData name="Patrick Hurley" userId="116aa6c1d4004486" providerId="LiveId" clId="{D96ABD4C-8A2F-4C40-88D1-752F013DC1AF}" dt="2023-09-04T09:50:12.439" v="2549" actId="20577"/>
          <ac:spMkLst>
            <pc:docMk/>
            <pc:sldMk cId="319054774" sldId="285"/>
            <ac:spMk id="2" creationId="{18DB0432-9414-4CD8-9C5D-EF2E5C735A96}"/>
          </ac:spMkLst>
        </pc:spChg>
      </pc:sldChg>
      <pc:sldChg chg="modSp add mod">
        <pc:chgData name="Patrick Hurley" userId="116aa6c1d4004486" providerId="LiveId" clId="{D96ABD4C-8A2F-4C40-88D1-752F013DC1AF}" dt="2023-09-04T09:57:26.015" v="2708" actId="20577"/>
        <pc:sldMkLst>
          <pc:docMk/>
          <pc:sldMk cId="3476491624" sldId="286"/>
        </pc:sldMkLst>
        <pc:spChg chg="mod">
          <ac:chgData name="Patrick Hurley" userId="116aa6c1d4004486" providerId="LiveId" clId="{D96ABD4C-8A2F-4C40-88D1-752F013DC1AF}" dt="2023-09-04T09:52:16.216" v="2582" actId="6549"/>
          <ac:spMkLst>
            <pc:docMk/>
            <pc:sldMk cId="3476491624" sldId="286"/>
            <ac:spMk id="2" creationId="{18DB0432-9414-4CD8-9C5D-EF2E5C735A96}"/>
          </ac:spMkLst>
        </pc:spChg>
        <pc:spChg chg="mod">
          <ac:chgData name="Patrick Hurley" userId="116aa6c1d4004486" providerId="LiveId" clId="{D96ABD4C-8A2F-4C40-88D1-752F013DC1AF}" dt="2023-09-04T09:57:26.015" v="2708" actId="20577"/>
          <ac:spMkLst>
            <pc:docMk/>
            <pc:sldMk cId="3476491624" sldId="286"/>
            <ac:spMk id="3" creationId="{CA2F867D-D0B6-4FDD-8518-E0040FDFCB55}"/>
          </ac:spMkLst>
        </pc:spChg>
      </pc:sldChg>
      <pc:sldChg chg="modSp add mod">
        <pc:chgData name="Patrick Hurley" userId="116aa6c1d4004486" providerId="LiveId" clId="{D96ABD4C-8A2F-4C40-88D1-752F013DC1AF}" dt="2023-09-04T10:11:13.379" v="2952" actId="20577"/>
        <pc:sldMkLst>
          <pc:docMk/>
          <pc:sldMk cId="767240870" sldId="287"/>
        </pc:sldMkLst>
        <pc:spChg chg="mod">
          <ac:chgData name="Patrick Hurley" userId="116aa6c1d4004486" providerId="LiveId" clId="{D96ABD4C-8A2F-4C40-88D1-752F013DC1AF}" dt="2023-09-04T10:11:13.379" v="2952" actId="20577"/>
          <ac:spMkLst>
            <pc:docMk/>
            <pc:sldMk cId="767240870" sldId="287"/>
            <ac:spMk id="3" creationId="{CA2F867D-D0B6-4FDD-8518-E0040FDFCB55}"/>
          </ac:spMkLst>
        </pc:spChg>
      </pc:sldChg>
      <pc:sldChg chg="modSp add mod">
        <pc:chgData name="Patrick Hurley" userId="116aa6c1d4004486" providerId="LiveId" clId="{D96ABD4C-8A2F-4C40-88D1-752F013DC1AF}" dt="2023-09-04T10:10:59.428" v="2951" actId="20577"/>
        <pc:sldMkLst>
          <pc:docMk/>
          <pc:sldMk cId="793697596" sldId="288"/>
        </pc:sldMkLst>
        <pc:spChg chg="mod">
          <ac:chgData name="Patrick Hurley" userId="116aa6c1d4004486" providerId="LiveId" clId="{D96ABD4C-8A2F-4C40-88D1-752F013DC1AF}" dt="2023-09-04T10:10:59.428" v="2951" actId="20577"/>
          <ac:spMkLst>
            <pc:docMk/>
            <pc:sldMk cId="793697596" sldId="288"/>
            <ac:spMk id="3" creationId="{CA2F867D-D0B6-4FDD-8518-E0040FDFCB55}"/>
          </ac:spMkLst>
        </pc:spChg>
      </pc:sldChg>
      <pc:sldChg chg="modSp add mod">
        <pc:chgData name="Patrick Hurley" userId="116aa6c1d4004486" providerId="LiveId" clId="{D96ABD4C-8A2F-4C40-88D1-752F013DC1AF}" dt="2023-09-04T10:09:26.686" v="2935" actId="20577"/>
        <pc:sldMkLst>
          <pc:docMk/>
          <pc:sldMk cId="880597802" sldId="289"/>
        </pc:sldMkLst>
        <pc:spChg chg="mod">
          <ac:chgData name="Patrick Hurley" userId="116aa6c1d4004486" providerId="LiveId" clId="{D96ABD4C-8A2F-4C40-88D1-752F013DC1AF}" dt="2023-09-04T10:09:26.686" v="2935" actId="20577"/>
          <ac:spMkLst>
            <pc:docMk/>
            <pc:sldMk cId="880597802" sldId="289"/>
            <ac:spMk id="3" creationId="{CA2F867D-D0B6-4FDD-8518-E0040FDFCB55}"/>
          </ac:spMkLst>
        </pc:spChg>
      </pc:sldChg>
      <pc:sldChg chg="modSp add mod">
        <pc:chgData name="Patrick Hurley" userId="116aa6c1d4004486" providerId="LiveId" clId="{D96ABD4C-8A2F-4C40-88D1-752F013DC1AF}" dt="2023-09-04T10:16:59.858" v="3130" actId="20577"/>
        <pc:sldMkLst>
          <pc:docMk/>
          <pc:sldMk cId="712924340" sldId="290"/>
        </pc:sldMkLst>
        <pc:spChg chg="mod">
          <ac:chgData name="Patrick Hurley" userId="116aa6c1d4004486" providerId="LiveId" clId="{D96ABD4C-8A2F-4C40-88D1-752F013DC1AF}" dt="2023-09-04T10:16:59.858" v="3130" actId="20577"/>
          <ac:spMkLst>
            <pc:docMk/>
            <pc:sldMk cId="712924340" sldId="290"/>
            <ac:spMk id="3" creationId="{CA2F867D-D0B6-4FDD-8518-E0040FDFCB55}"/>
          </ac:spMkLst>
        </pc:spChg>
      </pc:sldChg>
      <pc:sldChg chg="add">
        <pc:chgData name="Patrick Hurley" userId="116aa6c1d4004486" providerId="LiveId" clId="{D96ABD4C-8A2F-4C40-88D1-752F013DC1AF}" dt="2023-09-09T14:02:26.546" v="3133"/>
        <pc:sldMkLst>
          <pc:docMk/>
          <pc:sldMk cId="3985648296" sldId="291"/>
        </pc:sldMkLst>
      </pc:sldChg>
      <pc:sldChg chg="addSp delSp modSp add mod">
        <pc:chgData name="Patrick Hurley" userId="116aa6c1d4004486" providerId="LiveId" clId="{D96ABD4C-8A2F-4C40-88D1-752F013DC1AF}" dt="2023-09-09T20:02:16.529" v="3329" actId="20577"/>
        <pc:sldMkLst>
          <pc:docMk/>
          <pc:sldMk cId="3813985904" sldId="292"/>
        </pc:sldMkLst>
        <pc:spChg chg="mod">
          <ac:chgData name="Patrick Hurley" userId="116aa6c1d4004486" providerId="LiveId" clId="{D96ABD4C-8A2F-4C40-88D1-752F013DC1AF}" dt="2023-09-09T20:02:16.529" v="3329" actId="20577"/>
          <ac:spMkLst>
            <pc:docMk/>
            <pc:sldMk cId="3813985904" sldId="292"/>
            <ac:spMk id="2" creationId="{18DB0432-9414-4CD8-9C5D-EF2E5C735A96}"/>
          </ac:spMkLst>
        </pc:spChg>
        <pc:spChg chg="del">
          <ac:chgData name="Patrick Hurley" userId="116aa6c1d4004486" providerId="LiveId" clId="{D96ABD4C-8A2F-4C40-88D1-752F013DC1AF}" dt="2023-09-09T14:42:26.641" v="3135" actId="478"/>
          <ac:spMkLst>
            <pc:docMk/>
            <pc:sldMk cId="3813985904" sldId="292"/>
            <ac:spMk id="3" creationId="{CA2F867D-D0B6-4FDD-8518-E0040FDFCB55}"/>
          </ac:spMkLst>
        </pc:spChg>
        <pc:spChg chg="add del mod">
          <ac:chgData name="Patrick Hurley" userId="116aa6c1d4004486" providerId="LiveId" clId="{D96ABD4C-8A2F-4C40-88D1-752F013DC1AF}" dt="2023-09-09T14:42:56.164" v="3136" actId="931"/>
          <ac:spMkLst>
            <pc:docMk/>
            <pc:sldMk cId="3813985904" sldId="292"/>
            <ac:spMk id="5" creationId="{A8C40DB0-46D9-EFFA-F788-1CF4A6D99BEC}"/>
          </ac:spMkLst>
        </pc:spChg>
        <pc:spChg chg="add del mod">
          <ac:chgData name="Patrick Hurley" userId="116aa6c1d4004486" providerId="LiveId" clId="{D96ABD4C-8A2F-4C40-88D1-752F013DC1AF}" dt="2023-09-09T14:45:02.872" v="3140" actId="931"/>
          <ac:spMkLst>
            <pc:docMk/>
            <pc:sldMk cId="3813985904" sldId="292"/>
            <ac:spMk id="9" creationId="{271E6372-623F-246C-3324-E82A2585EE62}"/>
          </ac:spMkLst>
        </pc:spChg>
        <pc:picChg chg="add del mod">
          <ac:chgData name="Patrick Hurley" userId="116aa6c1d4004486" providerId="LiveId" clId="{D96ABD4C-8A2F-4C40-88D1-752F013DC1AF}" dt="2023-09-09T14:43:26.456" v="3139" actId="478"/>
          <ac:picMkLst>
            <pc:docMk/>
            <pc:sldMk cId="3813985904" sldId="292"/>
            <ac:picMk id="7" creationId="{E5F4AFB7-529C-C86F-E204-FF38771B78DF}"/>
          </ac:picMkLst>
        </pc:picChg>
        <pc:picChg chg="add mod">
          <ac:chgData name="Patrick Hurley" userId="116aa6c1d4004486" providerId="LiveId" clId="{D96ABD4C-8A2F-4C40-88D1-752F013DC1AF}" dt="2023-09-09T14:45:05.181" v="3141" actId="27614"/>
          <ac:picMkLst>
            <pc:docMk/>
            <pc:sldMk cId="3813985904" sldId="292"/>
            <ac:picMk id="11" creationId="{5E221C4C-5770-2015-A663-79E475B1DB3B}"/>
          </ac:picMkLst>
        </pc:picChg>
      </pc:sldChg>
      <pc:sldMasterChg chg="modSldLayout">
        <pc:chgData name="Patrick Hurley" userId="116aa6c1d4004486" providerId="LiveId" clId="{D96ABD4C-8A2F-4C40-88D1-752F013DC1AF}" dt="2023-08-28T15:17:24.813" v="113" actId="14100"/>
        <pc:sldMasterMkLst>
          <pc:docMk/>
          <pc:sldMasterMk cId="1195103446" sldId="2147483648"/>
        </pc:sldMasterMkLst>
        <pc:sldLayoutChg chg="modSp mod">
          <pc:chgData name="Patrick Hurley" userId="116aa6c1d4004486" providerId="LiveId" clId="{D96ABD4C-8A2F-4C40-88D1-752F013DC1AF}" dt="2023-08-28T15:17:24.813" v="113" actId="14100"/>
          <pc:sldLayoutMkLst>
            <pc:docMk/>
            <pc:sldMasterMk cId="1195103446" sldId="2147483648"/>
            <pc:sldLayoutMk cId="4160501041" sldId="2147483731"/>
          </pc:sldLayoutMkLst>
          <pc:spChg chg="mod">
            <ac:chgData name="Patrick Hurley" userId="116aa6c1d4004486" providerId="LiveId" clId="{D96ABD4C-8A2F-4C40-88D1-752F013DC1AF}" dt="2023-08-28T15:17:24.813" v="113" actId="14100"/>
            <ac:spMkLst>
              <pc:docMk/>
              <pc:sldMasterMk cId="1195103446" sldId="2147483648"/>
              <pc:sldLayoutMk cId="4160501041" sldId="2147483731"/>
              <ac:spMk id="11" creationId="{B2BDB7F4-6E1D-4904-AD31-0A33E91A2E6D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raphik" panose="020B050303020206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raphik" panose="020B0503030202060203" pitchFamily="34" charset="0"/>
              </a:defRPr>
            </a:lvl1pPr>
          </a:lstStyle>
          <a:p>
            <a:fld id="{1DE7078C-3525-4C9B-BF62-C9FD13B9A875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raphik" panose="020B050303020206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raphik" panose="020B0503030202060203" pitchFamily="34" charset="0"/>
              </a:defRPr>
            </a:lvl1pPr>
          </a:lstStyle>
          <a:p>
            <a:fld id="{436E8A87-18DA-4CCE-A8C2-BDBC48925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8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raphik" panose="020B050303020206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8A87-18DA-4CCE-A8C2-BDBC489258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30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8A87-18DA-4CCE-A8C2-BDBC489258C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68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configuration management (consistent infrastructure) and orchestrating tasks/applications</a:t>
            </a:r>
          </a:p>
          <a:p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simplicity, agentless (nothing on target machine except python and a user)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8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my project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config management: installation, database creation, database encryption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orchestration: database switchover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8A87-18DA-4CCE-A8C2-BDBC489258C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42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developed in 2012 by Michael </a:t>
            </a:r>
            <a:r>
              <a:rPr lang="en-GB" sz="12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DeHaan</a:t>
            </a:r>
            <a:r>
              <a:rPr lang="en-GB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Ansible, Inc. </a:t>
            </a:r>
            <a:r>
              <a:rPr lang="en-GB" sz="12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aquired</a:t>
            </a:r>
            <a:r>
              <a:rPr lang="en-GB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by Red Hat in 2015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8A87-18DA-4CCE-A8C2-BDBC489258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33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run commands on control node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Ansible cannot run on a Windows host natively, though it can run under the Windows Subsystem for Linux (WSL)</a:t>
            </a:r>
          </a:p>
          <a:p>
            <a:endParaRPr lang="en-GB"/>
          </a:p>
          <a:p>
            <a:r>
              <a:rPr lang="en-GB"/>
              <a:t>ssh connectivity</a:t>
            </a:r>
          </a:p>
          <a:p>
            <a:endParaRPr lang="en-GB"/>
          </a:p>
          <a:p>
            <a:r>
              <a:rPr lang="en-GB"/>
              <a:t>agentless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8A87-18DA-4CCE-A8C2-BDBC489258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21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i="0">
                <a:solidFill>
                  <a:srgbClr val="242424"/>
                </a:solidFill>
                <a:effectLst/>
                <a:latin typeface="source-serif-pro"/>
              </a:rPr>
              <a:t>Playbook consists of Roles, and Roles consist of Tasks (</a:t>
            </a:r>
            <a:r>
              <a:rPr lang="en-GB" sz="1800" b="0" i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ach task calls an Ansible module)</a:t>
            </a:r>
            <a:endParaRPr lang="en-GB" sz="1800" b="0" i="0">
              <a:solidFill>
                <a:srgbClr val="242424"/>
              </a:solidFill>
              <a:effectLst/>
              <a:latin typeface="source-serif-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8A87-18DA-4CCE-A8C2-BDBC489258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89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>
                <a:solidFill>
                  <a:srgbClr val="242424"/>
                </a:solidFill>
                <a:effectLst/>
                <a:latin typeface="source-serif-pro"/>
              </a:rPr>
              <a:t>Playbook consists of Roles, and Roles consist of Tasks (</a:t>
            </a:r>
            <a:r>
              <a:rPr lang="en-GB" sz="1200" b="0" i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GB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ach task calls an Ansible module)</a:t>
            </a:r>
            <a:endParaRPr lang="en-GB" b="0" i="0">
              <a:solidFill>
                <a:srgbClr val="242424"/>
              </a:solidFill>
              <a:effectLst/>
              <a:latin typeface="source-serif-pro"/>
            </a:endParaRPr>
          </a:p>
          <a:p>
            <a:r>
              <a:rPr lang="en-GB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Play: execution of a Playbook</a:t>
            </a:r>
          </a:p>
          <a:p>
            <a:endParaRPr lang="en-GB" sz="12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YAML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2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thousands of modules and roles already available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8A87-18DA-4CCE-A8C2-BDBC489258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88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i="0">
              <a:solidFill>
                <a:srgbClr val="242424"/>
              </a:solidFill>
              <a:effectLst/>
              <a:latin typeface="source-serif-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8A87-18DA-4CCE-A8C2-BDBC489258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60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8A87-18DA-4CCE-A8C2-BDBC489258C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93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i="0">
              <a:solidFill>
                <a:srgbClr val="242424"/>
              </a:solidFill>
              <a:effectLst/>
              <a:latin typeface="source-serif-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8A87-18DA-4CCE-A8C2-BDBC489258C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79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alternative (recommended) installation using pip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8A87-18DA-4CCE-A8C2-BDBC489258C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9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hyperlink" Target="mailto:Amy.Ritz@Accenture.com" TargetMode="Externa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G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21F7E-CEFA-4A8F-862E-8631C40CEA2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/>
              <a:t>Format Background… &gt; Picture or texture fill &gt; Set to one of the dark or mid gradient options</a:t>
            </a:r>
            <a:endParaRPr lang="en-US" noProof="0"/>
          </a:p>
        </p:txBody>
      </p:sp>
      <p:pic>
        <p:nvPicPr>
          <p:cNvPr id="4" name="Picture 3" descr="A picture containing card, drawing, crosswalk, table&#10;&#10;Description automatically generated">
            <a:extLst>
              <a:ext uri="{FF2B5EF4-FFF2-40B4-BE49-F238E27FC236}">
                <a16:creationId xmlns:a16="http://schemas.microsoft.com/office/drawing/2014/main" id="{10C49762-38E4-48E9-8096-41008426F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607" y="698213"/>
            <a:ext cx="670786" cy="710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37D049-90BB-854A-AC1E-5DE19EEC8D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08" y="5891009"/>
            <a:ext cx="2940583" cy="2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55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57C0C72-781A-F24F-B1F2-0A290409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6971" y="137160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A5D4C4AC-7870-A641-AF65-6F3ECB9DA9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6971" y="197647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9F332AA7-2896-E24E-B21D-90FED54D43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6971" y="2581356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25D7BCB2-FC6B-2A46-AC11-482A4F7311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6971" y="3186234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FD74906C-72A4-CF4A-A4F6-B28AE864B9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6971" y="3791112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65" name="Text Placeholder 17">
            <a:extLst>
              <a:ext uri="{FF2B5EF4-FFF2-40B4-BE49-F238E27FC236}">
                <a16:creationId xmlns:a16="http://schemas.microsoft.com/office/drawing/2014/main" id="{F28AA3EC-0083-2742-A4D0-0B32569FD7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66971" y="439599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D46DA866-B19E-684E-8A23-EEA29548784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66971" y="500086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A4A135E2-DF01-5543-BA57-DFBCCC446A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66971" y="5605747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2F4C171E-3D12-FC48-87BB-B5005B4EE3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6242" y="137160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E8AE9E02-9423-4748-8AD7-2BBB3B94A79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26242" y="197647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7C692F47-FBF4-5842-A0CA-4B8B48DE46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6242" y="2581356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BDE48124-A481-074B-9AD4-22EC49D172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26242" y="3186234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98E2B4B4-ED02-4945-B581-1A8D48D031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26242" y="3791112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B70B7DFE-5DE8-0F42-BF3C-DA43110C0D0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6242" y="439599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D63FCDAD-F7F9-774F-8EC9-A0777820ED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26242" y="500086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AE66CCF5-C5F4-5645-A851-E4A7D572FDA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26242" y="5605747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2EABDE-2DC7-B441-8D65-EC926DD10B85}"/>
              </a:ext>
            </a:extLst>
          </p:cNvPr>
          <p:cNvCxnSpPr/>
          <p:nvPr userDrawn="1"/>
        </p:nvCxnSpPr>
        <p:spPr>
          <a:xfrm>
            <a:off x="4045241" y="1371600"/>
            <a:ext cx="0" cy="47194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Placeholder 17">
            <a:extLst>
              <a:ext uri="{FF2B5EF4-FFF2-40B4-BE49-F238E27FC236}">
                <a16:creationId xmlns:a16="http://schemas.microsoft.com/office/drawing/2014/main" id="{C10680BC-1106-B24D-A63E-02912A2732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857959" y="137160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194D437D-E8B7-694E-B60A-5A3D6E8117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57959" y="197647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D743CFF4-B173-B648-86A6-5021F5FB8C0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857959" y="2581356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89" name="Text Placeholder 17">
            <a:extLst>
              <a:ext uri="{FF2B5EF4-FFF2-40B4-BE49-F238E27FC236}">
                <a16:creationId xmlns:a16="http://schemas.microsoft.com/office/drawing/2014/main" id="{67B9EDF9-023B-A84C-B540-ABBA3E3BA5C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57959" y="3186234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90" name="Text Placeholder 17">
            <a:extLst>
              <a:ext uri="{FF2B5EF4-FFF2-40B4-BE49-F238E27FC236}">
                <a16:creationId xmlns:a16="http://schemas.microsoft.com/office/drawing/2014/main" id="{EA82EDEB-3F03-7A48-BC36-8C7437083F4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57959" y="3791112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91" name="Text Placeholder 17">
            <a:extLst>
              <a:ext uri="{FF2B5EF4-FFF2-40B4-BE49-F238E27FC236}">
                <a16:creationId xmlns:a16="http://schemas.microsoft.com/office/drawing/2014/main" id="{8D7A3AD2-4413-D941-B944-D1D235AC668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57959" y="439599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92" name="Text Placeholder 17">
            <a:extLst>
              <a:ext uri="{FF2B5EF4-FFF2-40B4-BE49-F238E27FC236}">
                <a16:creationId xmlns:a16="http://schemas.microsoft.com/office/drawing/2014/main" id="{F5014509-24B5-6040-8686-31A95601E0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857959" y="500086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93" name="Text Placeholder 17">
            <a:extLst>
              <a:ext uri="{FF2B5EF4-FFF2-40B4-BE49-F238E27FC236}">
                <a16:creationId xmlns:a16="http://schemas.microsoft.com/office/drawing/2014/main" id="{02B9D5CB-DA36-724C-A996-6331344816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857959" y="5605747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94" name="Text Placeholder 17">
            <a:extLst>
              <a:ext uri="{FF2B5EF4-FFF2-40B4-BE49-F238E27FC236}">
                <a16:creationId xmlns:a16="http://schemas.microsoft.com/office/drawing/2014/main" id="{ED51288A-4DF8-0D4F-8BBC-90AE60B6617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17230" y="137160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5" name="Text Placeholder 17">
            <a:extLst>
              <a:ext uri="{FF2B5EF4-FFF2-40B4-BE49-F238E27FC236}">
                <a16:creationId xmlns:a16="http://schemas.microsoft.com/office/drawing/2014/main" id="{B55123CE-2705-2A4C-88D5-5BEECF0460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317230" y="197647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95340386-A048-C64F-B858-E874FB9006D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17230" y="2581356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389D3522-38D0-6A46-B023-28998ECDD0F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317230" y="3186234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8" name="Text Placeholder 17">
            <a:extLst>
              <a:ext uri="{FF2B5EF4-FFF2-40B4-BE49-F238E27FC236}">
                <a16:creationId xmlns:a16="http://schemas.microsoft.com/office/drawing/2014/main" id="{DFF1DA35-A5DD-8E48-B33F-D2FC79AD9AF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317230" y="3791112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2DD1FA43-908E-6A4A-8D78-19F781C138B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317230" y="439599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100" name="Text Placeholder 17">
            <a:extLst>
              <a:ext uri="{FF2B5EF4-FFF2-40B4-BE49-F238E27FC236}">
                <a16:creationId xmlns:a16="http://schemas.microsoft.com/office/drawing/2014/main" id="{B42DF6FB-CEA5-344B-B42D-A5B8AF0712F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317230" y="500086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101" name="Text Placeholder 17">
            <a:extLst>
              <a:ext uri="{FF2B5EF4-FFF2-40B4-BE49-F238E27FC236}">
                <a16:creationId xmlns:a16="http://schemas.microsoft.com/office/drawing/2014/main" id="{DD7618EA-1B4E-9D4F-BE9D-ED39BC2637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17230" y="5605747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8" name="Date Placeholder 10">
            <a:extLst>
              <a:ext uri="{FF2B5EF4-FFF2-40B4-BE49-F238E27FC236}">
                <a16:creationId xmlns:a16="http://schemas.microsoft.com/office/drawing/2014/main" id="{44B6DFC5-6A54-A441-B4A1-5FB1E57A2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7944" y="0"/>
            <a:ext cx="2023056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DCDE1A5-7B8C-446C-B047-DEF343C830D4}" type="datetime2">
              <a:rPr lang="en-US" smtClean="0"/>
              <a:t>Wednesday, October 18, 2023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C4F5B-DE83-214A-95EA-68339F579CF1}"/>
              </a:ext>
            </a:extLst>
          </p:cNvPr>
          <p:cNvSpPr txBox="1"/>
          <p:nvPr userDrawn="1"/>
        </p:nvSpPr>
        <p:spPr>
          <a:xfrm>
            <a:off x="9290304" y="660196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36876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- Gradi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F62995-A1F7-47A0-AD35-CBADA9723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"/>
          <a:stretch/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61CA96-71E3-F941-B41E-52928AB91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10099"/>
            <a:ext cx="4953000" cy="1474215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+mn-lt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5pPr>
          </a:lstStyle>
          <a:p>
            <a:pPr lvl="0"/>
            <a:r>
              <a:rPr lang="en-GB"/>
              <a:t>Place subtitle here</a:t>
            </a:r>
          </a:p>
          <a:p>
            <a:pPr lvl="0"/>
            <a:r>
              <a:rPr lang="en-GB"/>
              <a:t>24pt</a:t>
            </a:r>
            <a:endParaRPr lang="en-US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1000"/>
            <a:ext cx="4953000" cy="5703315"/>
          </a:xfrm>
          <a:noFill/>
        </p:spPr>
        <p:txBody>
          <a:bodyPr tIns="274320" bIns="274320" anchor="ctr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381000"/>
            <a:ext cx="4952999" cy="3915092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07FC4-5CE3-4377-9FF4-FE915E8F0A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6D3AD0-C81D-4B6F-AF8C-3B3FD9443CEC}"/>
              </a:ext>
            </a:extLst>
          </p:cNvPr>
          <p:cNvSpPr txBox="1"/>
          <p:nvPr userDrawn="1"/>
        </p:nvSpPr>
        <p:spPr>
          <a:xfrm>
            <a:off x="8317890" y="648334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t>Copyright © 2020 Accenture. All rights reserved.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B85E4-FADD-4019-B75F-48AAA1B24BF4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82152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0" userDrawn="1">
          <p15:clr>
            <a:srgbClr val="5ACBF0"/>
          </p15:clr>
        </p15:guide>
        <p15:guide id="2" orient="horz" pos="2904" userDrawn="1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- Gradient Co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4847E9-71CB-4177-8BB3-C4EDB8A3E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1000"/>
            <a:ext cx="4953000" cy="5703315"/>
          </a:xfrm>
          <a:noFill/>
        </p:spPr>
        <p:txBody>
          <a:bodyPr tIns="274320" bIns="274320" anchor="ctr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381000"/>
            <a:ext cx="4952999" cy="3915092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07FC4-5CE3-4377-9FF4-FE915E8F0A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6D3AD0-C81D-4B6F-AF8C-3B3FD9443CEC}"/>
              </a:ext>
            </a:extLst>
          </p:cNvPr>
          <p:cNvSpPr txBox="1"/>
          <p:nvPr userDrawn="1"/>
        </p:nvSpPr>
        <p:spPr>
          <a:xfrm>
            <a:off x="8317890" y="648334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t>Copyright © 2020 Accenture. All rights reserved.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B85E4-FADD-4019-B75F-48AAA1B24BF4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D88312-3597-964E-9B24-8371E2C856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10099"/>
            <a:ext cx="4953000" cy="1474215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+mn-lt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5pPr>
          </a:lstStyle>
          <a:p>
            <a:pPr lvl="0"/>
            <a:r>
              <a:rPr lang="en-GB"/>
              <a:t>Place subtitle here</a:t>
            </a:r>
          </a:p>
          <a:p>
            <a:pPr lvl="0"/>
            <a:r>
              <a:rPr lang="en-GB"/>
              <a:t>24pt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00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0" userDrawn="1">
          <p15:clr>
            <a:srgbClr val="5ACBF0"/>
          </p15:clr>
        </p15:guide>
        <p15:guide id="2" orient="horz" pos="2904" userDrawn="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Numbered, Gradient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16898D-3DD4-439C-B43F-558C1FDD3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428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015D5F-F315-4E58-856E-56BC8490AECE}"/>
              </a:ext>
            </a:extLst>
          </p:cNvPr>
          <p:cNvSpPr/>
          <p:nvPr userDrawn="1"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89828"/>
            <a:ext cx="6186713" cy="2194485"/>
          </a:xfrm>
        </p:spPr>
        <p:txBody>
          <a:bodyPr anchor="t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E56B88-63DE-42F5-AE08-5F9069ED683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43001" y="835805"/>
            <a:ext cx="6186712" cy="2194487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16600" b="1" kern="1200" dirty="0">
                <a:ln w="38100">
                  <a:solidFill>
                    <a:schemeClr val="tx1"/>
                  </a:solidFill>
                </a:ln>
                <a:noFill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#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317ED-600C-4D7F-990D-38990FC868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BA14C7-1430-48FF-8901-F3A033110900}"/>
              </a:ext>
            </a:extLst>
          </p:cNvPr>
          <p:cNvSpPr txBox="1"/>
          <p:nvPr userDrawn="1"/>
        </p:nvSpPr>
        <p:spPr>
          <a:xfrm>
            <a:off x="8317890" y="648334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t>Copyright © 2020 Accenture. All rights reserved.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F01F3-5CA0-48F9-8E93-BE5B61747A9B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CC28DDD-91C9-FB49-B057-796687C8B0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5427" y="3889828"/>
            <a:ext cx="2993573" cy="2194486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+mn-lt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5pPr>
          </a:lstStyle>
          <a:p>
            <a:pPr lvl="0"/>
            <a:r>
              <a:rPr lang="en-GB"/>
              <a:t>Place subtitle here </a:t>
            </a:r>
          </a:p>
          <a:p>
            <a:pPr lvl="0"/>
            <a:r>
              <a:rPr lang="en-GB"/>
              <a:t>24pt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31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0">
          <p15:clr>
            <a:srgbClr val="5ACBF0"/>
          </p15:clr>
        </p15:guide>
        <p15:guide id="2" orient="horz" pos="2904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9F547C-24AC-4360-A79B-5A655D445C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0092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7445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sub-headline here,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5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5ACBF0"/>
          </p15:clr>
        </p15:guide>
        <p15:guide id="2" pos="3720" userDrawn="1">
          <p15:clr>
            <a:srgbClr val="5ACBF0"/>
          </p15:clr>
        </p15:guide>
        <p15:guide id="3" pos="3960" userDrawn="1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B6533C5-6F53-46C1-904B-4A15BC734E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1000" y="5874026"/>
            <a:ext cx="5524500" cy="437873"/>
          </a:xfrm>
        </p:spPr>
        <p:txBody>
          <a:bodyPr anchor="t"/>
          <a:lstStyle>
            <a:lvl1pPr marL="0" indent="0" defTabSz="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42901BF-D744-42DD-805A-32CB37B9D8B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86499" y="5874026"/>
            <a:ext cx="5524500" cy="437873"/>
          </a:xfrm>
        </p:spPr>
        <p:txBody>
          <a:bodyPr vert="horz" lIns="0" tIns="0" rIns="0" bIns="0" rtlCol="0" anchor="t">
            <a:noAutofit/>
          </a:bodyPr>
          <a:lstStyle>
            <a:lvl1pPr marL="0" indent="0" defTabSz="228600">
              <a:buNone/>
              <a:defRPr lang="en-US" sz="1200" dirty="0"/>
            </a:lvl1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059450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5ACBF0"/>
          </p15:clr>
        </p15:guide>
        <p15:guide id="2" pos="3720" userDrawn="1">
          <p15:clr>
            <a:srgbClr val="5ACBF0"/>
          </p15:clr>
        </p15:guide>
        <p15:guide id="3" pos="3960" userDrawn="1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3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99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4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560975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6B12DB67-2F55-4F91-ABD8-4E1201FEC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882" y="698213"/>
            <a:ext cx="1884233" cy="4980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/>
              <a:t>Format Background… &gt; Picture or texture fill &gt; Set to one of the dark or mid gradient options</a:t>
            </a:r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CFD98C-36EF-9841-81E1-8F912DE9E8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08" y="5891009"/>
            <a:ext cx="2940583" cy="2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55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>
                <a:latin typeface="+mj-lt"/>
              </a:defRPr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>
                <a:latin typeface="+mj-lt"/>
              </a:defRPr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>
                <a:latin typeface="+mj-lt"/>
              </a:defRPr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>
                <a:latin typeface="+mj-lt"/>
              </a:defRPr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>
                <a:latin typeface="+mj-lt"/>
              </a:defRPr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18" name="Date Placeholder 10">
            <a:extLst>
              <a:ext uri="{FF2B5EF4-FFF2-40B4-BE49-F238E27FC236}">
                <a16:creationId xmlns:a16="http://schemas.microsoft.com/office/drawing/2014/main" id="{E3730EFD-23A6-7A4C-8044-54C1542D7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7944" y="0"/>
            <a:ext cx="2023056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DCDE1A5-7B8C-446C-B047-DEF343C830D4}" type="datetime2">
              <a:rPr lang="en-US" smtClean="0"/>
              <a:t>Wednesday, October 18,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26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 - Box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4655" y="1560513"/>
            <a:ext cx="1894600" cy="1894600"/>
          </a:xfrm>
          <a:solidFill>
            <a:schemeClr val="tx2">
              <a:lumMod val="20000"/>
              <a:lumOff val="80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25DB0B2A-9775-46B0-9A40-F75EBFA4B45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17351" y="1560513"/>
            <a:ext cx="1894600" cy="1894600"/>
          </a:xfrm>
          <a:solidFill>
            <a:schemeClr val="tx2">
              <a:lumMod val="20000"/>
              <a:lumOff val="80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/>
            <a:r>
              <a:rPr lang="en-GB"/>
              <a:t>Add profile photo</a:t>
            </a:r>
            <a:endParaRPr lang="en-US"/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F83F6B5F-EAE7-44DA-BD77-6D66865CEB9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80047" y="1560513"/>
            <a:ext cx="1894600" cy="1894600"/>
          </a:xfrm>
          <a:solidFill>
            <a:schemeClr val="tx2">
              <a:lumMod val="20000"/>
              <a:lumOff val="80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/>
            <a:r>
              <a:rPr lang="en-GB"/>
              <a:t>Add profile photo</a:t>
            </a:r>
            <a:endParaRPr lang="en-US"/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AD8EF41C-E978-4139-80A4-73605C41EA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42743" y="1560513"/>
            <a:ext cx="1894600" cy="1894600"/>
          </a:xfrm>
          <a:solidFill>
            <a:schemeClr val="tx2">
              <a:lumMod val="20000"/>
              <a:lumOff val="80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/>
            <a:r>
              <a:rPr lang="en-GB"/>
              <a:t>Add profile photo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5299B8E-3F01-2548-8001-539E1BC628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54653" y="3914042"/>
            <a:ext cx="2047984" cy="2172433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400" b="0" i="0">
                <a:solidFill>
                  <a:schemeClr val="accent2"/>
                </a:solidFill>
                <a:latin typeface="+mn-lt"/>
              </a:defRPr>
            </a:lvl1pPr>
            <a:lvl2pPr marL="0" indent="0">
              <a:spcAft>
                <a:spcPts val="600"/>
              </a:spcAft>
              <a:buNone/>
              <a:defRPr sz="1600"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200">
                <a:latin typeface="+mn-lt"/>
              </a:defRPr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+mn-lt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Full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E426F14-FA6B-9D46-869F-A452B7018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7350" y="3914042"/>
            <a:ext cx="2047984" cy="2172433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lang="en-US" sz="2400" b="0" i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200">
                <a:latin typeface="+mn-lt"/>
              </a:defRPr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+mn-lt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marL="0" lv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Full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538B1F0C-0682-354C-9C2E-DEAF9D4D61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0047" y="3914042"/>
            <a:ext cx="2047984" cy="2172433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lang="en-US" sz="2400" b="0" i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200">
                <a:latin typeface="+mn-lt"/>
              </a:defRPr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+mn-lt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marL="0" lv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Full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C69C98AC-20D5-A44F-AEBD-63FEBDE614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2742" y="3914042"/>
            <a:ext cx="2047984" cy="2172433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lang="en-US" sz="2400" b="0" i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200">
                <a:latin typeface="+mn-lt"/>
              </a:defRPr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+mn-lt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marL="0" lv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Full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2311186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845611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GB"/>
              <a:t>Add profile photo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6104" y="1845611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1208" y="1845611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6312" y="1845611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56520" y="1845611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81416" y="1845611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A02BDBD-12C4-A940-8556-B3E5BDD10714}"/>
              </a:ext>
            </a:extLst>
          </p:cNvPr>
          <p:cNvCxnSpPr>
            <a:cxnSpLocks/>
          </p:cNvCxnSpPr>
          <p:nvPr userDrawn="1"/>
        </p:nvCxnSpPr>
        <p:spPr>
          <a:xfrm>
            <a:off x="377415" y="3685932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FEA9EDE-6235-5149-A941-CF6FEAE2E6FF}"/>
              </a:ext>
            </a:extLst>
          </p:cNvPr>
          <p:cNvCxnSpPr>
            <a:cxnSpLocks/>
          </p:cNvCxnSpPr>
          <p:nvPr userDrawn="1"/>
        </p:nvCxnSpPr>
        <p:spPr>
          <a:xfrm>
            <a:off x="2353236" y="3685932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E3B3A9-F650-CD4D-ABE8-60A0F5E115AE}"/>
              </a:ext>
            </a:extLst>
          </p:cNvPr>
          <p:cNvCxnSpPr>
            <a:cxnSpLocks/>
          </p:cNvCxnSpPr>
          <p:nvPr userDrawn="1"/>
        </p:nvCxnSpPr>
        <p:spPr>
          <a:xfrm>
            <a:off x="4329057" y="3685932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0EADFA0-1672-B34A-99B7-19C51FEE8983}"/>
              </a:ext>
            </a:extLst>
          </p:cNvPr>
          <p:cNvCxnSpPr>
            <a:cxnSpLocks/>
          </p:cNvCxnSpPr>
          <p:nvPr userDrawn="1"/>
        </p:nvCxnSpPr>
        <p:spPr>
          <a:xfrm>
            <a:off x="6304878" y="3685932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C298F82-C3A0-2A4F-8530-36C08463C5C0}"/>
              </a:ext>
            </a:extLst>
          </p:cNvPr>
          <p:cNvCxnSpPr>
            <a:cxnSpLocks/>
          </p:cNvCxnSpPr>
          <p:nvPr userDrawn="1"/>
        </p:nvCxnSpPr>
        <p:spPr>
          <a:xfrm>
            <a:off x="8280699" y="3685932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35C1307-45DE-104B-82C7-0AF770E496DE}"/>
              </a:ext>
            </a:extLst>
          </p:cNvPr>
          <p:cNvCxnSpPr>
            <a:cxnSpLocks/>
          </p:cNvCxnSpPr>
          <p:nvPr userDrawn="1"/>
        </p:nvCxnSpPr>
        <p:spPr>
          <a:xfrm>
            <a:off x="10256520" y="3685932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BEB5A56-DED2-134F-B0DE-11936982FF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926552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+mn-lt"/>
              </a:defRPr>
            </a:lvl1pPr>
            <a:lvl2pPr marL="0" indent="0">
              <a:spcAft>
                <a:spcPts val="600"/>
              </a:spcAft>
              <a:buNone/>
              <a:defRPr sz="1600"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200">
                <a:latin typeface="+mn-lt"/>
              </a:defRPr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+mn-lt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23321BD-6745-7944-910F-B8C8E4AC31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3236" y="3926552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+mn-lt"/>
              </a:defRPr>
            </a:lvl1pPr>
            <a:lvl2pPr marL="0" indent="0">
              <a:spcAft>
                <a:spcPts val="600"/>
              </a:spcAft>
              <a:buNone/>
              <a:defRPr sz="1600"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200">
                <a:latin typeface="+mn-lt"/>
              </a:defRPr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+mn-lt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2A6C4DC7-1806-A74D-B434-61FF385F82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9057" y="3926552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+mn-lt"/>
              </a:defRPr>
            </a:lvl1pPr>
            <a:lvl2pPr marL="0" indent="0">
              <a:spcAft>
                <a:spcPts val="600"/>
              </a:spcAft>
              <a:buNone/>
              <a:defRPr sz="1600"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200">
                <a:latin typeface="+mn-lt"/>
              </a:defRPr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+mn-lt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053D7F26-6DC1-034C-B572-B4BFE718C7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4878" y="3926552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+mn-lt"/>
              </a:defRPr>
            </a:lvl1pPr>
            <a:lvl2pPr marL="0" indent="0">
              <a:spcAft>
                <a:spcPts val="600"/>
              </a:spcAft>
              <a:buNone/>
              <a:defRPr sz="1600"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200">
                <a:latin typeface="+mn-lt"/>
              </a:defRPr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+mn-lt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E075A489-B7B7-CE40-B061-D8A36AFCC8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699" y="3926552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+mn-lt"/>
              </a:defRPr>
            </a:lvl1pPr>
            <a:lvl2pPr marL="0" indent="0">
              <a:spcAft>
                <a:spcPts val="600"/>
              </a:spcAft>
              <a:buNone/>
              <a:defRPr sz="1600"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200">
                <a:latin typeface="+mn-lt"/>
              </a:defRPr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+mn-lt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FF2BF483-5EDC-9242-AD58-57E84F538C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520" y="3926552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+mn-lt"/>
              </a:defRPr>
            </a:lvl1pPr>
            <a:lvl2pPr marL="0" indent="0">
              <a:spcAft>
                <a:spcPts val="600"/>
              </a:spcAft>
              <a:buNone/>
              <a:defRPr sz="1600"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200">
                <a:latin typeface="+mn-lt"/>
              </a:defRPr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+mn-lt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3799034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845611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GB"/>
              <a:t>Add profile photo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6104" y="1845611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1208" y="1845611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6312" y="1845611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56520" y="1845611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5299B8E-3F01-2548-8001-539E1BC628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926552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+mn-lt"/>
              </a:defRPr>
            </a:lvl1pPr>
            <a:lvl2pPr marL="0" indent="0">
              <a:spcAft>
                <a:spcPts val="600"/>
              </a:spcAft>
              <a:buNone/>
              <a:defRPr sz="1600"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200">
                <a:latin typeface="+mn-lt"/>
              </a:defRPr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+mn-lt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E426F14-FA6B-9D46-869F-A452B7018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3236" y="3926552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+mn-lt"/>
              </a:defRPr>
            </a:lvl1pPr>
            <a:lvl2pPr marL="0" indent="0">
              <a:spcAft>
                <a:spcPts val="600"/>
              </a:spcAft>
              <a:buNone/>
              <a:defRPr sz="1600"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200">
                <a:latin typeface="+mn-lt"/>
              </a:defRPr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+mn-lt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81416" y="1845611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A02BDBD-12C4-A940-8556-B3E5BDD10714}"/>
              </a:ext>
            </a:extLst>
          </p:cNvPr>
          <p:cNvCxnSpPr>
            <a:cxnSpLocks/>
          </p:cNvCxnSpPr>
          <p:nvPr userDrawn="1"/>
        </p:nvCxnSpPr>
        <p:spPr>
          <a:xfrm>
            <a:off x="377415" y="3660880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FEA9EDE-6235-5149-A941-CF6FEAE2E6FF}"/>
              </a:ext>
            </a:extLst>
          </p:cNvPr>
          <p:cNvCxnSpPr>
            <a:cxnSpLocks/>
          </p:cNvCxnSpPr>
          <p:nvPr userDrawn="1"/>
        </p:nvCxnSpPr>
        <p:spPr>
          <a:xfrm>
            <a:off x="2353236" y="3660880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E3B3A9-F650-CD4D-ABE8-60A0F5E115AE}"/>
              </a:ext>
            </a:extLst>
          </p:cNvPr>
          <p:cNvCxnSpPr>
            <a:cxnSpLocks/>
          </p:cNvCxnSpPr>
          <p:nvPr userDrawn="1"/>
        </p:nvCxnSpPr>
        <p:spPr>
          <a:xfrm>
            <a:off x="4329057" y="3660880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0EADFA0-1672-B34A-99B7-19C51FEE8983}"/>
              </a:ext>
            </a:extLst>
          </p:cNvPr>
          <p:cNvCxnSpPr>
            <a:cxnSpLocks/>
          </p:cNvCxnSpPr>
          <p:nvPr userDrawn="1"/>
        </p:nvCxnSpPr>
        <p:spPr>
          <a:xfrm>
            <a:off x="6304878" y="3660880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C298F82-C3A0-2A4F-8530-36C08463C5C0}"/>
              </a:ext>
            </a:extLst>
          </p:cNvPr>
          <p:cNvCxnSpPr>
            <a:cxnSpLocks/>
          </p:cNvCxnSpPr>
          <p:nvPr userDrawn="1"/>
        </p:nvCxnSpPr>
        <p:spPr>
          <a:xfrm>
            <a:off x="8280699" y="3660880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35C1307-45DE-104B-82C7-0AF770E496DE}"/>
              </a:ext>
            </a:extLst>
          </p:cNvPr>
          <p:cNvCxnSpPr>
            <a:cxnSpLocks/>
          </p:cNvCxnSpPr>
          <p:nvPr userDrawn="1"/>
        </p:nvCxnSpPr>
        <p:spPr>
          <a:xfrm>
            <a:off x="10256520" y="3660880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538B1F0C-0682-354C-9C2E-DEAF9D4D61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9057" y="3926552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+mn-lt"/>
              </a:defRPr>
            </a:lvl1pPr>
            <a:lvl2pPr marL="0" indent="0">
              <a:spcAft>
                <a:spcPts val="600"/>
              </a:spcAft>
              <a:buNone/>
              <a:defRPr sz="1600"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200">
                <a:latin typeface="+mn-lt"/>
              </a:defRPr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+mn-lt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C69C98AC-20D5-A44F-AEBD-63FEBDE614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4878" y="3926552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+mn-lt"/>
              </a:defRPr>
            </a:lvl1pPr>
            <a:lvl2pPr marL="0" indent="0">
              <a:spcAft>
                <a:spcPts val="600"/>
              </a:spcAft>
              <a:buNone/>
              <a:defRPr sz="1600"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200">
                <a:latin typeface="+mn-lt"/>
              </a:defRPr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+mn-lt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6DA3268F-5CC4-7E4D-879D-3A3F1FBF6B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699" y="3926552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+mn-lt"/>
              </a:defRPr>
            </a:lvl1pPr>
            <a:lvl2pPr marL="0" indent="0">
              <a:spcAft>
                <a:spcPts val="600"/>
              </a:spcAft>
              <a:buNone/>
              <a:defRPr sz="1600"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200">
                <a:latin typeface="+mn-lt"/>
              </a:defRPr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+mn-lt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855592D2-902A-1146-B433-6648BEC8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520" y="3926552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+mn-lt"/>
              </a:defRPr>
            </a:lvl1pPr>
            <a:lvl2pPr marL="0" indent="0">
              <a:spcAft>
                <a:spcPts val="600"/>
              </a:spcAft>
              <a:buNone/>
              <a:defRPr sz="1600"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200">
                <a:latin typeface="+mn-lt"/>
              </a:defRPr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+mn-lt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3CD3D7-329E-47BB-94A7-43044FF6B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2516"/>
            <a:ext cx="191087" cy="2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28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8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71931-42F0-694A-9918-74F3672574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1000" y="1295233"/>
            <a:ext cx="3540355" cy="5016665"/>
          </a:xfrm>
        </p:spPr>
        <p:txBody>
          <a:bodyPr/>
          <a:lstStyle/>
          <a:p>
            <a:pPr lvl="0"/>
            <a:r>
              <a:rPr lang="en-GB"/>
              <a:t>Place text here, use indent to access other levels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5" name="Picture Placeholder 13">
            <a:extLst>
              <a:ext uri="{FF2B5EF4-FFF2-40B4-BE49-F238E27FC236}">
                <a16:creationId xmlns:a16="http://schemas.microsoft.com/office/drawing/2014/main" id="{CD7EAAF9-7102-4351-9F35-C40B3F3819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25822" y="1295233"/>
            <a:ext cx="1186945" cy="1186945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CC40CB3D-DFEA-4056-B2DA-887E7C8632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98233" y="1295233"/>
            <a:ext cx="1186945" cy="1186945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F8BABECB-6F2D-4068-AEE6-A603DAA72EF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43055" y="1295233"/>
            <a:ext cx="1186945" cy="1186945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914A31DD-59CB-48C9-9C28-954E6B85C62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70644" y="1295233"/>
            <a:ext cx="1186945" cy="1186945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41646E1-19C3-4B9B-B997-D1E684346A58}"/>
              </a:ext>
            </a:extLst>
          </p:cNvPr>
          <p:cNvCxnSpPr>
            <a:cxnSpLocks/>
          </p:cNvCxnSpPr>
          <p:nvPr userDrawn="1"/>
        </p:nvCxnSpPr>
        <p:spPr>
          <a:xfrm>
            <a:off x="4325822" y="2633001"/>
            <a:ext cx="35238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573D48A-A495-4050-90E3-75258FCF3377}"/>
              </a:ext>
            </a:extLst>
          </p:cNvPr>
          <p:cNvCxnSpPr>
            <a:cxnSpLocks/>
          </p:cNvCxnSpPr>
          <p:nvPr userDrawn="1"/>
        </p:nvCxnSpPr>
        <p:spPr>
          <a:xfrm>
            <a:off x="6298233" y="2633001"/>
            <a:ext cx="35238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73483C0-79C0-4141-9CB1-0BA663E254D0}"/>
              </a:ext>
            </a:extLst>
          </p:cNvPr>
          <p:cNvCxnSpPr>
            <a:cxnSpLocks/>
          </p:cNvCxnSpPr>
          <p:nvPr userDrawn="1"/>
        </p:nvCxnSpPr>
        <p:spPr>
          <a:xfrm>
            <a:off x="8270644" y="2633001"/>
            <a:ext cx="35238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4A17C9C-D115-468F-86DD-CDE522721719}"/>
              </a:ext>
            </a:extLst>
          </p:cNvPr>
          <p:cNvCxnSpPr>
            <a:cxnSpLocks/>
          </p:cNvCxnSpPr>
          <p:nvPr userDrawn="1"/>
        </p:nvCxnSpPr>
        <p:spPr>
          <a:xfrm>
            <a:off x="10243055" y="2633001"/>
            <a:ext cx="35238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224BCF40-5B7A-4471-B077-3EEE956ADC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5822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+mn-lt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</a:t>
            </a:r>
          </a:p>
        </p:txBody>
      </p:sp>
      <p:sp>
        <p:nvSpPr>
          <p:cNvPr id="58" name="Text Placeholder 21">
            <a:extLst>
              <a:ext uri="{FF2B5EF4-FFF2-40B4-BE49-F238E27FC236}">
                <a16:creationId xmlns:a16="http://schemas.microsoft.com/office/drawing/2014/main" id="{68E899C2-D12C-4214-88A5-B7A6E1BCDC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8233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+mn-lt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</a:t>
            </a:r>
          </a:p>
        </p:txBody>
      </p:sp>
      <p:sp>
        <p:nvSpPr>
          <p:cNvPr id="59" name="Text Placeholder 21">
            <a:extLst>
              <a:ext uri="{FF2B5EF4-FFF2-40B4-BE49-F238E27FC236}">
                <a16:creationId xmlns:a16="http://schemas.microsoft.com/office/drawing/2014/main" id="{66A0D763-27FE-421C-A5D9-19A08FC2D8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70644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+mn-lt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</a:t>
            </a:r>
          </a:p>
        </p:txBody>
      </p:sp>
      <p:sp>
        <p:nvSpPr>
          <p:cNvPr id="78" name="Text Placeholder 21">
            <a:extLst>
              <a:ext uri="{FF2B5EF4-FFF2-40B4-BE49-F238E27FC236}">
                <a16:creationId xmlns:a16="http://schemas.microsoft.com/office/drawing/2014/main" id="{43E52046-A5DE-47E3-A9A3-ADD4F6DB82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43055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+mn-lt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BA696AEF-3D6B-2E4A-853E-8A8760E58D0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25822" y="3842161"/>
            <a:ext cx="1186945" cy="1186945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05B98E7F-7333-A04B-94D4-281325401EF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98233" y="3842161"/>
            <a:ext cx="1186945" cy="1186945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4" name="Picture Placeholder 13">
            <a:extLst>
              <a:ext uri="{FF2B5EF4-FFF2-40B4-BE49-F238E27FC236}">
                <a16:creationId xmlns:a16="http://schemas.microsoft.com/office/drawing/2014/main" id="{B99C455B-37CC-4E44-8046-56AF81C1636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243055" y="3842161"/>
            <a:ext cx="1186945" cy="1186945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AAA6B0A5-6A50-1640-8F39-F8AC766655FE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270644" y="3842161"/>
            <a:ext cx="1186945" cy="1186945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AEBC920-4A06-1844-A297-04C9B4995EA2}"/>
              </a:ext>
            </a:extLst>
          </p:cNvPr>
          <p:cNvCxnSpPr>
            <a:cxnSpLocks/>
          </p:cNvCxnSpPr>
          <p:nvPr userDrawn="1"/>
        </p:nvCxnSpPr>
        <p:spPr>
          <a:xfrm>
            <a:off x="4325822" y="5179929"/>
            <a:ext cx="35238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8D916B0-6C7A-FE46-ADE6-48744F6FD90A}"/>
              </a:ext>
            </a:extLst>
          </p:cNvPr>
          <p:cNvCxnSpPr>
            <a:cxnSpLocks/>
          </p:cNvCxnSpPr>
          <p:nvPr userDrawn="1"/>
        </p:nvCxnSpPr>
        <p:spPr>
          <a:xfrm>
            <a:off x="6298233" y="5179929"/>
            <a:ext cx="35238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A86475A-7CFD-8340-A566-4FB21E689F0A}"/>
              </a:ext>
            </a:extLst>
          </p:cNvPr>
          <p:cNvCxnSpPr>
            <a:cxnSpLocks/>
          </p:cNvCxnSpPr>
          <p:nvPr userDrawn="1"/>
        </p:nvCxnSpPr>
        <p:spPr>
          <a:xfrm>
            <a:off x="8270644" y="5179929"/>
            <a:ext cx="35238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79DFD2D-5360-2342-829B-32DDEB7EBEB1}"/>
              </a:ext>
            </a:extLst>
          </p:cNvPr>
          <p:cNvCxnSpPr>
            <a:cxnSpLocks/>
          </p:cNvCxnSpPr>
          <p:nvPr userDrawn="1"/>
        </p:nvCxnSpPr>
        <p:spPr>
          <a:xfrm>
            <a:off x="10243055" y="5179929"/>
            <a:ext cx="35238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CDFBCAAC-9CA0-5A4E-8684-A49AAB0BA65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25822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+mn-lt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0C025F6B-BD75-0A4C-87E1-147D69F7C5B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98233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+mn-lt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A9CB5A73-2496-3841-A61A-1965B0A6AD1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70644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+mn-lt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886F547A-67CA-C749-B9EA-AA1142C3154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243055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+mn-lt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87A6A-0DE7-4742-9FEC-F4CAACF6BD01}"/>
              </a:ext>
            </a:extLst>
          </p:cNvPr>
          <p:cNvSpPr txBox="1"/>
          <p:nvPr userDrawn="1"/>
        </p:nvSpPr>
        <p:spPr>
          <a:xfrm>
            <a:off x="9363919" y="662071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37153-4580-BB48-AD3A-E289DF242EE6}"/>
              </a:ext>
            </a:extLst>
          </p:cNvPr>
          <p:cNvSpPr txBox="1"/>
          <p:nvPr userDrawn="1"/>
        </p:nvSpPr>
        <p:spPr>
          <a:xfrm>
            <a:off x="9734309" y="65396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869D1-469A-5B41-97BC-C47919F46F86}"/>
              </a:ext>
            </a:extLst>
          </p:cNvPr>
          <p:cNvSpPr txBox="1"/>
          <p:nvPr userDrawn="1"/>
        </p:nvSpPr>
        <p:spPr>
          <a:xfrm>
            <a:off x="10131552" y="652881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0619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7BE519-6A5B-4320-BE53-57885A779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3267635"/>
            <a:ext cx="5334000" cy="2667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1800">
                <a:latin typeface="+mn-lt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+mn-lt"/>
              </a:defRPr>
            </a:lvl3pPr>
            <a:lvl4pPr marL="457200">
              <a:buFont typeface="System Font"/>
              <a:buChar char="–"/>
              <a:defRPr sz="1600">
                <a:latin typeface="+mn-lt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en-US"/>
              <a:t>Place sub-headline here,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96769"/>
            <a:ext cx="6096000" cy="6857999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ECD14-894C-4210-BC23-98D893AA2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8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en-US" sz="800" smtClean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067A3-9F0D-44FB-B267-D94DE7085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3010"/>
            <a:ext cx="191087" cy="2013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C499DC-456D-AD4E-B8A4-E55217F992E7}"/>
              </a:ext>
            </a:extLst>
          </p:cNvPr>
          <p:cNvSpPr txBox="1"/>
          <p:nvPr userDrawn="1"/>
        </p:nvSpPr>
        <p:spPr>
          <a:xfrm>
            <a:off x="8317890" y="648207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</a:rPr>
              <a:t>Copyright © 2020 Accenture. All rights reserved.</a:t>
            </a:r>
            <a:endParaRPr lang="en-US" noProof="0">
              <a:solidFill>
                <a:schemeClr val="tx1"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81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"/>
            <a:ext cx="6096024" cy="6309361"/>
          </a:xfrm>
          <a:noFill/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Add image here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DBAF1-DC97-4CAB-B174-0AAA55CCB2E8}"/>
              </a:ext>
            </a:extLst>
          </p:cNvPr>
          <p:cNvSpPr/>
          <p:nvPr userDrawn="1"/>
        </p:nvSpPr>
        <p:spPr>
          <a:xfrm>
            <a:off x="0" y="6309360"/>
            <a:ext cx="12192000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B30F4D9-6AB9-4693-B1C3-C7BE8D81E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6999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656D06-A8CE-4A1F-9876-6AFBEE60C2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A17E02-A31F-4B3C-922A-197462C89A0D}"/>
              </a:ext>
            </a:extLst>
          </p:cNvPr>
          <p:cNvSpPr txBox="1"/>
          <p:nvPr userDrawn="1"/>
        </p:nvSpPr>
        <p:spPr>
          <a:xfrm>
            <a:off x="8317890" y="648334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t>Copyright © 2020 Accenture. All rights reserved.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0195CB-D424-4B71-9300-2867217A049D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EB7BC02-64C6-5A42-A5C4-F0D83DB51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6999" y="3267635"/>
            <a:ext cx="5334000" cy="2667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457200">
              <a:buFont typeface="System Font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Place sub-headline here,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</p:spTree>
    <p:extLst>
      <p:ext uri="{BB962C8B-B14F-4D97-AF65-F5344CB8AC3E}">
        <p14:creationId xmlns:p14="http://schemas.microsoft.com/office/powerpoint/2010/main" val="2949180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5ACBF0"/>
          </p15:clr>
        </p15:guide>
        <p15:guide id="2" pos="1920">
          <p15:clr>
            <a:srgbClr val="5ACBF0"/>
          </p15:clr>
        </p15:guide>
        <p15:guide id="3" pos="5760">
          <p15:clr>
            <a:srgbClr val="5ACBF0"/>
          </p15:clr>
        </p15:guide>
        <p15:guide id="4" orient="horz" pos="1920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Portra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9">
            <a:extLst>
              <a:ext uri="{FF2B5EF4-FFF2-40B4-BE49-F238E27FC236}">
                <a16:creationId xmlns:a16="http://schemas.microsoft.com/office/drawing/2014/main" id="{9128CE8F-D41A-47B9-921B-C6C1790F8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6839" y="943234"/>
            <a:ext cx="4191000" cy="49768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1" y="744434"/>
            <a:ext cx="4190998" cy="4976446"/>
          </a:xfrm>
          <a:solidFill>
            <a:schemeClr val="bg1"/>
          </a:solidFill>
        </p:spPr>
        <p:txBody>
          <a:bodyPr tIns="274320" bIns="274320" anchor="ctr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Add image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593669"/>
            <a:ext cx="4952999" cy="3277976"/>
          </a:xfrm>
        </p:spPr>
        <p:txBody>
          <a:bodyPr anchor="ctr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quote or key message here</a:t>
            </a:r>
          </a:p>
        </p:txBody>
      </p:sp>
    </p:spTree>
    <p:extLst>
      <p:ext uri="{BB962C8B-B14F-4D97-AF65-F5344CB8AC3E}">
        <p14:creationId xmlns:p14="http://schemas.microsoft.com/office/powerpoint/2010/main" val="353311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FF1C6BE-E6FE-4BD6-8477-A09403EEE56E}"/>
              </a:ext>
            </a:extLst>
          </p:cNvPr>
          <p:cNvSpPr/>
          <p:nvPr userDrawn="1"/>
        </p:nvSpPr>
        <p:spPr>
          <a:xfrm>
            <a:off x="-10" y="-3"/>
            <a:ext cx="6096008" cy="6311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AC315915-FC9E-0942-980E-6C0E99FEA8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986" y="1490072"/>
            <a:ext cx="2285996" cy="128486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</a:t>
            </a:r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92" y="0"/>
            <a:ext cx="6096008" cy="63119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Add image here</a:t>
            </a:r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D7539E0-EC97-4984-8CDD-85CC949BB7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49C8D0A-C37D-4D9A-9703-8A0AFB18570C}"/>
              </a:ext>
            </a:extLst>
          </p:cNvPr>
          <p:cNvCxnSpPr>
            <a:cxnSpLocks/>
          </p:cNvCxnSpPr>
          <p:nvPr userDrawn="1"/>
        </p:nvCxnSpPr>
        <p:spPr>
          <a:xfrm>
            <a:off x="0" y="3155950"/>
            <a:ext cx="6096008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8992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001" y="3536948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28992" y="3536948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E5BBCC-C957-48B6-99B6-EF1F3E80F622}"/>
              </a:ext>
            </a:extLst>
          </p:cNvPr>
          <p:cNvCxnSpPr>
            <a:cxnSpLocks/>
          </p:cNvCxnSpPr>
          <p:nvPr userDrawn="1"/>
        </p:nvCxnSpPr>
        <p:spPr>
          <a:xfrm>
            <a:off x="3047998" y="-2"/>
            <a:ext cx="0" cy="631190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94EF33C-E010-4503-AC38-BB48E62572E9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raphic 4">
            <a:extLst>
              <a:ext uri="{FF2B5EF4-FFF2-40B4-BE49-F238E27FC236}">
                <a16:creationId xmlns:a16="http://schemas.microsoft.com/office/drawing/2014/main" id="{B5857967-07ED-4F5E-A053-B5E7B0047997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483349"/>
            <a:ext cx="192024" cy="203202"/>
          </a:xfrm>
          <a:custGeom>
            <a:avLst/>
            <a:gdLst>
              <a:gd name="connsiteX0" fmla="*/ 0 w 556260"/>
              <a:gd name="connsiteY0" fmla="*/ 415290 h 588644"/>
              <a:gd name="connsiteX1" fmla="*/ 324803 w 556260"/>
              <a:gd name="connsiteY1" fmla="*/ 295275 h 588644"/>
              <a:gd name="connsiteX2" fmla="*/ 0 w 556260"/>
              <a:gd name="connsiteY2" fmla="*/ 167640 h 588644"/>
              <a:gd name="connsiteX3" fmla="*/ 0 w 556260"/>
              <a:gd name="connsiteY3" fmla="*/ 0 h 588644"/>
              <a:gd name="connsiteX4" fmla="*/ 556260 w 556260"/>
              <a:gd name="connsiteY4" fmla="*/ 223838 h 588644"/>
              <a:gd name="connsiteX5" fmla="*/ 556260 w 556260"/>
              <a:gd name="connsiteY5" fmla="*/ 363855 h 588644"/>
              <a:gd name="connsiteX6" fmla="*/ 0 w 556260"/>
              <a:gd name="connsiteY6" fmla="*/ 588645 h 58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260" h="588644">
                <a:moveTo>
                  <a:pt x="0" y="415290"/>
                </a:moveTo>
                <a:lnTo>
                  <a:pt x="324803" y="295275"/>
                </a:lnTo>
                <a:lnTo>
                  <a:pt x="0" y="167640"/>
                </a:lnTo>
                <a:lnTo>
                  <a:pt x="0" y="0"/>
                </a:lnTo>
                <a:lnTo>
                  <a:pt x="556260" y="223838"/>
                </a:lnTo>
                <a:lnTo>
                  <a:pt x="556260" y="363855"/>
                </a:lnTo>
                <a:lnTo>
                  <a:pt x="0" y="58864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AF127-9F53-4673-A2A8-7956E1AE99D5}"/>
              </a:ext>
            </a:extLst>
          </p:cNvPr>
          <p:cNvSpPr txBox="1"/>
          <p:nvPr userDrawn="1"/>
        </p:nvSpPr>
        <p:spPr>
          <a:xfrm>
            <a:off x="8317890" y="648334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1">
                    <a:alpha val="75000"/>
                  </a:schemeClr>
                </a:solidFill>
              </a:rPr>
              <a:t>Copyright © 2020 Accenture. All rights reserved.</a:t>
            </a:r>
            <a:endParaRPr lang="en-US" noProof="0">
              <a:solidFill>
                <a:schemeClr val="bg1">
                  <a:alpha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4D4EC-5AC3-4E83-91F6-146FE9DE0444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bg1">
                    <a:alpha val="75000"/>
                  </a:schemeClr>
                </a:solidFill>
              </a:rPr>
              <a:t>‹#›</a:t>
            </a:fld>
            <a:endParaRPr lang="en-US" noProof="0">
              <a:solidFill>
                <a:schemeClr val="bg1">
                  <a:alpha val="75000"/>
                </a:schemeClr>
              </a:solidFill>
            </a:endParaRP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15FC8104-48E6-B248-8FB6-974B5ABAE6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8992" y="1490072"/>
            <a:ext cx="2285996" cy="128486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27C860B3-C7A0-E840-9D83-305F739202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986" y="4646021"/>
            <a:ext cx="2285996" cy="128486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559DD1F-A98C-F14E-95DC-32EC947751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8992" y="4646021"/>
            <a:ext cx="2285996" cy="128486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116201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5ACBF0"/>
          </p15:clr>
        </p15:guide>
        <p15:guide id="2" pos="1920">
          <p15:clr>
            <a:srgbClr val="5ACBF0"/>
          </p15:clr>
        </p15:guide>
        <p15:guide id="3" pos="5760">
          <p15:clr>
            <a:srgbClr val="5ACBF0"/>
          </p15:clr>
        </p15:guide>
        <p15:guide id="4" orient="horz" pos="1985" userDrawn="1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8DBAF1-DC97-4CAB-B174-0AAA55CCB2E8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E53630-789F-425F-8AB1-96EFF4EA1E46}"/>
              </a:ext>
            </a:extLst>
          </p:cNvPr>
          <p:cNvSpPr/>
          <p:nvPr userDrawn="1"/>
        </p:nvSpPr>
        <p:spPr>
          <a:xfrm>
            <a:off x="9144056" y="3155948"/>
            <a:ext cx="3047944" cy="31559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16F949-3472-4EBC-9DC1-05EC807C9FC0}"/>
              </a:ext>
            </a:extLst>
          </p:cNvPr>
          <p:cNvSpPr/>
          <p:nvPr userDrawn="1"/>
        </p:nvSpPr>
        <p:spPr>
          <a:xfrm>
            <a:off x="3048000" y="3155948"/>
            <a:ext cx="3047968" cy="3155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76" y="-1"/>
            <a:ext cx="3048024" cy="315118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Add image here</a:t>
            </a:r>
            <a:endParaRPr lang="en-US"/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5007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7" name="Text Placeholder 32">
            <a:extLst>
              <a:ext uri="{FF2B5EF4-FFF2-40B4-BE49-F238E27FC236}">
                <a16:creationId xmlns:a16="http://schemas.microsoft.com/office/drawing/2014/main" id="{705CC01D-6D66-4B27-8D0E-E2205E002C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5005" y="1490072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8988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9" name="Text Placeholder 32">
            <a:extLst>
              <a:ext uri="{FF2B5EF4-FFF2-40B4-BE49-F238E27FC236}">
                <a16:creationId xmlns:a16="http://schemas.microsoft.com/office/drawing/2014/main" id="{D36C84D9-D180-4ECA-9C39-AB74A8A3E6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8986" y="4647836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6996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51" name="Text Placeholder 32">
            <a:extLst>
              <a:ext uri="{FF2B5EF4-FFF2-40B4-BE49-F238E27FC236}">
                <a16:creationId xmlns:a16="http://schemas.microsoft.com/office/drawing/2014/main" id="{2ACA6616-E51D-4660-96C1-738E6693FA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6994" y="4647836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</a:t>
            </a:r>
          </a:p>
        </p:txBody>
      </p:sp>
      <p:sp>
        <p:nvSpPr>
          <p:cNvPr id="21" name="Picture Placeholder 35">
            <a:extLst>
              <a:ext uri="{FF2B5EF4-FFF2-40B4-BE49-F238E27FC236}">
                <a16:creationId xmlns:a16="http://schemas.microsoft.com/office/drawing/2014/main" id="{4CA191CE-F49B-4889-A102-DDD1279F3F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3155942"/>
            <a:ext cx="3048000" cy="3155958"/>
          </a:xfr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US" sz="1400" dirty="0"/>
            </a:lvl1pPr>
          </a:lstStyle>
          <a:p>
            <a:pPr marL="228600" lvl="0" indent="-228600" algn="ctr"/>
            <a:r>
              <a:rPr lang="en-GB"/>
              <a:t>Add image here</a:t>
            </a:r>
            <a:endParaRPr lang="en-US"/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86209476-BF69-4014-99E6-B53C87141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25001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7ADCD97-A8C0-487C-9E6C-6CD77C3BE0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24999" y="4647836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</a:t>
            </a:r>
          </a:p>
        </p:txBody>
      </p:sp>
      <p:sp>
        <p:nvSpPr>
          <p:cNvPr id="11" name="Graphic 4">
            <a:extLst>
              <a:ext uri="{FF2B5EF4-FFF2-40B4-BE49-F238E27FC236}">
                <a16:creationId xmlns:a16="http://schemas.microsoft.com/office/drawing/2014/main" id="{2823ABF6-DA1C-4C36-B01C-57A2B31166E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483349"/>
            <a:ext cx="192024" cy="203202"/>
          </a:xfrm>
          <a:custGeom>
            <a:avLst/>
            <a:gdLst>
              <a:gd name="connsiteX0" fmla="*/ 0 w 556260"/>
              <a:gd name="connsiteY0" fmla="*/ 415290 h 588644"/>
              <a:gd name="connsiteX1" fmla="*/ 324803 w 556260"/>
              <a:gd name="connsiteY1" fmla="*/ 295275 h 588644"/>
              <a:gd name="connsiteX2" fmla="*/ 0 w 556260"/>
              <a:gd name="connsiteY2" fmla="*/ 167640 h 588644"/>
              <a:gd name="connsiteX3" fmla="*/ 0 w 556260"/>
              <a:gd name="connsiteY3" fmla="*/ 0 h 588644"/>
              <a:gd name="connsiteX4" fmla="*/ 556260 w 556260"/>
              <a:gd name="connsiteY4" fmla="*/ 223838 h 588644"/>
              <a:gd name="connsiteX5" fmla="*/ 556260 w 556260"/>
              <a:gd name="connsiteY5" fmla="*/ 363855 h 588644"/>
              <a:gd name="connsiteX6" fmla="*/ 0 w 556260"/>
              <a:gd name="connsiteY6" fmla="*/ 588645 h 58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260" h="588644">
                <a:moveTo>
                  <a:pt x="0" y="415290"/>
                </a:moveTo>
                <a:lnTo>
                  <a:pt x="324803" y="295275"/>
                </a:lnTo>
                <a:lnTo>
                  <a:pt x="0" y="167640"/>
                </a:lnTo>
                <a:lnTo>
                  <a:pt x="0" y="0"/>
                </a:lnTo>
                <a:lnTo>
                  <a:pt x="556260" y="223838"/>
                </a:lnTo>
                <a:lnTo>
                  <a:pt x="556260" y="363855"/>
                </a:lnTo>
                <a:lnTo>
                  <a:pt x="0" y="58864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9BC0904C-6BDA-4032-94C2-6417F59042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997" y="380999"/>
            <a:ext cx="5333972" cy="2393952"/>
          </a:xfrm>
        </p:spPr>
        <p:txBody>
          <a:bodyPr anchor="ctr"/>
          <a:lstStyle>
            <a:lvl1pPr marL="0" indent="0">
              <a:buNone/>
              <a:defRPr kumimoji="0" lang="en-US" sz="3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rPr>
              <a:t>P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rPr>
              <a:t>lace headline here 36pt, min 30pt)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D52323-3645-4D54-A333-3E2D3D1E3ED3}"/>
              </a:ext>
            </a:extLst>
          </p:cNvPr>
          <p:cNvSpPr txBox="1"/>
          <p:nvPr userDrawn="1"/>
        </p:nvSpPr>
        <p:spPr>
          <a:xfrm>
            <a:off x="8317890" y="648334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1">
                    <a:alpha val="75000"/>
                  </a:schemeClr>
                </a:solidFill>
              </a:rPr>
              <a:t>Copyright © 2020 Accenture. All rights reserved.</a:t>
            </a:r>
            <a:endParaRPr lang="en-US" noProof="0">
              <a:solidFill>
                <a:schemeClr val="bg1">
                  <a:alpha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17CEB-6634-4DFE-841E-12DDA90C7C5D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bg1">
                    <a:alpha val="75000"/>
                  </a:schemeClr>
                </a:solidFill>
              </a:rPr>
              <a:t>‹#›</a:t>
            </a:fld>
            <a:endParaRPr lang="en-US" noProof="0">
              <a:solidFill>
                <a:schemeClr val="bg1"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06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5ACBF0"/>
          </p15:clr>
        </p15:guide>
        <p15:guide id="2" pos="1920" userDrawn="1">
          <p15:clr>
            <a:srgbClr val="5ACBF0"/>
          </p15:clr>
        </p15:guide>
        <p15:guide id="3" pos="5760" userDrawn="1">
          <p15:clr>
            <a:srgbClr val="5ACBF0"/>
          </p15:clr>
        </p15:guide>
        <p15:guide id="4" orient="horz" pos="1985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+ Greater Than 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7882D0-879F-974F-B35F-EE91948B7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DF26BFD-3D15-48EA-A458-43E2274B93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70882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Gradient Dark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47B586-CFEE-4C32-8227-001B5A89C3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41FE43-9ADC-4313-8D22-F47ABC16F4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97BC18-949B-4A9A-B05F-CA4F3F80FEC9}"/>
              </a:ext>
            </a:extLst>
          </p:cNvPr>
          <p:cNvSpPr txBox="1"/>
          <p:nvPr userDrawn="1"/>
        </p:nvSpPr>
        <p:spPr>
          <a:xfrm>
            <a:off x="8317890" y="648334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t>Copyright © 2020 Accenture. All rights reserved.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34DCA4-9B3F-424E-8478-0FB3BCA6E006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3365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41FE43-9ADC-4313-8D22-F47ABC16F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D7B63E-E6E1-481B-936E-CE344FE52C2F}"/>
              </a:ext>
            </a:extLst>
          </p:cNvPr>
          <p:cNvSpPr txBox="1"/>
          <p:nvPr userDrawn="1"/>
        </p:nvSpPr>
        <p:spPr>
          <a:xfrm>
            <a:off x="8317890" y="648334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t>Copyright © 2020 Accenture. All rights reserved.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6137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0302C3C0-FF67-42ED-97D5-60E1344FC3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F1257-AA6C-44C6-86DE-CAD089D089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8ACB7EA-E7A1-452B-89CA-4FA566F73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8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smtClean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GB" smtClean="0"/>
              <a:pPr algn="r" defTabSz="228600">
                <a:spcAft>
                  <a:spcPts val="1200"/>
                </a:spcAft>
              </a:pPr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018DE-8A90-C842-A7BE-D441C9648D56}"/>
              </a:ext>
            </a:extLst>
          </p:cNvPr>
          <p:cNvSpPr txBox="1"/>
          <p:nvPr userDrawn="1"/>
        </p:nvSpPr>
        <p:spPr>
          <a:xfrm>
            <a:off x="8317890" y="648207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</a:rPr>
              <a:t>Copyright © 2020 Accenture. All rights reserved.</a:t>
            </a:r>
            <a:endParaRPr lang="en-US" noProof="0">
              <a:solidFill>
                <a:schemeClr val="tx1"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34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AD9AED-9987-4CE9-B39D-B256B46200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45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 - Icon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CECD371-7C06-488E-AA23-EB47BBF733D9}"/>
              </a:ext>
            </a:extLst>
          </p:cNvPr>
          <p:cNvSpPr txBox="1">
            <a:spLocks/>
          </p:cNvSpPr>
          <p:nvPr userDrawn="1"/>
        </p:nvSpPr>
        <p:spPr>
          <a:xfrm>
            <a:off x="381000" y="381000"/>
            <a:ext cx="11430000" cy="914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Iconography: Monoline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966297-1DCC-45B0-9DA7-3CE9DE25D2DF}"/>
              </a:ext>
            </a:extLst>
          </p:cNvPr>
          <p:cNvSpPr txBox="1"/>
          <p:nvPr userDrawn="1"/>
        </p:nvSpPr>
        <p:spPr>
          <a:xfrm>
            <a:off x="380999" y="927847"/>
            <a:ext cx="11429981" cy="5002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8600">
              <a:spcAft>
                <a:spcPts val="1200"/>
              </a:spcAft>
            </a:pPr>
            <a:r>
              <a:rPr lang="en-GB" sz="1600"/>
              <a:t>Our expansive asset library including fonts, photography, iconography and custom slides are available </a:t>
            </a:r>
            <a:r>
              <a:rPr lang="en-GB" sz="1600">
                <a:solidFill>
                  <a:schemeClr val="accent1"/>
                </a:solidFill>
              </a:rPr>
              <a:t>[here &lt;link&gt;]</a:t>
            </a:r>
            <a:r>
              <a:rPr lang="en-GB" sz="1600"/>
              <a:t>. Contact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  <a:hlinkClick r:id="rId2"/>
              </a:rPr>
              <a:t>Amy.Ritz@Accenture.com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</a:t>
            </a:r>
            <a:r>
              <a:rPr lang="en-GB" sz="1600"/>
              <a:t>for further information. Access the icons below through </a:t>
            </a:r>
            <a:r>
              <a:rPr lang="en-GB" sz="1600" b="1">
                <a:solidFill>
                  <a:schemeClr val="accent1"/>
                </a:solidFill>
                <a:latin typeface="+mj-lt"/>
              </a:rPr>
              <a:t>View &gt; Slide Master</a:t>
            </a:r>
            <a:r>
              <a:rPr lang="en-GB" sz="1600"/>
              <a:t>.</a:t>
            </a:r>
          </a:p>
        </p:txBody>
      </p:sp>
      <p:sp>
        <p:nvSpPr>
          <p:cNvPr id="4" name="Freeform 127">
            <a:extLst>
              <a:ext uri="{FF2B5EF4-FFF2-40B4-BE49-F238E27FC236}">
                <a16:creationId xmlns:a16="http://schemas.microsoft.com/office/drawing/2014/main" id="{80F51A57-4DBA-FA4F-916F-88328E5E013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67063" y="1981658"/>
            <a:ext cx="513948" cy="396598"/>
          </a:xfrm>
          <a:custGeom>
            <a:avLst/>
            <a:gdLst>
              <a:gd name="T0" fmla="*/ 199 w 309"/>
              <a:gd name="T1" fmla="*/ 232 h 244"/>
              <a:gd name="T2" fmla="*/ 222 w 309"/>
              <a:gd name="T3" fmla="*/ 225 h 244"/>
              <a:gd name="T4" fmla="*/ 248 w 309"/>
              <a:gd name="T5" fmla="*/ 202 h 244"/>
              <a:gd name="T6" fmla="*/ 273 w 309"/>
              <a:gd name="T7" fmla="*/ 177 h 244"/>
              <a:gd name="T8" fmla="*/ 308 w 309"/>
              <a:gd name="T9" fmla="*/ 128 h 244"/>
              <a:gd name="T10" fmla="*/ 216 w 309"/>
              <a:gd name="T11" fmla="*/ 12 h 244"/>
              <a:gd name="T12" fmla="*/ 115 w 309"/>
              <a:gd name="T13" fmla="*/ 19 h 244"/>
              <a:gd name="T14" fmla="*/ 3 w 309"/>
              <a:gd name="T15" fmla="*/ 136 h 244"/>
              <a:gd name="T16" fmla="*/ 44 w 309"/>
              <a:gd name="T17" fmla="*/ 199 h 244"/>
              <a:gd name="T18" fmla="*/ 60 w 309"/>
              <a:gd name="T19" fmla="*/ 217 h 244"/>
              <a:gd name="T20" fmla="*/ 82 w 309"/>
              <a:gd name="T21" fmla="*/ 228 h 244"/>
              <a:gd name="T22" fmla="*/ 128 w 309"/>
              <a:gd name="T23" fmla="*/ 244 h 244"/>
              <a:gd name="T24" fmla="*/ 147 w 309"/>
              <a:gd name="T25" fmla="*/ 233 h 244"/>
              <a:gd name="T26" fmla="*/ 122 w 309"/>
              <a:gd name="T27" fmla="*/ 30 h 244"/>
              <a:gd name="T28" fmla="*/ 194 w 309"/>
              <a:gd name="T29" fmla="*/ 20 h 244"/>
              <a:gd name="T30" fmla="*/ 263 w 309"/>
              <a:gd name="T31" fmla="*/ 31 h 244"/>
              <a:gd name="T32" fmla="*/ 278 w 309"/>
              <a:gd name="T33" fmla="*/ 143 h 244"/>
              <a:gd name="T34" fmla="*/ 136 w 309"/>
              <a:gd name="T35" fmla="*/ 85 h 244"/>
              <a:gd name="T36" fmla="*/ 122 w 309"/>
              <a:gd name="T37" fmla="*/ 30 h 244"/>
              <a:gd name="T38" fmla="*/ 45 w 309"/>
              <a:gd name="T39" fmla="*/ 186 h 244"/>
              <a:gd name="T40" fmla="*/ 32 w 309"/>
              <a:gd name="T41" fmla="*/ 155 h 244"/>
              <a:gd name="T42" fmla="*/ 73 w 309"/>
              <a:gd name="T43" fmla="*/ 206 h 244"/>
              <a:gd name="T44" fmla="*/ 57 w 309"/>
              <a:gd name="T45" fmla="*/ 195 h 244"/>
              <a:gd name="T46" fmla="*/ 67 w 309"/>
              <a:gd name="T47" fmla="*/ 172 h 244"/>
              <a:gd name="T48" fmla="*/ 85 w 309"/>
              <a:gd name="T49" fmla="*/ 171 h 244"/>
              <a:gd name="T50" fmla="*/ 73 w 309"/>
              <a:gd name="T51" fmla="*/ 206 h 244"/>
              <a:gd name="T52" fmla="*/ 102 w 309"/>
              <a:gd name="T53" fmla="*/ 221 h 244"/>
              <a:gd name="T54" fmla="*/ 97 w 309"/>
              <a:gd name="T55" fmla="*/ 181 h 244"/>
              <a:gd name="T56" fmla="*/ 110 w 309"/>
              <a:gd name="T57" fmla="*/ 197 h 244"/>
              <a:gd name="T58" fmla="*/ 137 w 309"/>
              <a:gd name="T59" fmla="*/ 219 h 244"/>
              <a:gd name="T60" fmla="*/ 132 w 309"/>
              <a:gd name="T61" fmla="*/ 230 h 244"/>
              <a:gd name="T62" fmla="*/ 115 w 309"/>
              <a:gd name="T63" fmla="*/ 225 h 244"/>
              <a:gd name="T64" fmla="*/ 138 w 309"/>
              <a:gd name="T65" fmla="*/ 205 h 244"/>
              <a:gd name="T66" fmla="*/ 123 w 309"/>
              <a:gd name="T67" fmla="*/ 187 h 244"/>
              <a:gd name="T68" fmla="*/ 98 w 309"/>
              <a:gd name="T69" fmla="*/ 168 h 244"/>
              <a:gd name="T70" fmla="*/ 68 w 309"/>
              <a:gd name="T71" fmla="*/ 152 h 244"/>
              <a:gd name="T72" fmla="*/ 15 w 309"/>
              <a:gd name="T73" fmla="*/ 128 h 244"/>
              <a:gd name="T74" fmla="*/ 107 w 309"/>
              <a:gd name="T75" fmla="*/ 32 h 244"/>
              <a:gd name="T76" fmla="*/ 113 w 309"/>
              <a:gd name="T77" fmla="*/ 116 h 244"/>
              <a:gd name="T78" fmla="*/ 231 w 309"/>
              <a:gd name="T79" fmla="*/ 115 h 244"/>
              <a:gd name="T80" fmla="*/ 264 w 309"/>
              <a:gd name="T81" fmla="*/ 167 h 244"/>
              <a:gd name="T82" fmla="*/ 220 w 309"/>
              <a:gd name="T83" fmla="*/ 145 h 244"/>
              <a:gd name="T84" fmla="*/ 199 w 309"/>
              <a:gd name="T85" fmla="*/ 133 h 244"/>
              <a:gd name="T86" fmla="*/ 246 w 309"/>
              <a:gd name="T87" fmla="*/ 183 h 244"/>
              <a:gd name="T88" fmla="*/ 228 w 309"/>
              <a:gd name="T89" fmla="*/ 197 h 244"/>
              <a:gd name="T90" fmla="*/ 188 w 309"/>
              <a:gd name="T91" fmla="*/ 167 h 244"/>
              <a:gd name="T92" fmla="*/ 219 w 309"/>
              <a:gd name="T93" fmla="*/ 206 h 244"/>
              <a:gd name="T94" fmla="*/ 204 w 309"/>
              <a:gd name="T95" fmla="*/ 219 h 244"/>
              <a:gd name="T96" fmla="*/ 162 w 309"/>
              <a:gd name="T97" fmla="*/ 196 h 244"/>
              <a:gd name="T98" fmla="*/ 188 w 309"/>
              <a:gd name="T99" fmla="*/ 224 h 244"/>
              <a:gd name="T100" fmla="*/ 151 w 309"/>
              <a:gd name="T101" fmla="*/ 22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9" h="244">
                <a:moveTo>
                  <a:pt x="176" y="239"/>
                </a:moveTo>
                <a:cubicBezTo>
                  <a:pt x="181" y="239"/>
                  <a:pt x="184" y="238"/>
                  <a:pt x="188" y="238"/>
                </a:cubicBezTo>
                <a:cubicBezTo>
                  <a:pt x="192" y="236"/>
                  <a:pt x="196" y="235"/>
                  <a:pt x="199" y="232"/>
                </a:cubicBezTo>
                <a:cubicBezTo>
                  <a:pt x="199" y="232"/>
                  <a:pt x="199" y="232"/>
                  <a:pt x="199" y="232"/>
                </a:cubicBezTo>
                <a:cubicBezTo>
                  <a:pt x="199" y="232"/>
                  <a:pt x="199" y="232"/>
                  <a:pt x="199" y="232"/>
                </a:cubicBezTo>
                <a:cubicBezTo>
                  <a:pt x="200" y="232"/>
                  <a:pt x="201" y="232"/>
                  <a:pt x="201" y="232"/>
                </a:cubicBezTo>
                <a:cubicBezTo>
                  <a:pt x="202" y="232"/>
                  <a:pt x="203" y="233"/>
                  <a:pt x="204" y="233"/>
                </a:cubicBezTo>
                <a:cubicBezTo>
                  <a:pt x="210" y="233"/>
                  <a:pt x="217" y="230"/>
                  <a:pt x="222" y="225"/>
                </a:cubicBezTo>
                <a:cubicBezTo>
                  <a:pt x="227" y="221"/>
                  <a:pt x="230" y="216"/>
                  <a:pt x="232" y="210"/>
                </a:cubicBezTo>
                <a:cubicBezTo>
                  <a:pt x="232" y="210"/>
                  <a:pt x="232" y="210"/>
                  <a:pt x="232" y="210"/>
                </a:cubicBezTo>
                <a:cubicBezTo>
                  <a:pt x="232" y="210"/>
                  <a:pt x="232" y="210"/>
                  <a:pt x="232" y="210"/>
                </a:cubicBezTo>
                <a:cubicBezTo>
                  <a:pt x="238" y="209"/>
                  <a:pt x="243" y="206"/>
                  <a:pt x="248" y="202"/>
                </a:cubicBezTo>
                <a:cubicBezTo>
                  <a:pt x="254" y="197"/>
                  <a:pt x="257" y="191"/>
                  <a:pt x="259" y="185"/>
                </a:cubicBezTo>
                <a:cubicBezTo>
                  <a:pt x="259" y="185"/>
                  <a:pt x="259" y="185"/>
                  <a:pt x="259" y="185"/>
                </a:cubicBezTo>
                <a:cubicBezTo>
                  <a:pt x="259" y="185"/>
                  <a:pt x="259" y="185"/>
                  <a:pt x="259" y="185"/>
                </a:cubicBezTo>
                <a:cubicBezTo>
                  <a:pt x="264" y="184"/>
                  <a:pt x="269" y="181"/>
                  <a:pt x="273" y="177"/>
                </a:cubicBezTo>
                <a:cubicBezTo>
                  <a:pt x="280" y="171"/>
                  <a:pt x="284" y="164"/>
                  <a:pt x="285" y="155"/>
                </a:cubicBezTo>
                <a:cubicBezTo>
                  <a:pt x="285" y="155"/>
                  <a:pt x="285" y="155"/>
                  <a:pt x="285" y="155"/>
                </a:cubicBezTo>
                <a:cubicBezTo>
                  <a:pt x="307" y="135"/>
                  <a:pt x="307" y="135"/>
                  <a:pt x="307" y="135"/>
                </a:cubicBezTo>
                <a:cubicBezTo>
                  <a:pt x="308" y="134"/>
                  <a:pt x="309" y="131"/>
                  <a:pt x="308" y="128"/>
                </a:cubicBezTo>
                <a:cubicBezTo>
                  <a:pt x="274" y="23"/>
                  <a:pt x="274" y="23"/>
                  <a:pt x="274" y="23"/>
                </a:cubicBezTo>
                <a:cubicBezTo>
                  <a:pt x="273" y="21"/>
                  <a:pt x="271" y="19"/>
                  <a:pt x="269" y="19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64" y="18"/>
                  <a:pt x="226" y="12"/>
                  <a:pt x="216" y="12"/>
                </a:cubicBezTo>
                <a:cubicBezTo>
                  <a:pt x="213" y="12"/>
                  <a:pt x="205" y="10"/>
                  <a:pt x="198" y="7"/>
                </a:cubicBezTo>
                <a:cubicBezTo>
                  <a:pt x="185" y="4"/>
                  <a:pt x="171" y="0"/>
                  <a:pt x="162" y="1"/>
                </a:cubicBezTo>
                <a:cubicBezTo>
                  <a:pt x="148" y="2"/>
                  <a:pt x="123" y="15"/>
                  <a:pt x="115" y="19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2" y="19"/>
                  <a:pt x="40" y="21"/>
                  <a:pt x="39" y="23"/>
                </a:cubicBezTo>
                <a:cubicBezTo>
                  <a:pt x="1" y="128"/>
                  <a:pt x="1" y="128"/>
                  <a:pt x="1" y="128"/>
                </a:cubicBezTo>
                <a:cubicBezTo>
                  <a:pt x="0" y="131"/>
                  <a:pt x="1" y="134"/>
                  <a:pt x="3" y="136"/>
                </a:cubicBezTo>
                <a:cubicBezTo>
                  <a:pt x="21" y="148"/>
                  <a:pt x="21" y="148"/>
                  <a:pt x="21" y="148"/>
                </a:cubicBezTo>
                <a:cubicBezTo>
                  <a:pt x="21" y="148"/>
                  <a:pt x="21" y="148"/>
                  <a:pt x="21" y="148"/>
                </a:cubicBezTo>
                <a:cubicBezTo>
                  <a:pt x="16" y="156"/>
                  <a:pt x="11" y="168"/>
                  <a:pt x="14" y="175"/>
                </a:cubicBezTo>
                <a:cubicBezTo>
                  <a:pt x="17" y="184"/>
                  <a:pt x="33" y="196"/>
                  <a:pt x="44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4" y="200"/>
                  <a:pt x="44" y="201"/>
                  <a:pt x="44" y="201"/>
                </a:cubicBezTo>
                <a:cubicBezTo>
                  <a:pt x="46" y="208"/>
                  <a:pt x="51" y="213"/>
                  <a:pt x="60" y="217"/>
                </a:cubicBezTo>
                <a:cubicBezTo>
                  <a:pt x="65" y="219"/>
                  <a:pt x="70" y="220"/>
                  <a:pt x="74" y="220"/>
                </a:cubicBezTo>
                <a:cubicBezTo>
                  <a:pt x="74" y="220"/>
                  <a:pt x="74" y="220"/>
                  <a:pt x="74" y="220"/>
                </a:cubicBezTo>
                <a:cubicBezTo>
                  <a:pt x="74" y="220"/>
                  <a:pt x="74" y="220"/>
                  <a:pt x="74" y="220"/>
                </a:cubicBezTo>
                <a:cubicBezTo>
                  <a:pt x="76" y="223"/>
                  <a:pt x="79" y="225"/>
                  <a:pt x="82" y="228"/>
                </a:cubicBezTo>
                <a:cubicBezTo>
                  <a:pt x="89" y="233"/>
                  <a:pt x="99" y="235"/>
                  <a:pt x="106" y="234"/>
                </a:cubicBezTo>
                <a:cubicBezTo>
                  <a:pt x="106" y="234"/>
                  <a:pt x="106" y="234"/>
                  <a:pt x="106" y="234"/>
                </a:cubicBezTo>
                <a:cubicBezTo>
                  <a:pt x="106" y="234"/>
                  <a:pt x="106" y="234"/>
                  <a:pt x="106" y="234"/>
                </a:cubicBezTo>
                <a:cubicBezTo>
                  <a:pt x="111" y="239"/>
                  <a:pt x="119" y="244"/>
                  <a:pt x="128" y="244"/>
                </a:cubicBezTo>
                <a:cubicBezTo>
                  <a:pt x="128" y="244"/>
                  <a:pt x="128" y="244"/>
                  <a:pt x="128" y="244"/>
                </a:cubicBezTo>
                <a:cubicBezTo>
                  <a:pt x="132" y="244"/>
                  <a:pt x="136" y="243"/>
                  <a:pt x="139" y="241"/>
                </a:cubicBezTo>
                <a:cubicBezTo>
                  <a:pt x="142" y="239"/>
                  <a:pt x="145" y="237"/>
                  <a:pt x="147" y="233"/>
                </a:cubicBezTo>
                <a:cubicBezTo>
                  <a:pt x="147" y="233"/>
                  <a:pt x="147" y="233"/>
                  <a:pt x="147" y="233"/>
                </a:cubicBezTo>
                <a:cubicBezTo>
                  <a:pt x="147" y="233"/>
                  <a:pt x="147" y="233"/>
                  <a:pt x="147" y="233"/>
                </a:cubicBezTo>
                <a:cubicBezTo>
                  <a:pt x="156" y="237"/>
                  <a:pt x="167" y="239"/>
                  <a:pt x="176" y="239"/>
                </a:cubicBezTo>
                <a:close/>
                <a:moveTo>
                  <a:pt x="122" y="30"/>
                </a:moveTo>
                <a:cubicBezTo>
                  <a:pt x="122" y="30"/>
                  <a:pt x="122" y="30"/>
                  <a:pt x="122" y="30"/>
                </a:cubicBezTo>
                <a:cubicBezTo>
                  <a:pt x="132" y="25"/>
                  <a:pt x="153" y="14"/>
                  <a:pt x="163" y="14"/>
                </a:cubicBezTo>
                <a:cubicBezTo>
                  <a:pt x="163" y="14"/>
                  <a:pt x="164" y="14"/>
                  <a:pt x="164" y="14"/>
                </a:cubicBezTo>
                <a:cubicBezTo>
                  <a:pt x="171" y="14"/>
                  <a:pt x="184" y="17"/>
                  <a:pt x="194" y="20"/>
                </a:cubicBezTo>
                <a:cubicBezTo>
                  <a:pt x="194" y="20"/>
                  <a:pt x="194" y="20"/>
                  <a:pt x="194" y="20"/>
                </a:cubicBezTo>
                <a:cubicBezTo>
                  <a:pt x="203" y="23"/>
                  <a:pt x="211" y="25"/>
                  <a:pt x="216" y="25"/>
                </a:cubicBezTo>
                <a:cubicBezTo>
                  <a:pt x="222" y="25"/>
                  <a:pt x="245" y="29"/>
                  <a:pt x="262" y="31"/>
                </a:cubicBezTo>
                <a:cubicBezTo>
                  <a:pt x="263" y="31"/>
                  <a:pt x="263" y="31"/>
                  <a:pt x="263" y="31"/>
                </a:cubicBezTo>
                <a:cubicBezTo>
                  <a:pt x="263" y="31"/>
                  <a:pt x="263" y="31"/>
                  <a:pt x="263" y="31"/>
                </a:cubicBezTo>
                <a:cubicBezTo>
                  <a:pt x="295" y="129"/>
                  <a:pt x="295" y="129"/>
                  <a:pt x="295" y="129"/>
                </a:cubicBezTo>
                <a:cubicBezTo>
                  <a:pt x="294" y="129"/>
                  <a:pt x="294" y="129"/>
                  <a:pt x="294" y="129"/>
                </a:cubicBezTo>
                <a:cubicBezTo>
                  <a:pt x="279" y="143"/>
                  <a:pt x="279" y="143"/>
                  <a:pt x="279" y="143"/>
                </a:cubicBezTo>
                <a:cubicBezTo>
                  <a:pt x="278" y="143"/>
                  <a:pt x="278" y="143"/>
                  <a:pt x="278" y="143"/>
                </a:cubicBezTo>
                <a:cubicBezTo>
                  <a:pt x="241" y="106"/>
                  <a:pt x="241" y="106"/>
                  <a:pt x="241" y="106"/>
                </a:cubicBezTo>
                <a:cubicBezTo>
                  <a:pt x="232" y="96"/>
                  <a:pt x="202" y="64"/>
                  <a:pt x="191" y="61"/>
                </a:cubicBezTo>
                <a:cubicBezTo>
                  <a:pt x="174" y="56"/>
                  <a:pt x="159" y="59"/>
                  <a:pt x="147" y="69"/>
                </a:cubicBezTo>
                <a:cubicBezTo>
                  <a:pt x="142" y="74"/>
                  <a:pt x="139" y="79"/>
                  <a:pt x="136" y="85"/>
                </a:cubicBezTo>
                <a:cubicBezTo>
                  <a:pt x="131" y="94"/>
                  <a:pt x="127" y="102"/>
                  <a:pt x="111" y="103"/>
                </a:cubicBezTo>
                <a:cubicBezTo>
                  <a:pt x="104" y="104"/>
                  <a:pt x="98" y="103"/>
                  <a:pt x="96" y="100"/>
                </a:cubicBezTo>
                <a:cubicBezTo>
                  <a:pt x="94" y="98"/>
                  <a:pt x="94" y="96"/>
                  <a:pt x="95" y="95"/>
                </a:cubicBezTo>
                <a:lnTo>
                  <a:pt x="122" y="30"/>
                </a:lnTo>
                <a:close/>
                <a:moveTo>
                  <a:pt x="52" y="170"/>
                </a:moveTo>
                <a:cubicBezTo>
                  <a:pt x="50" y="175"/>
                  <a:pt x="47" y="180"/>
                  <a:pt x="46" y="186"/>
                </a:cubicBezTo>
                <a:cubicBezTo>
                  <a:pt x="46" y="186"/>
                  <a:pt x="46" y="186"/>
                  <a:pt x="46" y="186"/>
                </a:cubicBezTo>
                <a:cubicBezTo>
                  <a:pt x="45" y="186"/>
                  <a:pt x="45" y="186"/>
                  <a:pt x="45" y="186"/>
                </a:cubicBezTo>
                <a:cubicBezTo>
                  <a:pt x="39" y="183"/>
                  <a:pt x="28" y="176"/>
                  <a:pt x="26" y="171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5" y="169"/>
                  <a:pt x="28" y="161"/>
                  <a:pt x="31" y="156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52" y="170"/>
                  <a:pt x="52" y="170"/>
                  <a:pt x="52" y="170"/>
                </a:cubicBezTo>
                <a:close/>
                <a:moveTo>
                  <a:pt x="73" y="206"/>
                </a:moveTo>
                <a:cubicBezTo>
                  <a:pt x="73" y="206"/>
                  <a:pt x="73" y="206"/>
                  <a:pt x="73" y="206"/>
                </a:cubicBezTo>
                <a:cubicBezTo>
                  <a:pt x="73" y="206"/>
                  <a:pt x="72" y="206"/>
                  <a:pt x="72" y="206"/>
                </a:cubicBezTo>
                <a:cubicBezTo>
                  <a:pt x="71" y="206"/>
                  <a:pt x="68" y="206"/>
                  <a:pt x="65" y="205"/>
                </a:cubicBezTo>
                <a:cubicBezTo>
                  <a:pt x="60" y="203"/>
                  <a:pt x="57" y="200"/>
                  <a:pt x="57" y="198"/>
                </a:cubicBezTo>
                <a:cubicBezTo>
                  <a:pt x="57" y="197"/>
                  <a:pt x="57" y="196"/>
                  <a:pt x="57" y="195"/>
                </a:cubicBezTo>
                <a:cubicBezTo>
                  <a:pt x="57" y="195"/>
                  <a:pt x="57" y="194"/>
                  <a:pt x="57" y="194"/>
                </a:cubicBezTo>
                <a:cubicBezTo>
                  <a:pt x="58" y="188"/>
                  <a:pt x="62" y="179"/>
                  <a:pt x="65" y="173"/>
                </a:cubicBezTo>
                <a:cubicBezTo>
                  <a:pt x="65" y="173"/>
                  <a:pt x="65" y="173"/>
                  <a:pt x="65" y="173"/>
                </a:cubicBezTo>
                <a:cubicBezTo>
                  <a:pt x="66" y="173"/>
                  <a:pt x="67" y="172"/>
                  <a:pt x="67" y="172"/>
                </a:cubicBezTo>
                <a:cubicBezTo>
                  <a:pt x="67" y="171"/>
                  <a:pt x="68" y="170"/>
                  <a:pt x="68" y="169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0" y="166"/>
                  <a:pt x="71" y="165"/>
                  <a:pt x="72" y="164"/>
                </a:cubicBezTo>
                <a:cubicBezTo>
                  <a:pt x="76" y="163"/>
                  <a:pt x="84" y="169"/>
                  <a:pt x="85" y="171"/>
                </a:cubicBezTo>
                <a:cubicBezTo>
                  <a:pt x="85" y="172"/>
                  <a:pt x="85" y="172"/>
                  <a:pt x="85" y="172"/>
                </a:cubicBezTo>
                <a:cubicBezTo>
                  <a:pt x="86" y="172"/>
                  <a:pt x="86" y="173"/>
                  <a:pt x="85" y="175"/>
                </a:cubicBezTo>
                <a:cubicBezTo>
                  <a:pt x="85" y="175"/>
                  <a:pt x="85" y="175"/>
                  <a:pt x="85" y="175"/>
                </a:cubicBezTo>
                <a:lnTo>
                  <a:pt x="73" y="206"/>
                </a:lnTo>
                <a:close/>
                <a:moveTo>
                  <a:pt x="110" y="197"/>
                </a:moveTo>
                <a:cubicBezTo>
                  <a:pt x="110" y="197"/>
                  <a:pt x="110" y="197"/>
                  <a:pt x="110" y="197"/>
                </a:cubicBezTo>
                <a:cubicBezTo>
                  <a:pt x="102" y="221"/>
                  <a:pt x="102" y="221"/>
                  <a:pt x="102" y="221"/>
                </a:cubicBezTo>
                <a:cubicBezTo>
                  <a:pt x="102" y="221"/>
                  <a:pt x="102" y="221"/>
                  <a:pt x="102" y="221"/>
                </a:cubicBezTo>
                <a:cubicBezTo>
                  <a:pt x="99" y="221"/>
                  <a:pt x="94" y="220"/>
                  <a:pt x="90" y="217"/>
                </a:cubicBezTo>
                <a:cubicBezTo>
                  <a:pt x="87" y="215"/>
                  <a:pt x="86" y="214"/>
                  <a:pt x="85" y="212"/>
                </a:cubicBezTo>
                <a:cubicBezTo>
                  <a:pt x="85" y="212"/>
                  <a:pt x="85" y="212"/>
                  <a:pt x="85" y="212"/>
                </a:cubicBezTo>
                <a:cubicBezTo>
                  <a:pt x="97" y="181"/>
                  <a:pt x="97" y="181"/>
                  <a:pt x="97" y="181"/>
                </a:cubicBezTo>
                <a:cubicBezTo>
                  <a:pt x="97" y="181"/>
                  <a:pt x="97" y="181"/>
                  <a:pt x="97" y="181"/>
                </a:cubicBezTo>
                <a:cubicBezTo>
                  <a:pt x="103" y="182"/>
                  <a:pt x="109" y="185"/>
                  <a:pt x="110" y="187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8"/>
                  <a:pt x="111" y="191"/>
                  <a:pt x="110" y="197"/>
                </a:cubicBezTo>
                <a:close/>
                <a:moveTo>
                  <a:pt x="138" y="218"/>
                </a:moveTo>
                <a:cubicBezTo>
                  <a:pt x="138" y="218"/>
                  <a:pt x="138" y="218"/>
                  <a:pt x="138" y="218"/>
                </a:cubicBezTo>
                <a:cubicBezTo>
                  <a:pt x="138" y="218"/>
                  <a:pt x="138" y="218"/>
                  <a:pt x="138" y="218"/>
                </a:cubicBezTo>
                <a:cubicBezTo>
                  <a:pt x="138" y="219"/>
                  <a:pt x="137" y="219"/>
                  <a:pt x="137" y="219"/>
                </a:cubicBezTo>
                <a:cubicBezTo>
                  <a:pt x="136" y="221"/>
                  <a:pt x="136" y="223"/>
                  <a:pt x="136" y="225"/>
                </a:cubicBezTo>
                <a:cubicBezTo>
                  <a:pt x="136" y="225"/>
                  <a:pt x="136" y="225"/>
                  <a:pt x="136" y="225"/>
                </a:cubicBezTo>
                <a:cubicBezTo>
                  <a:pt x="136" y="225"/>
                  <a:pt x="136" y="225"/>
                  <a:pt x="136" y="225"/>
                </a:cubicBezTo>
                <a:cubicBezTo>
                  <a:pt x="135" y="227"/>
                  <a:pt x="134" y="229"/>
                  <a:pt x="132" y="230"/>
                </a:cubicBezTo>
                <a:cubicBezTo>
                  <a:pt x="131" y="231"/>
                  <a:pt x="130" y="231"/>
                  <a:pt x="128" y="231"/>
                </a:cubicBezTo>
                <a:cubicBezTo>
                  <a:pt x="124" y="231"/>
                  <a:pt x="118" y="228"/>
                  <a:pt x="115" y="225"/>
                </a:cubicBezTo>
                <a:cubicBezTo>
                  <a:pt x="115" y="225"/>
                  <a:pt x="115" y="225"/>
                  <a:pt x="115" y="225"/>
                </a:cubicBezTo>
                <a:cubicBezTo>
                  <a:pt x="115" y="225"/>
                  <a:pt x="115" y="225"/>
                  <a:pt x="115" y="225"/>
                </a:cubicBezTo>
                <a:cubicBezTo>
                  <a:pt x="122" y="201"/>
                  <a:pt x="122" y="201"/>
                  <a:pt x="122" y="201"/>
                </a:cubicBezTo>
                <a:cubicBezTo>
                  <a:pt x="122" y="201"/>
                  <a:pt x="122" y="201"/>
                  <a:pt x="122" y="201"/>
                </a:cubicBezTo>
                <a:cubicBezTo>
                  <a:pt x="124" y="200"/>
                  <a:pt x="127" y="199"/>
                  <a:pt x="129" y="200"/>
                </a:cubicBezTo>
                <a:cubicBezTo>
                  <a:pt x="132" y="200"/>
                  <a:pt x="137" y="201"/>
                  <a:pt x="138" y="205"/>
                </a:cubicBezTo>
                <a:cubicBezTo>
                  <a:pt x="139" y="208"/>
                  <a:pt x="139" y="213"/>
                  <a:pt x="138" y="218"/>
                </a:cubicBezTo>
                <a:close/>
                <a:moveTo>
                  <a:pt x="131" y="187"/>
                </a:moveTo>
                <a:cubicBezTo>
                  <a:pt x="129" y="187"/>
                  <a:pt x="126" y="187"/>
                  <a:pt x="124" y="187"/>
                </a:cubicBezTo>
                <a:cubicBezTo>
                  <a:pt x="123" y="187"/>
                  <a:pt x="123" y="187"/>
                  <a:pt x="123" y="187"/>
                </a:cubicBezTo>
                <a:cubicBezTo>
                  <a:pt x="123" y="187"/>
                  <a:pt x="123" y="187"/>
                  <a:pt x="123" y="187"/>
                </a:cubicBezTo>
                <a:cubicBezTo>
                  <a:pt x="123" y="185"/>
                  <a:pt x="123" y="184"/>
                  <a:pt x="123" y="184"/>
                </a:cubicBezTo>
                <a:cubicBezTo>
                  <a:pt x="121" y="175"/>
                  <a:pt x="109" y="169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7"/>
                </a:cubicBezTo>
                <a:cubicBezTo>
                  <a:pt x="96" y="162"/>
                  <a:pt x="90" y="156"/>
                  <a:pt x="84" y="154"/>
                </a:cubicBezTo>
                <a:cubicBezTo>
                  <a:pt x="78" y="151"/>
                  <a:pt x="73" y="150"/>
                  <a:pt x="68" y="152"/>
                </a:cubicBezTo>
                <a:cubicBezTo>
                  <a:pt x="65" y="153"/>
                  <a:pt x="63" y="155"/>
                  <a:pt x="60" y="158"/>
                </a:cubicBezTo>
                <a:cubicBezTo>
                  <a:pt x="60" y="159"/>
                  <a:pt x="60" y="159"/>
                  <a:pt x="60" y="159"/>
                </a:cubicBezTo>
                <a:cubicBezTo>
                  <a:pt x="59" y="158"/>
                  <a:pt x="59" y="158"/>
                  <a:pt x="59" y="15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50" y="32"/>
                  <a:pt x="50" y="32"/>
                  <a:pt x="50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82" y="90"/>
                  <a:pt x="82" y="90"/>
                  <a:pt x="82" y="90"/>
                </a:cubicBezTo>
                <a:cubicBezTo>
                  <a:pt x="82" y="90"/>
                  <a:pt x="82" y="91"/>
                  <a:pt x="82" y="91"/>
                </a:cubicBezTo>
                <a:cubicBezTo>
                  <a:pt x="82" y="92"/>
                  <a:pt x="79" y="101"/>
                  <a:pt x="86" y="108"/>
                </a:cubicBezTo>
                <a:cubicBezTo>
                  <a:pt x="91" y="115"/>
                  <a:pt x="100" y="117"/>
                  <a:pt x="113" y="116"/>
                </a:cubicBezTo>
                <a:cubicBezTo>
                  <a:pt x="135" y="114"/>
                  <a:pt x="142" y="101"/>
                  <a:pt x="148" y="91"/>
                </a:cubicBezTo>
                <a:cubicBezTo>
                  <a:pt x="150" y="86"/>
                  <a:pt x="152" y="82"/>
                  <a:pt x="155" y="79"/>
                </a:cubicBezTo>
                <a:cubicBezTo>
                  <a:pt x="164" y="72"/>
                  <a:pt x="174" y="70"/>
                  <a:pt x="187" y="74"/>
                </a:cubicBezTo>
                <a:cubicBezTo>
                  <a:pt x="193" y="75"/>
                  <a:pt x="214" y="96"/>
                  <a:pt x="231" y="115"/>
                </a:cubicBezTo>
                <a:cubicBezTo>
                  <a:pt x="231" y="115"/>
                  <a:pt x="231" y="115"/>
                  <a:pt x="231" y="115"/>
                </a:cubicBezTo>
                <a:cubicBezTo>
                  <a:pt x="272" y="155"/>
                  <a:pt x="272" y="155"/>
                  <a:pt x="272" y="155"/>
                </a:cubicBezTo>
                <a:cubicBezTo>
                  <a:pt x="272" y="155"/>
                  <a:pt x="272" y="155"/>
                  <a:pt x="272" y="155"/>
                </a:cubicBezTo>
                <a:cubicBezTo>
                  <a:pt x="271" y="159"/>
                  <a:pt x="268" y="164"/>
                  <a:pt x="264" y="167"/>
                </a:cubicBezTo>
                <a:cubicBezTo>
                  <a:pt x="261" y="170"/>
                  <a:pt x="257" y="172"/>
                  <a:pt x="254" y="172"/>
                </a:cubicBezTo>
                <a:cubicBezTo>
                  <a:pt x="254" y="172"/>
                  <a:pt x="254" y="172"/>
                  <a:pt x="254" y="172"/>
                </a:cubicBezTo>
                <a:cubicBezTo>
                  <a:pt x="253" y="172"/>
                  <a:pt x="253" y="172"/>
                  <a:pt x="253" y="172"/>
                </a:cubicBezTo>
                <a:cubicBezTo>
                  <a:pt x="220" y="145"/>
                  <a:pt x="220" y="145"/>
                  <a:pt x="220" y="145"/>
                </a:cubicBezTo>
                <a:cubicBezTo>
                  <a:pt x="217" y="142"/>
                  <a:pt x="212" y="135"/>
                  <a:pt x="212" y="132"/>
                </a:cubicBezTo>
                <a:cubicBezTo>
                  <a:pt x="212" y="128"/>
                  <a:pt x="209" y="126"/>
                  <a:pt x="205" y="126"/>
                </a:cubicBezTo>
                <a:cubicBezTo>
                  <a:pt x="205" y="126"/>
                  <a:pt x="205" y="126"/>
                  <a:pt x="205" y="126"/>
                </a:cubicBezTo>
                <a:cubicBezTo>
                  <a:pt x="201" y="126"/>
                  <a:pt x="199" y="129"/>
                  <a:pt x="199" y="133"/>
                </a:cubicBezTo>
                <a:cubicBezTo>
                  <a:pt x="200" y="142"/>
                  <a:pt x="209" y="152"/>
                  <a:pt x="211" y="154"/>
                </a:cubicBezTo>
                <a:cubicBezTo>
                  <a:pt x="211" y="155"/>
                  <a:pt x="211" y="155"/>
                  <a:pt x="212" y="155"/>
                </a:cubicBezTo>
                <a:cubicBezTo>
                  <a:pt x="245" y="182"/>
                  <a:pt x="245" y="182"/>
                  <a:pt x="245" y="182"/>
                </a:cubicBezTo>
                <a:cubicBezTo>
                  <a:pt x="245" y="182"/>
                  <a:pt x="245" y="183"/>
                  <a:pt x="246" y="183"/>
                </a:cubicBezTo>
                <a:cubicBezTo>
                  <a:pt x="246" y="183"/>
                  <a:pt x="246" y="183"/>
                  <a:pt x="246" y="183"/>
                </a:cubicBezTo>
                <a:cubicBezTo>
                  <a:pt x="246" y="183"/>
                  <a:pt x="246" y="183"/>
                  <a:pt x="246" y="183"/>
                </a:cubicBezTo>
                <a:cubicBezTo>
                  <a:pt x="245" y="186"/>
                  <a:pt x="243" y="189"/>
                  <a:pt x="240" y="192"/>
                </a:cubicBezTo>
                <a:cubicBezTo>
                  <a:pt x="236" y="195"/>
                  <a:pt x="232" y="197"/>
                  <a:pt x="228" y="197"/>
                </a:cubicBezTo>
                <a:cubicBezTo>
                  <a:pt x="228" y="197"/>
                  <a:pt x="228" y="197"/>
                  <a:pt x="228" y="197"/>
                </a:cubicBezTo>
                <a:cubicBezTo>
                  <a:pt x="228" y="197"/>
                  <a:pt x="228" y="197"/>
                  <a:pt x="228" y="197"/>
                </a:cubicBezTo>
                <a:cubicBezTo>
                  <a:pt x="193" y="168"/>
                  <a:pt x="193" y="168"/>
                  <a:pt x="193" y="168"/>
                </a:cubicBezTo>
                <a:cubicBezTo>
                  <a:pt x="192" y="167"/>
                  <a:pt x="190" y="167"/>
                  <a:pt x="188" y="167"/>
                </a:cubicBezTo>
                <a:cubicBezTo>
                  <a:pt x="186" y="167"/>
                  <a:pt x="185" y="168"/>
                  <a:pt x="184" y="169"/>
                </a:cubicBezTo>
                <a:cubicBezTo>
                  <a:pt x="183" y="171"/>
                  <a:pt x="182" y="172"/>
                  <a:pt x="182" y="174"/>
                </a:cubicBezTo>
                <a:cubicBezTo>
                  <a:pt x="182" y="176"/>
                  <a:pt x="183" y="177"/>
                  <a:pt x="185" y="178"/>
                </a:cubicBezTo>
                <a:cubicBezTo>
                  <a:pt x="219" y="206"/>
                  <a:pt x="219" y="206"/>
                  <a:pt x="219" y="206"/>
                </a:cubicBezTo>
                <a:cubicBezTo>
                  <a:pt x="219" y="206"/>
                  <a:pt x="219" y="206"/>
                  <a:pt x="219" y="206"/>
                </a:cubicBezTo>
                <a:cubicBezTo>
                  <a:pt x="218" y="210"/>
                  <a:pt x="216" y="213"/>
                  <a:pt x="213" y="215"/>
                </a:cubicBezTo>
                <a:cubicBezTo>
                  <a:pt x="211" y="218"/>
                  <a:pt x="207" y="219"/>
                  <a:pt x="204" y="219"/>
                </a:cubicBezTo>
                <a:cubicBezTo>
                  <a:pt x="204" y="219"/>
                  <a:pt x="204" y="219"/>
                  <a:pt x="204" y="219"/>
                </a:cubicBezTo>
                <a:cubicBezTo>
                  <a:pt x="204" y="219"/>
                  <a:pt x="204" y="219"/>
                  <a:pt x="204" y="219"/>
                </a:cubicBezTo>
                <a:cubicBezTo>
                  <a:pt x="171" y="194"/>
                  <a:pt x="171" y="194"/>
                  <a:pt x="171" y="194"/>
                </a:cubicBezTo>
                <a:cubicBezTo>
                  <a:pt x="170" y="193"/>
                  <a:pt x="168" y="193"/>
                  <a:pt x="166" y="193"/>
                </a:cubicBezTo>
                <a:cubicBezTo>
                  <a:pt x="165" y="193"/>
                  <a:pt x="163" y="194"/>
                  <a:pt x="162" y="196"/>
                </a:cubicBezTo>
                <a:cubicBezTo>
                  <a:pt x="161" y="197"/>
                  <a:pt x="161" y="199"/>
                  <a:pt x="161" y="201"/>
                </a:cubicBezTo>
                <a:cubicBezTo>
                  <a:pt x="161" y="202"/>
                  <a:pt x="162" y="204"/>
                  <a:pt x="163" y="205"/>
                </a:cubicBezTo>
                <a:cubicBezTo>
                  <a:pt x="188" y="224"/>
                  <a:pt x="188" y="224"/>
                  <a:pt x="188" y="224"/>
                </a:cubicBezTo>
                <a:cubicBezTo>
                  <a:pt x="188" y="224"/>
                  <a:pt x="188" y="224"/>
                  <a:pt x="188" y="224"/>
                </a:cubicBezTo>
                <a:cubicBezTo>
                  <a:pt x="187" y="224"/>
                  <a:pt x="186" y="225"/>
                  <a:pt x="185" y="225"/>
                </a:cubicBezTo>
                <a:cubicBezTo>
                  <a:pt x="182" y="225"/>
                  <a:pt x="179" y="226"/>
                  <a:pt x="176" y="226"/>
                </a:cubicBezTo>
                <a:cubicBezTo>
                  <a:pt x="168" y="226"/>
                  <a:pt x="158" y="223"/>
                  <a:pt x="151" y="220"/>
                </a:cubicBezTo>
                <a:cubicBezTo>
                  <a:pt x="151" y="220"/>
                  <a:pt x="151" y="220"/>
                  <a:pt x="151" y="220"/>
                </a:cubicBezTo>
                <a:cubicBezTo>
                  <a:pt x="151" y="220"/>
                  <a:pt x="151" y="220"/>
                  <a:pt x="151" y="220"/>
                </a:cubicBezTo>
                <a:cubicBezTo>
                  <a:pt x="153" y="212"/>
                  <a:pt x="152" y="205"/>
                  <a:pt x="151" y="201"/>
                </a:cubicBezTo>
                <a:cubicBezTo>
                  <a:pt x="149" y="193"/>
                  <a:pt x="141" y="188"/>
                  <a:pt x="131" y="1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8D8CA6-2132-3B4A-BC60-9F91E4B1458B}"/>
              </a:ext>
            </a:extLst>
          </p:cNvPr>
          <p:cNvGrpSpPr/>
          <p:nvPr userDrawn="1"/>
        </p:nvGrpSpPr>
        <p:grpSpPr>
          <a:xfrm>
            <a:off x="380999" y="1577830"/>
            <a:ext cx="11429980" cy="4734070"/>
            <a:chOff x="380999" y="1577845"/>
            <a:chExt cx="11520823" cy="5122866"/>
          </a:xfrm>
          <a:noFill/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E293C8-14C3-874B-8890-DD874D9F5187}"/>
                </a:ext>
              </a:extLst>
            </p:cNvPr>
            <p:cNvSpPr/>
            <p:nvPr userDrawn="1"/>
          </p:nvSpPr>
          <p:spPr>
            <a:xfrm>
              <a:off x="380999" y="1577845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56D8B7-72A3-4147-AD60-AFE0126E0C59}"/>
                </a:ext>
              </a:extLst>
            </p:cNvPr>
            <p:cNvSpPr/>
            <p:nvPr userDrawn="1"/>
          </p:nvSpPr>
          <p:spPr>
            <a:xfrm>
              <a:off x="1661715" y="1577845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8FFDCF-08AC-A745-A14B-1FB83D20EF87}"/>
                </a:ext>
              </a:extLst>
            </p:cNvPr>
            <p:cNvSpPr/>
            <p:nvPr userDrawn="1"/>
          </p:nvSpPr>
          <p:spPr>
            <a:xfrm>
              <a:off x="2942432" y="1577845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B6DE6F-DAF8-E246-AB81-6B639342348F}"/>
                </a:ext>
              </a:extLst>
            </p:cNvPr>
            <p:cNvSpPr/>
            <p:nvPr userDrawn="1"/>
          </p:nvSpPr>
          <p:spPr>
            <a:xfrm>
              <a:off x="4223148" y="1577845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3841CF2-263C-B04E-9960-36397C49999B}"/>
                </a:ext>
              </a:extLst>
            </p:cNvPr>
            <p:cNvSpPr/>
            <p:nvPr userDrawn="1"/>
          </p:nvSpPr>
          <p:spPr>
            <a:xfrm>
              <a:off x="5503865" y="1577845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2987178-6410-AF4D-A95C-0F3F1BDEE23D}"/>
                </a:ext>
              </a:extLst>
            </p:cNvPr>
            <p:cNvSpPr/>
            <p:nvPr userDrawn="1"/>
          </p:nvSpPr>
          <p:spPr>
            <a:xfrm>
              <a:off x="380999" y="2858561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970435B-0CE9-444F-B4A6-D7E0FE1E8098}"/>
                </a:ext>
              </a:extLst>
            </p:cNvPr>
            <p:cNvSpPr/>
            <p:nvPr userDrawn="1"/>
          </p:nvSpPr>
          <p:spPr>
            <a:xfrm>
              <a:off x="1661715" y="2858561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637EA29-2A06-9242-B2F2-EA7F43329956}"/>
                </a:ext>
              </a:extLst>
            </p:cNvPr>
            <p:cNvSpPr/>
            <p:nvPr userDrawn="1"/>
          </p:nvSpPr>
          <p:spPr>
            <a:xfrm>
              <a:off x="2942432" y="2858561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48AEFC-712D-D044-81E5-6C1E41110759}"/>
                </a:ext>
              </a:extLst>
            </p:cNvPr>
            <p:cNvSpPr/>
            <p:nvPr userDrawn="1"/>
          </p:nvSpPr>
          <p:spPr>
            <a:xfrm>
              <a:off x="4223148" y="2858561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7CBE003-D5E8-864C-98FA-9796248CE2AC}"/>
                </a:ext>
              </a:extLst>
            </p:cNvPr>
            <p:cNvSpPr/>
            <p:nvPr userDrawn="1"/>
          </p:nvSpPr>
          <p:spPr>
            <a:xfrm>
              <a:off x="5503865" y="2858561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ADE82A5-95E4-6C4B-B11D-D53B6705F30D}"/>
                </a:ext>
              </a:extLst>
            </p:cNvPr>
            <p:cNvSpPr/>
            <p:nvPr userDrawn="1"/>
          </p:nvSpPr>
          <p:spPr>
            <a:xfrm>
              <a:off x="380999" y="4139278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D3153DA-7E96-5A48-85FB-7AA1D84749D2}"/>
                </a:ext>
              </a:extLst>
            </p:cNvPr>
            <p:cNvSpPr/>
            <p:nvPr userDrawn="1"/>
          </p:nvSpPr>
          <p:spPr>
            <a:xfrm>
              <a:off x="1661715" y="4139278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84E1B72-B1CA-DE40-964D-0211741FA050}"/>
                </a:ext>
              </a:extLst>
            </p:cNvPr>
            <p:cNvSpPr/>
            <p:nvPr userDrawn="1"/>
          </p:nvSpPr>
          <p:spPr>
            <a:xfrm>
              <a:off x="2942432" y="4139278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DEA1F2-0336-5941-9F8D-A8F560A28115}"/>
                </a:ext>
              </a:extLst>
            </p:cNvPr>
            <p:cNvSpPr/>
            <p:nvPr userDrawn="1"/>
          </p:nvSpPr>
          <p:spPr>
            <a:xfrm>
              <a:off x="4223148" y="4139278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57AB087-9AA7-2D4E-A82A-605B50372D51}"/>
                </a:ext>
              </a:extLst>
            </p:cNvPr>
            <p:cNvSpPr/>
            <p:nvPr userDrawn="1"/>
          </p:nvSpPr>
          <p:spPr>
            <a:xfrm>
              <a:off x="5503865" y="4139278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F447629-D1B9-0546-851F-E0D5ED605B7A}"/>
                </a:ext>
              </a:extLst>
            </p:cNvPr>
            <p:cNvSpPr/>
            <p:nvPr userDrawn="1"/>
          </p:nvSpPr>
          <p:spPr>
            <a:xfrm>
              <a:off x="6784581" y="1577845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E9B1291-33A4-EE48-806C-B5D7A1613345}"/>
                </a:ext>
              </a:extLst>
            </p:cNvPr>
            <p:cNvSpPr/>
            <p:nvPr userDrawn="1"/>
          </p:nvSpPr>
          <p:spPr>
            <a:xfrm>
              <a:off x="6784581" y="2858561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9CEBC75-F9B2-DF40-8FAB-B56A760AED4B}"/>
                </a:ext>
              </a:extLst>
            </p:cNvPr>
            <p:cNvSpPr/>
            <p:nvPr userDrawn="1"/>
          </p:nvSpPr>
          <p:spPr>
            <a:xfrm>
              <a:off x="6784581" y="4139278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E5FF759-951A-054F-9F4A-482FE7225052}"/>
                </a:ext>
              </a:extLst>
            </p:cNvPr>
            <p:cNvSpPr/>
            <p:nvPr userDrawn="1"/>
          </p:nvSpPr>
          <p:spPr>
            <a:xfrm>
              <a:off x="8065298" y="1577845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0EB0590-F226-6748-B645-71C913F9B674}"/>
                </a:ext>
              </a:extLst>
            </p:cNvPr>
            <p:cNvSpPr/>
            <p:nvPr userDrawn="1"/>
          </p:nvSpPr>
          <p:spPr>
            <a:xfrm>
              <a:off x="8065298" y="2858561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D31B860-B762-A94B-B4E7-355AC4826289}"/>
                </a:ext>
              </a:extLst>
            </p:cNvPr>
            <p:cNvSpPr/>
            <p:nvPr userDrawn="1"/>
          </p:nvSpPr>
          <p:spPr>
            <a:xfrm>
              <a:off x="8065298" y="4139278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82F9D60-F80B-2F4A-9903-3996F96A22C1}"/>
                </a:ext>
              </a:extLst>
            </p:cNvPr>
            <p:cNvSpPr/>
            <p:nvPr userDrawn="1"/>
          </p:nvSpPr>
          <p:spPr>
            <a:xfrm>
              <a:off x="380999" y="5419994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9C6B9A7-FBBB-F541-A935-BD7AF34D2A23}"/>
                </a:ext>
              </a:extLst>
            </p:cNvPr>
            <p:cNvSpPr/>
            <p:nvPr userDrawn="1"/>
          </p:nvSpPr>
          <p:spPr>
            <a:xfrm>
              <a:off x="1661715" y="5419993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53EEC05-B7DA-1540-9D32-177152835D78}"/>
                </a:ext>
              </a:extLst>
            </p:cNvPr>
            <p:cNvSpPr/>
            <p:nvPr userDrawn="1"/>
          </p:nvSpPr>
          <p:spPr>
            <a:xfrm>
              <a:off x="2942432" y="5419993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F87792-0038-E245-A756-AFA193BEC33C}"/>
                </a:ext>
              </a:extLst>
            </p:cNvPr>
            <p:cNvSpPr/>
            <p:nvPr userDrawn="1"/>
          </p:nvSpPr>
          <p:spPr>
            <a:xfrm>
              <a:off x="4223148" y="5419993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63EA47D-7036-6149-BFDD-AE64B4F0440E}"/>
                </a:ext>
              </a:extLst>
            </p:cNvPr>
            <p:cNvSpPr/>
            <p:nvPr userDrawn="1"/>
          </p:nvSpPr>
          <p:spPr>
            <a:xfrm>
              <a:off x="5503865" y="5419993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4CBC1BB-E618-4143-8102-0EE9DB6F72F6}"/>
                </a:ext>
              </a:extLst>
            </p:cNvPr>
            <p:cNvSpPr/>
            <p:nvPr userDrawn="1"/>
          </p:nvSpPr>
          <p:spPr>
            <a:xfrm>
              <a:off x="6784581" y="5419993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6302F22-33DC-404D-B9F7-4999125BE1C0}"/>
                </a:ext>
              </a:extLst>
            </p:cNvPr>
            <p:cNvSpPr/>
            <p:nvPr userDrawn="1"/>
          </p:nvSpPr>
          <p:spPr>
            <a:xfrm>
              <a:off x="8065298" y="5419993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3913E2F-D6C7-6E4C-AF84-F30990D1C5F1}"/>
                </a:ext>
              </a:extLst>
            </p:cNvPr>
            <p:cNvSpPr/>
            <p:nvPr userDrawn="1"/>
          </p:nvSpPr>
          <p:spPr>
            <a:xfrm>
              <a:off x="9343202" y="1577845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8F6AD2D-9784-F642-A106-04B3A189A305}"/>
                </a:ext>
              </a:extLst>
            </p:cNvPr>
            <p:cNvSpPr/>
            <p:nvPr userDrawn="1"/>
          </p:nvSpPr>
          <p:spPr>
            <a:xfrm>
              <a:off x="9343202" y="2858561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5BAA71B-3977-2C45-BFCD-DD42EE282F3A}"/>
                </a:ext>
              </a:extLst>
            </p:cNvPr>
            <p:cNvSpPr/>
            <p:nvPr userDrawn="1"/>
          </p:nvSpPr>
          <p:spPr>
            <a:xfrm>
              <a:off x="9343202" y="4139278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09A6B8D-0BC6-844C-98BC-26714B74B89C}"/>
                </a:ext>
              </a:extLst>
            </p:cNvPr>
            <p:cNvSpPr/>
            <p:nvPr userDrawn="1"/>
          </p:nvSpPr>
          <p:spPr>
            <a:xfrm>
              <a:off x="9343202" y="5419993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8F3FD9C-200A-6341-94B3-0C1EB6DACAB0}"/>
                </a:ext>
              </a:extLst>
            </p:cNvPr>
            <p:cNvSpPr/>
            <p:nvPr userDrawn="1"/>
          </p:nvSpPr>
          <p:spPr>
            <a:xfrm>
              <a:off x="10621105" y="1577845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38373EE-C7AD-A948-BF2D-EFDCBD86A63D}"/>
                </a:ext>
              </a:extLst>
            </p:cNvPr>
            <p:cNvSpPr/>
            <p:nvPr userDrawn="1"/>
          </p:nvSpPr>
          <p:spPr>
            <a:xfrm>
              <a:off x="10621105" y="2858561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D9BF3B8-1553-CB43-861A-0C55AC833BFD}"/>
                </a:ext>
              </a:extLst>
            </p:cNvPr>
            <p:cNvSpPr/>
            <p:nvPr userDrawn="1"/>
          </p:nvSpPr>
          <p:spPr>
            <a:xfrm>
              <a:off x="10621105" y="4139278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6D0F4D3-BA10-E141-99A5-7B49C20DF11A}"/>
                </a:ext>
              </a:extLst>
            </p:cNvPr>
            <p:cNvSpPr/>
            <p:nvPr userDrawn="1"/>
          </p:nvSpPr>
          <p:spPr>
            <a:xfrm>
              <a:off x="10621105" y="5419993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</p:grpSp>
      <p:sp>
        <p:nvSpPr>
          <p:cNvPr id="37" name="Freeform 69">
            <a:extLst>
              <a:ext uri="{FF2B5EF4-FFF2-40B4-BE49-F238E27FC236}">
                <a16:creationId xmlns:a16="http://schemas.microsoft.com/office/drawing/2014/main" id="{3634B592-2BB6-5C4B-A72F-5EE93BA6F81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325653" y="1967482"/>
            <a:ext cx="499664" cy="424950"/>
          </a:xfrm>
          <a:custGeom>
            <a:avLst/>
            <a:gdLst>
              <a:gd name="T0" fmla="*/ 90 w 289"/>
              <a:gd name="T1" fmla="*/ 246 h 246"/>
              <a:gd name="T2" fmla="*/ 86 w 289"/>
              <a:gd name="T3" fmla="*/ 244 h 246"/>
              <a:gd name="T4" fmla="*/ 2 w 289"/>
              <a:gd name="T5" fmla="*/ 160 h 246"/>
              <a:gd name="T6" fmla="*/ 2 w 289"/>
              <a:gd name="T7" fmla="*/ 152 h 246"/>
              <a:gd name="T8" fmla="*/ 44 w 289"/>
              <a:gd name="T9" fmla="*/ 110 h 246"/>
              <a:gd name="T10" fmla="*/ 53 w 289"/>
              <a:gd name="T11" fmla="*/ 110 h 246"/>
              <a:gd name="T12" fmla="*/ 90 w 289"/>
              <a:gd name="T13" fmla="*/ 148 h 246"/>
              <a:gd name="T14" fmla="*/ 236 w 289"/>
              <a:gd name="T15" fmla="*/ 2 h 246"/>
              <a:gd name="T16" fmla="*/ 245 w 289"/>
              <a:gd name="T17" fmla="*/ 2 h 246"/>
              <a:gd name="T18" fmla="*/ 287 w 289"/>
              <a:gd name="T19" fmla="*/ 44 h 246"/>
              <a:gd name="T20" fmla="*/ 287 w 289"/>
              <a:gd name="T21" fmla="*/ 52 h 246"/>
              <a:gd name="T22" fmla="*/ 95 w 289"/>
              <a:gd name="T23" fmla="*/ 244 h 246"/>
              <a:gd name="T24" fmla="*/ 90 w 289"/>
              <a:gd name="T25" fmla="*/ 246 h 246"/>
              <a:gd name="T26" fmla="*/ 15 w 289"/>
              <a:gd name="T27" fmla="*/ 156 h 246"/>
              <a:gd name="T28" fmla="*/ 90 w 289"/>
              <a:gd name="T29" fmla="*/ 232 h 246"/>
              <a:gd name="T30" fmla="*/ 274 w 289"/>
              <a:gd name="T31" fmla="*/ 48 h 246"/>
              <a:gd name="T32" fmla="*/ 240 w 289"/>
              <a:gd name="T33" fmla="*/ 15 h 246"/>
              <a:gd name="T34" fmla="*/ 95 w 289"/>
              <a:gd name="T35" fmla="*/ 160 h 246"/>
              <a:gd name="T36" fmla="*/ 86 w 289"/>
              <a:gd name="T37" fmla="*/ 160 h 246"/>
              <a:gd name="T38" fmla="*/ 48 w 289"/>
              <a:gd name="T39" fmla="*/ 123 h 246"/>
              <a:gd name="T40" fmla="*/ 15 w 289"/>
              <a:gd name="T41" fmla="*/ 15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9" h="246">
                <a:moveTo>
                  <a:pt x="90" y="246"/>
                </a:moveTo>
                <a:cubicBezTo>
                  <a:pt x="89" y="246"/>
                  <a:pt x="87" y="246"/>
                  <a:pt x="86" y="244"/>
                </a:cubicBezTo>
                <a:cubicBezTo>
                  <a:pt x="2" y="160"/>
                  <a:pt x="2" y="160"/>
                  <a:pt x="2" y="160"/>
                </a:cubicBezTo>
                <a:cubicBezTo>
                  <a:pt x="0" y="158"/>
                  <a:pt x="0" y="154"/>
                  <a:pt x="2" y="152"/>
                </a:cubicBezTo>
                <a:cubicBezTo>
                  <a:pt x="44" y="110"/>
                  <a:pt x="44" y="110"/>
                  <a:pt x="44" y="110"/>
                </a:cubicBezTo>
                <a:cubicBezTo>
                  <a:pt x="47" y="108"/>
                  <a:pt x="50" y="108"/>
                  <a:pt x="53" y="110"/>
                </a:cubicBezTo>
                <a:cubicBezTo>
                  <a:pt x="90" y="148"/>
                  <a:pt x="90" y="148"/>
                  <a:pt x="90" y="148"/>
                </a:cubicBezTo>
                <a:cubicBezTo>
                  <a:pt x="236" y="2"/>
                  <a:pt x="236" y="2"/>
                  <a:pt x="236" y="2"/>
                </a:cubicBezTo>
                <a:cubicBezTo>
                  <a:pt x="239" y="0"/>
                  <a:pt x="242" y="0"/>
                  <a:pt x="245" y="2"/>
                </a:cubicBezTo>
                <a:cubicBezTo>
                  <a:pt x="287" y="44"/>
                  <a:pt x="287" y="44"/>
                  <a:pt x="287" y="44"/>
                </a:cubicBezTo>
                <a:cubicBezTo>
                  <a:pt x="289" y="46"/>
                  <a:pt x="289" y="50"/>
                  <a:pt x="287" y="52"/>
                </a:cubicBezTo>
                <a:cubicBezTo>
                  <a:pt x="95" y="244"/>
                  <a:pt x="95" y="244"/>
                  <a:pt x="95" y="244"/>
                </a:cubicBezTo>
                <a:cubicBezTo>
                  <a:pt x="94" y="246"/>
                  <a:pt x="92" y="246"/>
                  <a:pt x="90" y="246"/>
                </a:cubicBezTo>
                <a:close/>
                <a:moveTo>
                  <a:pt x="15" y="156"/>
                </a:moveTo>
                <a:cubicBezTo>
                  <a:pt x="90" y="232"/>
                  <a:pt x="90" y="232"/>
                  <a:pt x="90" y="232"/>
                </a:cubicBezTo>
                <a:cubicBezTo>
                  <a:pt x="274" y="48"/>
                  <a:pt x="274" y="48"/>
                  <a:pt x="274" y="48"/>
                </a:cubicBezTo>
                <a:cubicBezTo>
                  <a:pt x="240" y="15"/>
                  <a:pt x="240" y="15"/>
                  <a:pt x="240" y="15"/>
                </a:cubicBezTo>
                <a:cubicBezTo>
                  <a:pt x="95" y="160"/>
                  <a:pt x="95" y="160"/>
                  <a:pt x="95" y="160"/>
                </a:cubicBezTo>
                <a:cubicBezTo>
                  <a:pt x="92" y="163"/>
                  <a:pt x="89" y="163"/>
                  <a:pt x="86" y="160"/>
                </a:cubicBezTo>
                <a:cubicBezTo>
                  <a:pt x="48" y="123"/>
                  <a:pt x="48" y="123"/>
                  <a:pt x="48" y="123"/>
                </a:cubicBezTo>
                <a:lnTo>
                  <a:pt x="15" y="1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91" name="Group 98">
            <a:extLst>
              <a:ext uri="{FF2B5EF4-FFF2-40B4-BE49-F238E27FC236}">
                <a16:creationId xmlns:a16="http://schemas.microsoft.com/office/drawing/2014/main" id="{9AC922D9-7CEE-B448-86D3-66DA557B7FF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084826" y="5548256"/>
            <a:ext cx="448560" cy="372925"/>
            <a:chOff x="1371" y="1755"/>
            <a:chExt cx="427" cy="355"/>
          </a:xfrm>
          <a:solidFill>
            <a:schemeClr val="accent1"/>
          </a:solidFill>
        </p:grpSpPr>
        <p:sp>
          <p:nvSpPr>
            <p:cNvPr id="92" name="Freeform 99">
              <a:extLst>
                <a:ext uri="{FF2B5EF4-FFF2-40B4-BE49-F238E27FC236}">
                  <a16:creationId xmlns:a16="http://schemas.microsoft.com/office/drawing/2014/main" id="{6DD3FF56-53E8-3945-A690-6D0C81F64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1" y="1755"/>
              <a:ext cx="427" cy="355"/>
            </a:xfrm>
            <a:custGeom>
              <a:avLst/>
              <a:gdLst>
                <a:gd name="T0" fmla="*/ 282 w 288"/>
                <a:gd name="T1" fmla="*/ 240 h 240"/>
                <a:gd name="T2" fmla="*/ 6 w 288"/>
                <a:gd name="T3" fmla="*/ 240 h 240"/>
                <a:gd name="T4" fmla="*/ 0 w 288"/>
                <a:gd name="T5" fmla="*/ 234 h 240"/>
                <a:gd name="T6" fmla="*/ 0 w 288"/>
                <a:gd name="T7" fmla="*/ 6 h 240"/>
                <a:gd name="T8" fmla="*/ 6 w 288"/>
                <a:gd name="T9" fmla="*/ 0 h 240"/>
                <a:gd name="T10" fmla="*/ 282 w 288"/>
                <a:gd name="T11" fmla="*/ 0 h 240"/>
                <a:gd name="T12" fmla="*/ 288 w 288"/>
                <a:gd name="T13" fmla="*/ 6 h 240"/>
                <a:gd name="T14" fmla="*/ 288 w 288"/>
                <a:gd name="T15" fmla="*/ 234 h 240"/>
                <a:gd name="T16" fmla="*/ 282 w 288"/>
                <a:gd name="T17" fmla="*/ 240 h 240"/>
                <a:gd name="T18" fmla="*/ 12 w 288"/>
                <a:gd name="T19" fmla="*/ 228 h 240"/>
                <a:gd name="T20" fmla="*/ 276 w 288"/>
                <a:gd name="T21" fmla="*/ 228 h 240"/>
                <a:gd name="T22" fmla="*/ 276 w 288"/>
                <a:gd name="T23" fmla="*/ 12 h 240"/>
                <a:gd name="T24" fmla="*/ 12 w 288"/>
                <a:gd name="T25" fmla="*/ 12 h 240"/>
                <a:gd name="T26" fmla="*/ 12 w 288"/>
                <a:gd name="T27" fmla="*/ 22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8" h="240">
                  <a:moveTo>
                    <a:pt x="282" y="240"/>
                  </a:moveTo>
                  <a:cubicBezTo>
                    <a:pt x="6" y="240"/>
                    <a:pt x="6" y="240"/>
                    <a:pt x="6" y="240"/>
                  </a:cubicBezTo>
                  <a:cubicBezTo>
                    <a:pt x="3" y="240"/>
                    <a:pt x="0" y="237"/>
                    <a:pt x="0" y="2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234"/>
                    <a:pt x="288" y="234"/>
                    <a:pt x="288" y="234"/>
                  </a:cubicBezTo>
                  <a:cubicBezTo>
                    <a:pt x="288" y="237"/>
                    <a:pt x="285" y="240"/>
                    <a:pt x="282" y="240"/>
                  </a:cubicBezTo>
                  <a:close/>
                  <a:moveTo>
                    <a:pt x="12" y="228"/>
                  </a:moveTo>
                  <a:cubicBezTo>
                    <a:pt x="276" y="228"/>
                    <a:pt x="276" y="228"/>
                    <a:pt x="276" y="228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93" name="Freeform 100">
              <a:extLst>
                <a:ext uri="{FF2B5EF4-FFF2-40B4-BE49-F238E27FC236}">
                  <a16:creationId xmlns:a16="http://schemas.microsoft.com/office/drawing/2014/main" id="{B9DD30D6-7FC5-4E4B-AA29-A488CEB79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" y="1790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0 w 48"/>
                <a:gd name="T5" fmla="*/ 6 h 48"/>
                <a:gd name="T6" fmla="*/ 6 w 48"/>
                <a:gd name="T7" fmla="*/ 0 h 48"/>
                <a:gd name="T8" fmla="*/ 42 w 48"/>
                <a:gd name="T9" fmla="*/ 0 h 48"/>
                <a:gd name="T10" fmla="*/ 48 w 48"/>
                <a:gd name="T11" fmla="*/ 6 h 48"/>
                <a:gd name="T12" fmla="*/ 42 w 48"/>
                <a:gd name="T13" fmla="*/ 12 h 48"/>
                <a:gd name="T14" fmla="*/ 12 w 48"/>
                <a:gd name="T15" fmla="*/ 12 h 48"/>
                <a:gd name="T16" fmla="*/ 12 w 48"/>
                <a:gd name="T17" fmla="*/ 42 h 48"/>
                <a:gd name="T18" fmla="*/ 6 w 48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94" name="Freeform 101">
              <a:extLst>
                <a:ext uri="{FF2B5EF4-FFF2-40B4-BE49-F238E27FC236}">
                  <a16:creationId xmlns:a16="http://schemas.microsoft.com/office/drawing/2014/main" id="{B598F935-A581-034B-89D4-127294ECE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" y="1790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36 w 48"/>
                <a:gd name="T3" fmla="*/ 42 h 48"/>
                <a:gd name="T4" fmla="*/ 36 w 48"/>
                <a:gd name="T5" fmla="*/ 12 h 48"/>
                <a:gd name="T6" fmla="*/ 6 w 48"/>
                <a:gd name="T7" fmla="*/ 12 h 48"/>
                <a:gd name="T8" fmla="*/ 0 w 48"/>
                <a:gd name="T9" fmla="*/ 6 h 48"/>
                <a:gd name="T10" fmla="*/ 6 w 48"/>
                <a:gd name="T11" fmla="*/ 0 h 48"/>
                <a:gd name="T12" fmla="*/ 42 w 48"/>
                <a:gd name="T13" fmla="*/ 0 h 48"/>
                <a:gd name="T14" fmla="*/ 48 w 48"/>
                <a:gd name="T15" fmla="*/ 6 h 48"/>
                <a:gd name="T16" fmla="*/ 48 w 48"/>
                <a:gd name="T17" fmla="*/ 42 h 48"/>
                <a:gd name="T18" fmla="*/ 42 w 48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39" y="48"/>
                    <a:pt x="36" y="45"/>
                    <a:pt x="36" y="4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95" name="Freeform 102">
              <a:extLst>
                <a:ext uri="{FF2B5EF4-FFF2-40B4-BE49-F238E27FC236}">
                  <a16:creationId xmlns:a16="http://schemas.microsoft.com/office/drawing/2014/main" id="{24EC5BA8-8063-3241-A2BA-5D3F0C810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" y="2004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12 w 48"/>
                <a:gd name="T11" fmla="*/ 6 h 48"/>
                <a:gd name="T12" fmla="*/ 12 w 48"/>
                <a:gd name="T13" fmla="*/ 36 h 48"/>
                <a:gd name="T14" fmla="*/ 42 w 48"/>
                <a:gd name="T15" fmla="*/ 36 h 48"/>
                <a:gd name="T16" fmla="*/ 48 w 48"/>
                <a:gd name="T17" fmla="*/ 42 h 48"/>
                <a:gd name="T18" fmla="*/ 42 w 48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5" y="36"/>
                    <a:pt x="48" y="39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96" name="Freeform 103">
              <a:extLst>
                <a:ext uri="{FF2B5EF4-FFF2-40B4-BE49-F238E27FC236}">
                  <a16:creationId xmlns:a16="http://schemas.microsoft.com/office/drawing/2014/main" id="{CF8C2DB6-381F-254A-B48E-15AFF4C7C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" y="2004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6 w 48"/>
                <a:gd name="T7" fmla="*/ 36 h 48"/>
                <a:gd name="T8" fmla="*/ 36 w 48"/>
                <a:gd name="T9" fmla="*/ 36 h 48"/>
                <a:gd name="T10" fmla="*/ 36 w 48"/>
                <a:gd name="T11" fmla="*/ 6 h 48"/>
                <a:gd name="T12" fmla="*/ 42 w 48"/>
                <a:gd name="T13" fmla="*/ 0 h 48"/>
                <a:gd name="T14" fmla="*/ 48 w 48"/>
                <a:gd name="T15" fmla="*/ 6 h 48"/>
                <a:gd name="T16" fmla="*/ 48 w 48"/>
                <a:gd name="T17" fmla="*/ 42 h 48"/>
                <a:gd name="T18" fmla="*/ 42 w 48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39"/>
                    <a:pt x="3" y="36"/>
                    <a:pt x="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9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97" name="Freeform 104">
              <a:extLst>
                <a:ext uri="{FF2B5EF4-FFF2-40B4-BE49-F238E27FC236}">
                  <a16:creationId xmlns:a16="http://schemas.microsoft.com/office/drawing/2014/main" id="{0667E557-C3C5-454F-BFFD-0892A85D11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" y="1844"/>
              <a:ext cx="286" cy="177"/>
            </a:xfrm>
            <a:custGeom>
              <a:avLst/>
              <a:gdLst>
                <a:gd name="T0" fmla="*/ 97 w 193"/>
                <a:gd name="T1" fmla="*/ 120 h 120"/>
                <a:gd name="T2" fmla="*/ 2 w 193"/>
                <a:gd name="T3" fmla="*/ 64 h 120"/>
                <a:gd name="T4" fmla="*/ 2 w 193"/>
                <a:gd name="T5" fmla="*/ 56 h 120"/>
                <a:gd name="T6" fmla="*/ 97 w 193"/>
                <a:gd name="T7" fmla="*/ 0 h 120"/>
                <a:gd name="T8" fmla="*/ 191 w 193"/>
                <a:gd name="T9" fmla="*/ 56 h 120"/>
                <a:gd name="T10" fmla="*/ 191 w 193"/>
                <a:gd name="T11" fmla="*/ 64 h 120"/>
                <a:gd name="T12" fmla="*/ 97 w 193"/>
                <a:gd name="T13" fmla="*/ 120 h 120"/>
                <a:gd name="T14" fmla="*/ 15 w 193"/>
                <a:gd name="T15" fmla="*/ 60 h 120"/>
                <a:gd name="T16" fmla="*/ 97 w 193"/>
                <a:gd name="T17" fmla="*/ 108 h 120"/>
                <a:gd name="T18" fmla="*/ 179 w 193"/>
                <a:gd name="T19" fmla="*/ 60 h 120"/>
                <a:gd name="T20" fmla="*/ 97 w 193"/>
                <a:gd name="T21" fmla="*/ 12 h 120"/>
                <a:gd name="T22" fmla="*/ 15 w 193"/>
                <a:gd name="T2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120">
                  <a:moveTo>
                    <a:pt x="97" y="120"/>
                  </a:moveTo>
                  <a:cubicBezTo>
                    <a:pt x="53" y="120"/>
                    <a:pt x="4" y="66"/>
                    <a:pt x="2" y="64"/>
                  </a:cubicBezTo>
                  <a:cubicBezTo>
                    <a:pt x="0" y="62"/>
                    <a:pt x="0" y="58"/>
                    <a:pt x="2" y="56"/>
                  </a:cubicBezTo>
                  <a:cubicBezTo>
                    <a:pt x="4" y="54"/>
                    <a:pt x="53" y="0"/>
                    <a:pt x="97" y="0"/>
                  </a:cubicBezTo>
                  <a:cubicBezTo>
                    <a:pt x="141" y="0"/>
                    <a:pt x="189" y="54"/>
                    <a:pt x="191" y="56"/>
                  </a:cubicBezTo>
                  <a:cubicBezTo>
                    <a:pt x="193" y="58"/>
                    <a:pt x="193" y="62"/>
                    <a:pt x="191" y="64"/>
                  </a:cubicBezTo>
                  <a:cubicBezTo>
                    <a:pt x="189" y="66"/>
                    <a:pt x="141" y="120"/>
                    <a:pt x="97" y="120"/>
                  </a:cubicBezTo>
                  <a:close/>
                  <a:moveTo>
                    <a:pt x="15" y="60"/>
                  </a:moveTo>
                  <a:cubicBezTo>
                    <a:pt x="27" y="72"/>
                    <a:pt x="64" y="108"/>
                    <a:pt x="97" y="108"/>
                  </a:cubicBezTo>
                  <a:cubicBezTo>
                    <a:pt x="129" y="108"/>
                    <a:pt x="167" y="72"/>
                    <a:pt x="179" y="60"/>
                  </a:cubicBezTo>
                  <a:cubicBezTo>
                    <a:pt x="167" y="48"/>
                    <a:pt x="129" y="12"/>
                    <a:pt x="97" y="12"/>
                  </a:cubicBezTo>
                  <a:cubicBezTo>
                    <a:pt x="64" y="12"/>
                    <a:pt x="27" y="48"/>
                    <a:pt x="1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98" name="Freeform 105">
              <a:extLst>
                <a:ext uri="{FF2B5EF4-FFF2-40B4-BE49-F238E27FC236}">
                  <a16:creationId xmlns:a16="http://schemas.microsoft.com/office/drawing/2014/main" id="{3BB22AA7-DF3C-C443-90C8-1FB2B5423A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1" y="1879"/>
              <a:ext cx="107" cy="1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2 h 72"/>
                <a:gd name="T12" fmla="*/ 12 w 72"/>
                <a:gd name="T13" fmla="*/ 36 h 72"/>
                <a:gd name="T14" fmla="*/ 36 w 72"/>
                <a:gd name="T15" fmla="*/ 60 h 72"/>
                <a:gd name="T16" fmla="*/ 60 w 72"/>
                <a:gd name="T17" fmla="*/ 36 h 72"/>
                <a:gd name="T18" fmla="*/ 36 w 72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3"/>
                    <a:pt x="12" y="36"/>
                  </a:cubicBezTo>
                  <a:cubicBezTo>
                    <a:pt x="12" y="49"/>
                    <a:pt x="23" y="60"/>
                    <a:pt x="36" y="60"/>
                  </a:cubicBezTo>
                  <a:cubicBezTo>
                    <a:pt x="49" y="60"/>
                    <a:pt x="60" y="49"/>
                    <a:pt x="60" y="36"/>
                  </a:cubicBezTo>
                  <a:cubicBezTo>
                    <a:pt x="60" y="23"/>
                    <a:pt x="49" y="12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99" name="Oval 106">
              <a:extLst>
                <a:ext uri="{FF2B5EF4-FFF2-40B4-BE49-F238E27FC236}">
                  <a16:creationId xmlns:a16="http://schemas.microsoft.com/office/drawing/2014/main" id="{840F5257-5088-364D-878D-3C2254FB2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1915"/>
              <a:ext cx="35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</p:grpSp>
      <p:grpSp>
        <p:nvGrpSpPr>
          <p:cNvPr id="111" name="Group 41">
            <a:extLst>
              <a:ext uri="{FF2B5EF4-FFF2-40B4-BE49-F238E27FC236}">
                <a16:creationId xmlns:a16="http://schemas.microsoft.com/office/drawing/2014/main" id="{CAE15CC3-F3B0-4346-93C0-B55CF267405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695631" y="5524348"/>
            <a:ext cx="459581" cy="420743"/>
            <a:chOff x="3439" y="460"/>
            <a:chExt cx="426" cy="390"/>
          </a:xfrm>
          <a:solidFill>
            <a:schemeClr val="accent1"/>
          </a:solidFill>
        </p:grpSpPr>
        <p:sp>
          <p:nvSpPr>
            <p:cNvPr id="112" name="Freeform 42">
              <a:extLst>
                <a:ext uri="{FF2B5EF4-FFF2-40B4-BE49-F238E27FC236}">
                  <a16:creationId xmlns:a16="http://schemas.microsoft.com/office/drawing/2014/main" id="{FC866253-99F8-F940-8BD2-B8A0B5BABF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9" y="584"/>
              <a:ext cx="426" cy="266"/>
            </a:xfrm>
            <a:custGeom>
              <a:avLst/>
              <a:gdLst>
                <a:gd name="T0" fmla="*/ 265 w 288"/>
                <a:gd name="T1" fmla="*/ 180 h 180"/>
                <a:gd name="T2" fmla="*/ 23 w 288"/>
                <a:gd name="T3" fmla="*/ 180 h 180"/>
                <a:gd name="T4" fmla="*/ 0 w 288"/>
                <a:gd name="T5" fmla="*/ 157 h 180"/>
                <a:gd name="T6" fmla="*/ 0 w 288"/>
                <a:gd name="T7" fmla="*/ 6 h 180"/>
                <a:gd name="T8" fmla="*/ 6 w 288"/>
                <a:gd name="T9" fmla="*/ 0 h 180"/>
                <a:gd name="T10" fmla="*/ 282 w 288"/>
                <a:gd name="T11" fmla="*/ 0 h 180"/>
                <a:gd name="T12" fmla="*/ 288 w 288"/>
                <a:gd name="T13" fmla="*/ 6 h 180"/>
                <a:gd name="T14" fmla="*/ 288 w 288"/>
                <a:gd name="T15" fmla="*/ 157 h 180"/>
                <a:gd name="T16" fmla="*/ 265 w 288"/>
                <a:gd name="T17" fmla="*/ 180 h 180"/>
                <a:gd name="T18" fmla="*/ 12 w 288"/>
                <a:gd name="T19" fmla="*/ 12 h 180"/>
                <a:gd name="T20" fmla="*/ 12 w 288"/>
                <a:gd name="T21" fmla="*/ 157 h 180"/>
                <a:gd name="T22" fmla="*/ 23 w 288"/>
                <a:gd name="T23" fmla="*/ 168 h 180"/>
                <a:gd name="T24" fmla="*/ 265 w 288"/>
                <a:gd name="T25" fmla="*/ 168 h 180"/>
                <a:gd name="T26" fmla="*/ 276 w 288"/>
                <a:gd name="T27" fmla="*/ 157 h 180"/>
                <a:gd name="T28" fmla="*/ 276 w 288"/>
                <a:gd name="T29" fmla="*/ 12 h 180"/>
                <a:gd name="T30" fmla="*/ 12 w 288"/>
                <a:gd name="T31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" h="180">
                  <a:moveTo>
                    <a:pt x="265" y="180"/>
                  </a:move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157"/>
                    <a:pt x="288" y="157"/>
                    <a:pt x="288" y="157"/>
                  </a:cubicBezTo>
                  <a:cubicBezTo>
                    <a:pt x="288" y="170"/>
                    <a:pt x="277" y="180"/>
                    <a:pt x="265" y="180"/>
                  </a:cubicBezTo>
                  <a:close/>
                  <a:moveTo>
                    <a:pt x="12" y="12"/>
                  </a:moveTo>
                  <a:cubicBezTo>
                    <a:pt x="12" y="157"/>
                    <a:pt x="12" y="157"/>
                    <a:pt x="12" y="157"/>
                  </a:cubicBezTo>
                  <a:cubicBezTo>
                    <a:pt x="12" y="163"/>
                    <a:pt x="17" y="168"/>
                    <a:pt x="23" y="168"/>
                  </a:cubicBezTo>
                  <a:cubicBezTo>
                    <a:pt x="265" y="168"/>
                    <a:pt x="265" y="168"/>
                    <a:pt x="265" y="168"/>
                  </a:cubicBezTo>
                  <a:cubicBezTo>
                    <a:pt x="271" y="168"/>
                    <a:pt x="276" y="163"/>
                    <a:pt x="276" y="157"/>
                  </a:cubicBezTo>
                  <a:cubicBezTo>
                    <a:pt x="276" y="12"/>
                    <a:pt x="276" y="12"/>
                    <a:pt x="276" y="12"/>
                  </a:cubicBez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113" name="Freeform 43">
              <a:extLst>
                <a:ext uri="{FF2B5EF4-FFF2-40B4-BE49-F238E27FC236}">
                  <a16:creationId xmlns:a16="http://schemas.microsoft.com/office/drawing/2014/main" id="{DAD71534-CAEB-4342-9B3B-ACB93687E4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1" y="637"/>
              <a:ext cx="160" cy="160"/>
            </a:xfrm>
            <a:custGeom>
              <a:avLst/>
              <a:gdLst>
                <a:gd name="T0" fmla="*/ 6 w 108"/>
                <a:gd name="T1" fmla="*/ 108 h 108"/>
                <a:gd name="T2" fmla="*/ 3 w 108"/>
                <a:gd name="T3" fmla="*/ 107 h 108"/>
                <a:gd name="T4" fmla="*/ 0 w 108"/>
                <a:gd name="T5" fmla="*/ 102 h 108"/>
                <a:gd name="T6" fmla="*/ 0 w 108"/>
                <a:gd name="T7" fmla="*/ 6 h 108"/>
                <a:gd name="T8" fmla="*/ 3 w 108"/>
                <a:gd name="T9" fmla="*/ 1 h 108"/>
                <a:gd name="T10" fmla="*/ 9 w 108"/>
                <a:gd name="T11" fmla="*/ 1 h 108"/>
                <a:gd name="T12" fmla="*/ 105 w 108"/>
                <a:gd name="T13" fmla="*/ 49 h 108"/>
                <a:gd name="T14" fmla="*/ 108 w 108"/>
                <a:gd name="T15" fmla="*/ 54 h 108"/>
                <a:gd name="T16" fmla="*/ 105 w 108"/>
                <a:gd name="T17" fmla="*/ 60 h 108"/>
                <a:gd name="T18" fmla="*/ 9 w 108"/>
                <a:gd name="T19" fmla="*/ 108 h 108"/>
                <a:gd name="T20" fmla="*/ 6 w 108"/>
                <a:gd name="T21" fmla="*/ 108 h 108"/>
                <a:gd name="T22" fmla="*/ 12 w 108"/>
                <a:gd name="T23" fmla="*/ 16 h 108"/>
                <a:gd name="T24" fmla="*/ 12 w 108"/>
                <a:gd name="T25" fmla="*/ 93 h 108"/>
                <a:gd name="T26" fmla="*/ 88 w 108"/>
                <a:gd name="T27" fmla="*/ 54 h 108"/>
                <a:gd name="T28" fmla="*/ 12 w 108"/>
                <a:gd name="T29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108">
                  <a:moveTo>
                    <a:pt x="6" y="108"/>
                  </a:moveTo>
                  <a:cubicBezTo>
                    <a:pt x="5" y="108"/>
                    <a:pt x="4" y="108"/>
                    <a:pt x="3" y="107"/>
                  </a:cubicBezTo>
                  <a:cubicBezTo>
                    <a:pt x="1" y="106"/>
                    <a:pt x="0" y="104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9" y="1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7" y="50"/>
                    <a:pt x="108" y="52"/>
                    <a:pt x="108" y="54"/>
                  </a:cubicBezTo>
                  <a:cubicBezTo>
                    <a:pt x="108" y="57"/>
                    <a:pt x="107" y="59"/>
                    <a:pt x="105" y="60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8" y="108"/>
                    <a:pt x="7" y="108"/>
                    <a:pt x="6" y="108"/>
                  </a:cubicBezTo>
                  <a:close/>
                  <a:moveTo>
                    <a:pt x="12" y="16"/>
                  </a:moveTo>
                  <a:cubicBezTo>
                    <a:pt x="12" y="93"/>
                    <a:pt x="12" y="93"/>
                    <a:pt x="12" y="93"/>
                  </a:cubicBezTo>
                  <a:cubicBezTo>
                    <a:pt x="88" y="54"/>
                    <a:pt x="88" y="54"/>
                    <a:pt x="88" y="54"/>
                  </a:cubicBezTo>
                  <a:lnTo>
                    <a:pt x="1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114" name="Freeform 44">
              <a:extLst>
                <a:ext uri="{FF2B5EF4-FFF2-40B4-BE49-F238E27FC236}">
                  <a16:creationId xmlns:a16="http://schemas.microsoft.com/office/drawing/2014/main" id="{69604E24-F016-194E-9E2B-1ACF8EBA52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9" y="460"/>
              <a:ext cx="426" cy="106"/>
            </a:xfrm>
            <a:custGeom>
              <a:avLst/>
              <a:gdLst>
                <a:gd name="T0" fmla="*/ 282 w 288"/>
                <a:gd name="T1" fmla="*/ 72 h 72"/>
                <a:gd name="T2" fmla="*/ 6 w 288"/>
                <a:gd name="T3" fmla="*/ 72 h 72"/>
                <a:gd name="T4" fmla="*/ 0 w 288"/>
                <a:gd name="T5" fmla="*/ 66 h 72"/>
                <a:gd name="T6" fmla="*/ 0 w 288"/>
                <a:gd name="T7" fmla="*/ 18 h 72"/>
                <a:gd name="T8" fmla="*/ 18 w 288"/>
                <a:gd name="T9" fmla="*/ 0 h 72"/>
                <a:gd name="T10" fmla="*/ 270 w 288"/>
                <a:gd name="T11" fmla="*/ 0 h 72"/>
                <a:gd name="T12" fmla="*/ 288 w 288"/>
                <a:gd name="T13" fmla="*/ 18 h 72"/>
                <a:gd name="T14" fmla="*/ 288 w 288"/>
                <a:gd name="T15" fmla="*/ 66 h 72"/>
                <a:gd name="T16" fmla="*/ 282 w 288"/>
                <a:gd name="T17" fmla="*/ 72 h 72"/>
                <a:gd name="T18" fmla="*/ 12 w 288"/>
                <a:gd name="T19" fmla="*/ 60 h 72"/>
                <a:gd name="T20" fmla="*/ 276 w 288"/>
                <a:gd name="T21" fmla="*/ 60 h 72"/>
                <a:gd name="T22" fmla="*/ 276 w 288"/>
                <a:gd name="T23" fmla="*/ 18 h 72"/>
                <a:gd name="T24" fmla="*/ 270 w 288"/>
                <a:gd name="T25" fmla="*/ 12 h 72"/>
                <a:gd name="T26" fmla="*/ 18 w 288"/>
                <a:gd name="T27" fmla="*/ 12 h 72"/>
                <a:gd name="T28" fmla="*/ 12 w 288"/>
                <a:gd name="T29" fmla="*/ 18 h 72"/>
                <a:gd name="T30" fmla="*/ 12 w 288"/>
                <a:gd name="T31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" h="72">
                  <a:moveTo>
                    <a:pt x="282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3" y="72"/>
                    <a:pt x="0" y="70"/>
                    <a:pt x="0" y="6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80" y="0"/>
                    <a:pt x="288" y="8"/>
                    <a:pt x="288" y="18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8" y="70"/>
                    <a:pt x="285" y="72"/>
                    <a:pt x="282" y="72"/>
                  </a:cubicBezTo>
                  <a:close/>
                  <a:moveTo>
                    <a:pt x="12" y="60"/>
                  </a:moveTo>
                  <a:cubicBezTo>
                    <a:pt x="276" y="60"/>
                    <a:pt x="276" y="60"/>
                    <a:pt x="276" y="60"/>
                  </a:cubicBezTo>
                  <a:cubicBezTo>
                    <a:pt x="276" y="18"/>
                    <a:pt x="276" y="18"/>
                    <a:pt x="276" y="18"/>
                  </a:cubicBezTo>
                  <a:cubicBezTo>
                    <a:pt x="276" y="15"/>
                    <a:pt x="273" y="12"/>
                    <a:pt x="27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lnTo>
                    <a:pt x="1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115" name="Freeform 45">
              <a:extLst>
                <a:ext uri="{FF2B5EF4-FFF2-40B4-BE49-F238E27FC236}">
                  <a16:creationId xmlns:a16="http://schemas.microsoft.com/office/drawing/2014/main" id="{0272F795-CB5C-EC40-AB73-8271C831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463"/>
              <a:ext cx="92" cy="91"/>
            </a:xfrm>
            <a:custGeom>
              <a:avLst/>
              <a:gdLst>
                <a:gd name="T0" fmla="*/ 12 w 92"/>
                <a:gd name="T1" fmla="*/ 91 h 91"/>
                <a:gd name="T2" fmla="*/ 0 w 92"/>
                <a:gd name="T3" fmla="*/ 80 h 91"/>
                <a:gd name="T4" fmla="*/ 80 w 92"/>
                <a:gd name="T5" fmla="*/ 0 h 91"/>
                <a:gd name="T6" fmla="*/ 92 w 92"/>
                <a:gd name="T7" fmla="*/ 11 h 91"/>
                <a:gd name="T8" fmla="*/ 12 w 9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1">
                  <a:moveTo>
                    <a:pt x="12" y="91"/>
                  </a:moveTo>
                  <a:lnTo>
                    <a:pt x="0" y="80"/>
                  </a:lnTo>
                  <a:lnTo>
                    <a:pt x="80" y="0"/>
                  </a:lnTo>
                  <a:lnTo>
                    <a:pt x="92" y="11"/>
                  </a:lnTo>
                  <a:lnTo>
                    <a:pt x="12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116" name="Freeform 46">
              <a:extLst>
                <a:ext uri="{FF2B5EF4-FFF2-40B4-BE49-F238E27FC236}">
                  <a16:creationId xmlns:a16="http://schemas.microsoft.com/office/drawing/2014/main" id="{58894E59-5B8C-E746-BE36-282800DC2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463"/>
              <a:ext cx="101" cy="102"/>
            </a:xfrm>
            <a:custGeom>
              <a:avLst/>
              <a:gdLst>
                <a:gd name="T0" fmla="*/ 12 w 101"/>
                <a:gd name="T1" fmla="*/ 102 h 102"/>
                <a:gd name="T2" fmla="*/ 0 w 101"/>
                <a:gd name="T3" fmla="*/ 88 h 102"/>
                <a:gd name="T4" fmla="*/ 89 w 101"/>
                <a:gd name="T5" fmla="*/ 0 h 102"/>
                <a:gd name="T6" fmla="*/ 101 w 101"/>
                <a:gd name="T7" fmla="*/ 11 h 102"/>
                <a:gd name="T8" fmla="*/ 12 w 101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2">
                  <a:moveTo>
                    <a:pt x="12" y="102"/>
                  </a:moveTo>
                  <a:lnTo>
                    <a:pt x="0" y="88"/>
                  </a:lnTo>
                  <a:lnTo>
                    <a:pt x="89" y="0"/>
                  </a:lnTo>
                  <a:lnTo>
                    <a:pt x="101" y="11"/>
                  </a:lnTo>
                  <a:lnTo>
                    <a:pt x="1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117" name="Freeform 47">
              <a:extLst>
                <a:ext uri="{FF2B5EF4-FFF2-40B4-BE49-F238E27FC236}">
                  <a16:creationId xmlns:a16="http://schemas.microsoft.com/office/drawing/2014/main" id="{89C3B5C2-0698-134A-8C5B-F8C984B3D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463"/>
              <a:ext cx="101" cy="102"/>
            </a:xfrm>
            <a:custGeom>
              <a:avLst/>
              <a:gdLst>
                <a:gd name="T0" fmla="*/ 12 w 101"/>
                <a:gd name="T1" fmla="*/ 102 h 102"/>
                <a:gd name="T2" fmla="*/ 0 w 101"/>
                <a:gd name="T3" fmla="*/ 88 h 102"/>
                <a:gd name="T4" fmla="*/ 89 w 101"/>
                <a:gd name="T5" fmla="*/ 0 h 102"/>
                <a:gd name="T6" fmla="*/ 101 w 101"/>
                <a:gd name="T7" fmla="*/ 11 h 102"/>
                <a:gd name="T8" fmla="*/ 12 w 101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2">
                  <a:moveTo>
                    <a:pt x="12" y="102"/>
                  </a:moveTo>
                  <a:lnTo>
                    <a:pt x="0" y="88"/>
                  </a:lnTo>
                  <a:lnTo>
                    <a:pt x="89" y="0"/>
                  </a:lnTo>
                  <a:lnTo>
                    <a:pt x="101" y="11"/>
                  </a:lnTo>
                  <a:lnTo>
                    <a:pt x="1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118" name="Freeform 48">
              <a:extLst>
                <a:ext uri="{FF2B5EF4-FFF2-40B4-BE49-F238E27FC236}">
                  <a16:creationId xmlns:a16="http://schemas.microsoft.com/office/drawing/2014/main" id="{98ED0FAF-2170-CC4B-893D-B4DFEB1E9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" y="463"/>
              <a:ext cx="101" cy="102"/>
            </a:xfrm>
            <a:custGeom>
              <a:avLst/>
              <a:gdLst>
                <a:gd name="T0" fmla="*/ 12 w 101"/>
                <a:gd name="T1" fmla="*/ 102 h 102"/>
                <a:gd name="T2" fmla="*/ 0 w 101"/>
                <a:gd name="T3" fmla="*/ 88 h 102"/>
                <a:gd name="T4" fmla="*/ 89 w 101"/>
                <a:gd name="T5" fmla="*/ 0 h 102"/>
                <a:gd name="T6" fmla="*/ 101 w 101"/>
                <a:gd name="T7" fmla="*/ 11 h 102"/>
                <a:gd name="T8" fmla="*/ 12 w 101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2">
                  <a:moveTo>
                    <a:pt x="12" y="102"/>
                  </a:moveTo>
                  <a:lnTo>
                    <a:pt x="0" y="88"/>
                  </a:lnTo>
                  <a:lnTo>
                    <a:pt x="89" y="0"/>
                  </a:lnTo>
                  <a:lnTo>
                    <a:pt x="101" y="11"/>
                  </a:lnTo>
                  <a:lnTo>
                    <a:pt x="1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119" name="Freeform 49">
              <a:extLst>
                <a:ext uri="{FF2B5EF4-FFF2-40B4-BE49-F238E27FC236}">
                  <a16:creationId xmlns:a16="http://schemas.microsoft.com/office/drawing/2014/main" id="{E93B3885-01CD-824B-9BBD-D9A7BC873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" y="463"/>
              <a:ext cx="100" cy="100"/>
            </a:xfrm>
            <a:custGeom>
              <a:avLst/>
              <a:gdLst>
                <a:gd name="T0" fmla="*/ 12 w 100"/>
                <a:gd name="T1" fmla="*/ 100 h 100"/>
                <a:gd name="T2" fmla="*/ 0 w 100"/>
                <a:gd name="T3" fmla="*/ 88 h 100"/>
                <a:gd name="T4" fmla="*/ 89 w 100"/>
                <a:gd name="T5" fmla="*/ 0 h 100"/>
                <a:gd name="T6" fmla="*/ 100 w 100"/>
                <a:gd name="T7" fmla="*/ 11 h 100"/>
                <a:gd name="T8" fmla="*/ 12 w 100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0">
                  <a:moveTo>
                    <a:pt x="12" y="100"/>
                  </a:moveTo>
                  <a:lnTo>
                    <a:pt x="0" y="88"/>
                  </a:lnTo>
                  <a:lnTo>
                    <a:pt x="89" y="0"/>
                  </a:lnTo>
                  <a:lnTo>
                    <a:pt x="100" y="11"/>
                  </a:lnTo>
                  <a:lnTo>
                    <a:pt x="12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120" name="Freeform 50">
              <a:extLst>
                <a:ext uri="{FF2B5EF4-FFF2-40B4-BE49-F238E27FC236}">
                  <a16:creationId xmlns:a16="http://schemas.microsoft.com/office/drawing/2014/main" id="{4B94C46B-FB83-4F43-83C7-AC36E95C6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480"/>
              <a:ext cx="83" cy="83"/>
            </a:xfrm>
            <a:custGeom>
              <a:avLst/>
              <a:gdLst>
                <a:gd name="T0" fmla="*/ 12 w 83"/>
                <a:gd name="T1" fmla="*/ 83 h 83"/>
                <a:gd name="T2" fmla="*/ 0 w 83"/>
                <a:gd name="T3" fmla="*/ 71 h 83"/>
                <a:gd name="T4" fmla="*/ 71 w 83"/>
                <a:gd name="T5" fmla="*/ 0 h 83"/>
                <a:gd name="T6" fmla="*/ 83 w 83"/>
                <a:gd name="T7" fmla="*/ 12 h 83"/>
                <a:gd name="T8" fmla="*/ 12 w 83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12" y="83"/>
                  </a:moveTo>
                  <a:lnTo>
                    <a:pt x="0" y="71"/>
                  </a:lnTo>
                  <a:lnTo>
                    <a:pt x="71" y="0"/>
                  </a:lnTo>
                  <a:lnTo>
                    <a:pt x="83" y="12"/>
                  </a:lnTo>
                  <a:lnTo>
                    <a:pt x="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</p:grpSp>
      <p:grpSp>
        <p:nvGrpSpPr>
          <p:cNvPr id="121" name="Group 10">
            <a:extLst>
              <a:ext uri="{FF2B5EF4-FFF2-40B4-BE49-F238E27FC236}">
                <a16:creationId xmlns:a16="http://schemas.microsoft.com/office/drawing/2014/main" id="{EDE454D0-8C87-B549-B592-7DDDDDA65FA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965185" y="5500310"/>
            <a:ext cx="467720" cy="468818"/>
            <a:chOff x="1374" y="442"/>
            <a:chExt cx="425" cy="426"/>
          </a:xfrm>
          <a:solidFill>
            <a:schemeClr val="accent1"/>
          </a:solidFill>
        </p:grpSpPr>
        <p:sp>
          <p:nvSpPr>
            <p:cNvPr id="122" name="Freeform 11">
              <a:extLst>
                <a:ext uri="{FF2B5EF4-FFF2-40B4-BE49-F238E27FC236}">
                  <a16:creationId xmlns:a16="http://schemas.microsoft.com/office/drawing/2014/main" id="{81B4BA5C-5D57-5243-95A0-B0939E103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4" y="442"/>
              <a:ext cx="425" cy="426"/>
            </a:xfrm>
            <a:custGeom>
              <a:avLst/>
              <a:gdLst>
                <a:gd name="T0" fmla="*/ 144 w 288"/>
                <a:gd name="T1" fmla="*/ 288 h 288"/>
                <a:gd name="T2" fmla="*/ 0 w 288"/>
                <a:gd name="T3" fmla="*/ 144 h 288"/>
                <a:gd name="T4" fmla="*/ 144 w 288"/>
                <a:gd name="T5" fmla="*/ 0 h 288"/>
                <a:gd name="T6" fmla="*/ 288 w 288"/>
                <a:gd name="T7" fmla="*/ 144 h 288"/>
                <a:gd name="T8" fmla="*/ 144 w 288"/>
                <a:gd name="T9" fmla="*/ 288 h 288"/>
                <a:gd name="T10" fmla="*/ 144 w 288"/>
                <a:gd name="T11" fmla="*/ 12 h 288"/>
                <a:gd name="T12" fmla="*/ 12 w 288"/>
                <a:gd name="T13" fmla="*/ 144 h 288"/>
                <a:gd name="T14" fmla="*/ 144 w 288"/>
                <a:gd name="T15" fmla="*/ 276 h 288"/>
                <a:gd name="T16" fmla="*/ 276 w 288"/>
                <a:gd name="T17" fmla="*/ 144 h 288"/>
                <a:gd name="T18" fmla="*/ 144 w 288"/>
                <a:gd name="T19" fmla="*/ 1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88">
                  <a:moveTo>
                    <a:pt x="144" y="288"/>
                  </a:moveTo>
                  <a:cubicBezTo>
                    <a:pt x="64" y="288"/>
                    <a:pt x="0" y="223"/>
                    <a:pt x="0" y="144"/>
                  </a:cubicBezTo>
                  <a:cubicBezTo>
                    <a:pt x="0" y="64"/>
                    <a:pt x="64" y="0"/>
                    <a:pt x="144" y="0"/>
                  </a:cubicBezTo>
                  <a:cubicBezTo>
                    <a:pt x="223" y="0"/>
                    <a:pt x="288" y="64"/>
                    <a:pt x="288" y="144"/>
                  </a:cubicBezTo>
                  <a:cubicBezTo>
                    <a:pt x="288" y="223"/>
                    <a:pt x="223" y="288"/>
                    <a:pt x="144" y="288"/>
                  </a:cubicBezTo>
                  <a:close/>
                  <a:moveTo>
                    <a:pt x="144" y="12"/>
                  </a:moveTo>
                  <a:cubicBezTo>
                    <a:pt x="71" y="12"/>
                    <a:pt x="12" y="71"/>
                    <a:pt x="12" y="144"/>
                  </a:cubicBezTo>
                  <a:cubicBezTo>
                    <a:pt x="12" y="216"/>
                    <a:pt x="71" y="276"/>
                    <a:pt x="144" y="276"/>
                  </a:cubicBezTo>
                  <a:cubicBezTo>
                    <a:pt x="216" y="276"/>
                    <a:pt x="276" y="216"/>
                    <a:pt x="276" y="144"/>
                  </a:cubicBezTo>
                  <a:cubicBezTo>
                    <a:pt x="276" y="71"/>
                    <a:pt x="216" y="12"/>
                    <a:pt x="1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3" name="Freeform 12">
              <a:extLst>
                <a:ext uri="{FF2B5EF4-FFF2-40B4-BE49-F238E27FC236}">
                  <a16:creationId xmlns:a16="http://schemas.microsoft.com/office/drawing/2014/main" id="{DBE386C7-E758-5C4A-95CF-157D349AB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6" y="565"/>
              <a:ext cx="177" cy="179"/>
            </a:xfrm>
            <a:custGeom>
              <a:avLst/>
              <a:gdLst>
                <a:gd name="T0" fmla="*/ 6 w 120"/>
                <a:gd name="T1" fmla="*/ 121 h 121"/>
                <a:gd name="T2" fmla="*/ 2 w 120"/>
                <a:gd name="T3" fmla="*/ 120 h 121"/>
                <a:gd name="T4" fmla="*/ 0 w 120"/>
                <a:gd name="T5" fmla="*/ 115 h 121"/>
                <a:gd name="T6" fmla="*/ 0 w 120"/>
                <a:gd name="T7" fmla="*/ 7 h 121"/>
                <a:gd name="T8" fmla="*/ 2 w 120"/>
                <a:gd name="T9" fmla="*/ 2 h 121"/>
                <a:gd name="T10" fmla="*/ 8 w 120"/>
                <a:gd name="T11" fmla="*/ 1 h 121"/>
                <a:gd name="T12" fmla="*/ 116 w 120"/>
                <a:gd name="T13" fmla="*/ 55 h 121"/>
                <a:gd name="T14" fmla="*/ 120 w 120"/>
                <a:gd name="T15" fmla="*/ 61 h 121"/>
                <a:gd name="T16" fmla="*/ 116 w 120"/>
                <a:gd name="T17" fmla="*/ 66 h 121"/>
                <a:gd name="T18" fmla="*/ 8 w 120"/>
                <a:gd name="T19" fmla="*/ 120 h 121"/>
                <a:gd name="T20" fmla="*/ 6 w 120"/>
                <a:gd name="T21" fmla="*/ 121 h 121"/>
                <a:gd name="T22" fmla="*/ 12 w 120"/>
                <a:gd name="T23" fmla="*/ 16 h 121"/>
                <a:gd name="T24" fmla="*/ 12 w 120"/>
                <a:gd name="T25" fmla="*/ 105 h 121"/>
                <a:gd name="T26" fmla="*/ 100 w 120"/>
                <a:gd name="T27" fmla="*/ 61 h 121"/>
                <a:gd name="T28" fmla="*/ 12 w 120"/>
                <a:gd name="T29" fmla="*/ 1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1">
                  <a:moveTo>
                    <a:pt x="6" y="121"/>
                  </a:moveTo>
                  <a:cubicBezTo>
                    <a:pt x="5" y="121"/>
                    <a:pt x="3" y="120"/>
                    <a:pt x="2" y="120"/>
                  </a:cubicBezTo>
                  <a:cubicBezTo>
                    <a:pt x="1" y="119"/>
                    <a:pt x="0" y="117"/>
                    <a:pt x="0" y="11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116" y="55"/>
                    <a:pt x="116" y="55"/>
                    <a:pt x="116" y="55"/>
                  </a:cubicBezTo>
                  <a:cubicBezTo>
                    <a:pt x="118" y="56"/>
                    <a:pt x="120" y="58"/>
                    <a:pt x="120" y="61"/>
                  </a:cubicBezTo>
                  <a:cubicBezTo>
                    <a:pt x="120" y="63"/>
                    <a:pt x="118" y="65"/>
                    <a:pt x="116" y="66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7" y="120"/>
                    <a:pt x="7" y="121"/>
                    <a:pt x="6" y="121"/>
                  </a:cubicBezTo>
                  <a:close/>
                  <a:moveTo>
                    <a:pt x="12" y="16"/>
                  </a:moveTo>
                  <a:cubicBezTo>
                    <a:pt x="12" y="105"/>
                    <a:pt x="12" y="105"/>
                    <a:pt x="12" y="105"/>
                  </a:cubicBezTo>
                  <a:cubicBezTo>
                    <a:pt x="100" y="61"/>
                    <a:pt x="100" y="61"/>
                    <a:pt x="100" y="61"/>
                  </a:cubicBezTo>
                  <a:lnTo>
                    <a:pt x="1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24" name="Group 87">
            <a:extLst>
              <a:ext uri="{FF2B5EF4-FFF2-40B4-BE49-F238E27FC236}">
                <a16:creationId xmlns:a16="http://schemas.microsoft.com/office/drawing/2014/main" id="{6BDE5202-854C-CC41-965A-533F32430AE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599644" y="1930124"/>
            <a:ext cx="499666" cy="499666"/>
            <a:chOff x="5510" y="1717"/>
            <a:chExt cx="428" cy="428"/>
          </a:xfrm>
          <a:solidFill>
            <a:schemeClr val="accent1"/>
          </a:solidFill>
        </p:grpSpPr>
        <p:sp>
          <p:nvSpPr>
            <p:cNvPr id="125" name="Freeform 88">
              <a:extLst>
                <a:ext uri="{FF2B5EF4-FFF2-40B4-BE49-F238E27FC236}">
                  <a16:creationId xmlns:a16="http://schemas.microsoft.com/office/drawing/2014/main" id="{5B0A10F8-A96B-5844-8703-D5883AC79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" y="1717"/>
              <a:ext cx="366" cy="339"/>
            </a:xfrm>
            <a:custGeom>
              <a:avLst/>
              <a:gdLst>
                <a:gd name="T0" fmla="*/ 66 w 247"/>
                <a:gd name="T1" fmla="*/ 229 h 229"/>
                <a:gd name="T2" fmla="*/ 62 w 247"/>
                <a:gd name="T3" fmla="*/ 227 h 229"/>
                <a:gd name="T4" fmla="*/ 2 w 247"/>
                <a:gd name="T5" fmla="*/ 167 h 229"/>
                <a:gd name="T6" fmla="*/ 2 w 247"/>
                <a:gd name="T7" fmla="*/ 159 h 229"/>
                <a:gd name="T8" fmla="*/ 10 w 247"/>
                <a:gd name="T9" fmla="*/ 159 h 229"/>
                <a:gd name="T10" fmla="*/ 66 w 247"/>
                <a:gd name="T11" fmla="*/ 214 h 229"/>
                <a:gd name="T12" fmla="*/ 235 w 247"/>
                <a:gd name="T13" fmla="*/ 3 h 229"/>
                <a:gd name="T14" fmla="*/ 244 w 247"/>
                <a:gd name="T15" fmla="*/ 3 h 229"/>
                <a:gd name="T16" fmla="*/ 245 w 247"/>
                <a:gd name="T17" fmla="*/ 11 h 229"/>
                <a:gd name="T18" fmla="*/ 71 w 247"/>
                <a:gd name="T19" fmla="*/ 227 h 229"/>
                <a:gd name="T20" fmla="*/ 66 w 247"/>
                <a:gd name="T21" fmla="*/ 229 h 229"/>
                <a:gd name="T22" fmla="*/ 66 w 247"/>
                <a:gd name="T2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7" h="229">
                  <a:moveTo>
                    <a:pt x="66" y="229"/>
                  </a:moveTo>
                  <a:cubicBezTo>
                    <a:pt x="65" y="229"/>
                    <a:pt x="63" y="229"/>
                    <a:pt x="62" y="227"/>
                  </a:cubicBezTo>
                  <a:cubicBezTo>
                    <a:pt x="2" y="167"/>
                    <a:pt x="2" y="167"/>
                    <a:pt x="2" y="167"/>
                  </a:cubicBezTo>
                  <a:cubicBezTo>
                    <a:pt x="0" y="165"/>
                    <a:pt x="0" y="161"/>
                    <a:pt x="2" y="159"/>
                  </a:cubicBezTo>
                  <a:cubicBezTo>
                    <a:pt x="4" y="157"/>
                    <a:pt x="8" y="157"/>
                    <a:pt x="10" y="159"/>
                  </a:cubicBezTo>
                  <a:cubicBezTo>
                    <a:pt x="66" y="214"/>
                    <a:pt x="66" y="214"/>
                    <a:pt x="66" y="214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8" y="1"/>
                    <a:pt x="241" y="0"/>
                    <a:pt x="244" y="3"/>
                  </a:cubicBezTo>
                  <a:cubicBezTo>
                    <a:pt x="246" y="5"/>
                    <a:pt x="247" y="8"/>
                    <a:pt x="245" y="11"/>
                  </a:cubicBezTo>
                  <a:cubicBezTo>
                    <a:pt x="71" y="227"/>
                    <a:pt x="71" y="227"/>
                    <a:pt x="71" y="227"/>
                  </a:cubicBezTo>
                  <a:cubicBezTo>
                    <a:pt x="70" y="228"/>
                    <a:pt x="68" y="229"/>
                    <a:pt x="66" y="229"/>
                  </a:cubicBezTo>
                  <a:cubicBezTo>
                    <a:pt x="66" y="229"/>
                    <a:pt x="66" y="229"/>
                    <a:pt x="66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26" name="Freeform 89">
              <a:extLst>
                <a:ext uri="{FF2B5EF4-FFF2-40B4-BE49-F238E27FC236}">
                  <a16:creationId xmlns:a16="http://schemas.microsoft.com/office/drawing/2014/main" id="{04185316-B34F-294A-A34C-BE4AAF5B7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1808"/>
              <a:ext cx="337" cy="337"/>
            </a:xfrm>
            <a:custGeom>
              <a:avLst/>
              <a:gdLst>
                <a:gd name="T0" fmla="*/ 114 w 228"/>
                <a:gd name="T1" fmla="*/ 228 h 228"/>
                <a:gd name="T2" fmla="*/ 0 w 228"/>
                <a:gd name="T3" fmla="*/ 114 h 228"/>
                <a:gd name="T4" fmla="*/ 114 w 228"/>
                <a:gd name="T5" fmla="*/ 0 h 228"/>
                <a:gd name="T6" fmla="*/ 165 w 228"/>
                <a:gd name="T7" fmla="*/ 12 h 228"/>
                <a:gd name="T8" fmla="*/ 168 w 228"/>
                <a:gd name="T9" fmla="*/ 20 h 228"/>
                <a:gd name="T10" fmla="*/ 159 w 228"/>
                <a:gd name="T11" fmla="*/ 23 h 228"/>
                <a:gd name="T12" fmla="*/ 114 w 228"/>
                <a:gd name="T13" fmla="*/ 12 h 228"/>
                <a:gd name="T14" fmla="*/ 12 w 228"/>
                <a:gd name="T15" fmla="*/ 114 h 228"/>
                <a:gd name="T16" fmla="*/ 114 w 228"/>
                <a:gd name="T17" fmla="*/ 216 h 228"/>
                <a:gd name="T18" fmla="*/ 216 w 228"/>
                <a:gd name="T19" fmla="*/ 114 h 228"/>
                <a:gd name="T20" fmla="*/ 214 w 228"/>
                <a:gd name="T21" fmla="*/ 92 h 228"/>
                <a:gd name="T22" fmla="*/ 218 w 228"/>
                <a:gd name="T23" fmla="*/ 84 h 228"/>
                <a:gd name="T24" fmla="*/ 225 w 228"/>
                <a:gd name="T25" fmla="*/ 89 h 228"/>
                <a:gd name="T26" fmla="*/ 228 w 228"/>
                <a:gd name="T27" fmla="*/ 114 h 228"/>
                <a:gd name="T28" fmla="*/ 114 w 228"/>
                <a:gd name="T2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cubicBezTo>
                    <a:pt x="51" y="228"/>
                    <a:pt x="0" y="177"/>
                    <a:pt x="0" y="114"/>
                  </a:cubicBezTo>
                  <a:cubicBezTo>
                    <a:pt x="0" y="51"/>
                    <a:pt x="51" y="0"/>
                    <a:pt x="114" y="0"/>
                  </a:cubicBezTo>
                  <a:cubicBezTo>
                    <a:pt x="132" y="0"/>
                    <a:pt x="149" y="4"/>
                    <a:pt x="165" y="12"/>
                  </a:cubicBezTo>
                  <a:cubicBezTo>
                    <a:pt x="168" y="14"/>
                    <a:pt x="169" y="17"/>
                    <a:pt x="168" y="20"/>
                  </a:cubicBezTo>
                  <a:cubicBezTo>
                    <a:pt x="166" y="23"/>
                    <a:pt x="162" y="24"/>
                    <a:pt x="159" y="23"/>
                  </a:cubicBezTo>
                  <a:cubicBezTo>
                    <a:pt x="145" y="16"/>
                    <a:pt x="130" y="12"/>
                    <a:pt x="114" y="12"/>
                  </a:cubicBezTo>
                  <a:cubicBezTo>
                    <a:pt x="58" y="12"/>
                    <a:pt x="12" y="58"/>
                    <a:pt x="12" y="114"/>
                  </a:cubicBezTo>
                  <a:cubicBezTo>
                    <a:pt x="12" y="170"/>
                    <a:pt x="58" y="216"/>
                    <a:pt x="114" y="216"/>
                  </a:cubicBezTo>
                  <a:cubicBezTo>
                    <a:pt x="170" y="216"/>
                    <a:pt x="216" y="170"/>
                    <a:pt x="216" y="114"/>
                  </a:cubicBezTo>
                  <a:cubicBezTo>
                    <a:pt x="216" y="107"/>
                    <a:pt x="215" y="99"/>
                    <a:pt x="214" y="92"/>
                  </a:cubicBezTo>
                  <a:cubicBezTo>
                    <a:pt x="213" y="88"/>
                    <a:pt x="215" y="85"/>
                    <a:pt x="218" y="84"/>
                  </a:cubicBezTo>
                  <a:cubicBezTo>
                    <a:pt x="221" y="84"/>
                    <a:pt x="225" y="86"/>
                    <a:pt x="225" y="89"/>
                  </a:cubicBezTo>
                  <a:cubicBezTo>
                    <a:pt x="227" y="97"/>
                    <a:pt x="228" y="106"/>
                    <a:pt x="228" y="114"/>
                  </a:cubicBezTo>
                  <a:cubicBezTo>
                    <a:pt x="228" y="177"/>
                    <a:pt x="177" y="228"/>
                    <a:pt x="114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  <a:latin typeface="+mj-lt"/>
              </a:endParaRPr>
            </a:p>
          </p:txBody>
        </p:sp>
      </p:grpSp>
      <p:grpSp>
        <p:nvGrpSpPr>
          <p:cNvPr id="127" name="Group 78">
            <a:extLst>
              <a:ext uri="{FF2B5EF4-FFF2-40B4-BE49-F238E27FC236}">
                <a16:creationId xmlns:a16="http://schemas.microsoft.com/office/drawing/2014/main" id="{11722946-2303-184D-8463-D62F3154D8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953323" y="1958607"/>
            <a:ext cx="332545" cy="442701"/>
            <a:chOff x="5561" y="440"/>
            <a:chExt cx="320" cy="426"/>
          </a:xfrm>
          <a:solidFill>
            <a:schemeClr val="accent1"/>
          </a:solidFill>
        </p:grpSpPr>
        <p:sp>
          <p:nvSpPr>
            <p:cNvPr id="128" name="Freeform 79">
              <a:extLst>
                <a:ext uri="{FF2B5EF4-FFF2-40B4-BE49-F238E27FC236}">
                  <a16:creationId xmlns:a16="http://schemas.microsoft.com/office/drawing/2014/main" id="{B5E1DA5A-F0CE-4447-9220-974C2855E0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1" y="440"/>
              <a:ext cx="320" cy="426"/>
            </a:xfrm>
            <a:custGeom>
              <a:avLst/>
              <a:gdLst>
                <a:gd name="T0" fmla="*/ 210 w 216"/>
                <a:gd name="T1" fmla="*/ 288 h 288"/>
                <a:gd name="T2" fmla="*/ 6 w 216"/>
                <a:gd name="T3" fmla="*/ 288 h 288"/>
                <a:gd name="T4" fmla="*/ 0 w 216"/>
                <a:gd name="T5" fmla="*/ 282 h 288"/>
                <a:gd name="T6" fmla="*/ 0 w 216"/>
                <a:gd name="T7" fmla="*/ 6 h 288"/>
                <a:gd name="T8" fmla="*/ 6 w 216"/>
                <a:gd name="T9" fmla="*/ 0 h 288"/>
                <a:gd name="T10" fmla="*/ 138 w 216"/>
                <a:gd name="T11" fmla="*/ 0 h 288"/>
                <a:gd name="T12" fmla="*/ 142 w 216"/>
                <a:gd name="T13" fmla="*/ 2 h 288"/>
                <a:gd name="T14" fmla="*/ 214 w 216"/>
                <a:gd name="T15" fmla="*/ 74 h 288"/>
                <a:gd name="T16" fmla="*/ 216 w 216"/>
                <a:gd name="T17" fmla="*/ 78 h 288"/>
                <a:gd name="T18" fmla="*/ 216 w 216"/>
                <a:gd name="T19" fmla="*/ 282 h 288"/>
                <a:gd name="T20" fmla="*/ 210 w 216"/>
                <a:gd name="T21" fmla="*/ 288 h 288"/>
                <a:gd name="T22" fmla="*/ 12 w 216"/>
                <a:gd name="T23" fmla="*/ 276 h 288"/>
                <a:gd name="T24" fmla="*/ 204 w 216"/>
                <a:gd name="T25" fmla="*/ 276 h 288"/>
                <a:gd name="T26" fmla="*/ 204 w 216"/>
                <a:gd name="T27" fmla="*/ 81 h 288"/>
                <a:gd name="T28" fmla="*/ 136 w 216"/>
                <a:gd name="T29" fmla="*/ 12 h 288"/>
                <a:gd name="T30" fmla="*/ 12 w 216"/>
                <a:gd name="T31" fmla="*/ 12 h 288"/>
                <a:gd name="T32" fmla="*/ 12 w 216"/>
                <a:gd name="T33" fmla="*/ 27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" h="288">
                  <a:moveTo>
                    <a:pt x="210" y="288"/>
                  </a:moveTo>
                  <a:cubicBezTo>
                    <a:pt x="6" y="288"/>
                    <a:pt x="6" y="288"/>
                    <a:pt x="6" y="288"/>
                  </a:cubicBezTo>
                  <a:cubicBezTo>
                    <a:pt x="3" y="288"/>
                    <a:pt x="0" y="286"/>
                    <a:pt x="0" y="2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1" y="1"/>
                    <a:pt x="142" y="2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282"/>
                    <a:pt x="216" y="282"/>
                    <a:pt x="216" y="282"/>
                  </a:cubicBezTo>
                  <a:cubicBezTo>
                    <a:pt x="216" y="286"/>
                    <a:pt x="214" y="288"/>
                    <a:pt x="210" y="288"/>
                  </a:cubicBezTo>
                  <a:close/>
                  <a:moveTo>
                    <a:pt x="12" y="276"/>
                  </a:moveTo>
                  <a:cubicBezTo>
                    <a:pt x="204" y="276"/>
                    <a:pt x="204" y="276"/>
                    <a:pt x="204" y="276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9" name="Freeform 80">
              <a:extLst>
                <a:ext uri="{FF2B5EF4-FFF2-40B4-BE49-F238E27FC236}">
                  <a16:creationId xmlns:a16="http://schemas.microsoft.com/office/drawing/2014/main" id="{ABA3B36B-BE79-3540-89D8-3AD859FC5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440"/>
              <a:ext cx="124" cy="125"/>
            </a:xfrm>
            <a:custGeom>
              <a:avLst/>
              <a:gdLst>
                <a:gd name="T0" fmla="*/ 78 w 84"/>
                <a:gd name="T1" fmla="*/ 84 h 84"/>
                <a:gd name="T2" fmla="*/ 6 w 84"/>
                <a:gd name="T3" fmla="*/ 84 h 84"/>
                <a:gd name="T4" fmla="*/ 0 w 84"/>
                <a:gd name="T5" fmla="*/ 78 h 84"/>
                <a:gd name="T6" fmla="*/ 0 w 84"/>
                <a:gd name="T7" fmla="*/ 6 h 84"/>
                <a:gd name="T8" fmla="*/ 6 w 84"/>
                <a:gd name="T9" fmla="*/ 0 h 84"/>
                <a:gd name="T10" fmla="*/ 12 w 84"/>
                <a:gd name="T11" fmla="*/ 6 h 84"/>
                <a:gd name="T12" fmla="*/ 12 w 84"/>
                <a:gd name="T13" fmla="*/ 72 h 84"/>
                <a:gd name="T14" fmla="*/ 78 w 84"/>
                <a:gd name="T15" fmla="*/ 72 h 84"/>
                <a:gd name="T16" fmla="*/ 84 w 84"/>
                <a:gd name="T17" fmla="*/ 78 h 84"/>
                <a:gd name="T18" fmla="*/ 78 w 84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78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2"/>
                    <a:pt x="0" y="7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82" y="72"/>
                    <a:pt x="84" y="75"/>
                    <a:pt x="84" y="78"/>
                  </a:cubicBezTo>
                  <a:cubicBezTo>
                    <a:pt x="84" y="82"/>
                    <a:pt x="82" y="84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0" name="Freeform 81">
              <a:extLst>
                <a:ext uri="{FF2B5EF4-FFF2-40B4-BE49-F238E27FC236}">
                  <a16:creationId xmlns:a16="http://schemas.microsoft.com/office/drawing/2014/main" id="{25C5AFD0-4C23-1A40-A6D1-BE0869FC7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" y="618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1" name="Freeform 82">
              <a:extLst>
                <a:ext uri="{FF2B5EF4-FFF2-40B4-BE49-F238E27FC236}">
                  <a16:creationId xmlns:a16="http://schemas.microsoft.com/office/drawing/2014/main" id="{D412E5BA-BAFD-7249-9FD7-E1C872BDF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" y="689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2" name="Freeform 83">
              <a:extLst>
                <a:ext uri="{FF2B5EF4-FFF2-40B4-BE49-F238E27FC236}">
                  <a16:creationId xmlns:a16="http://schemas.microsoft.com/office/drawing/2014/main" id="{427BAFDA-991B-DF4F-A7FE-4061E7986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" y="760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3" name="Freeform 84">
              <a:extLst>
                <a:ext uri="{FF2B5EF4-FFF2-40B4-BE49-F238E27FC236}">
                  <a16:creationId xmlns:a16="http://schemas.microsoft.com/office/drawing/2014/main" id="{B4508F28-8BDC-9245-9C66-6834A3DEB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" y="582"/>
              <a:ext cx="91" cy="62"/>
            </a:xfrm>
            <a:custGeom>
              <a:avLst/>
              <a:gdLst>
                <a:gd name="T0" fmla="*/ 24 w 61"/>
                <a:gd name="T1" fmla="*/ 42 h 42"/>
                <a:gd name="T2" fmla="*/ 20 w 61"/>
                <a:gd name="T3" fmla="*/ 41 h 42"/>
                <a:gd name="T4" fmla="*/ 2 w 61"/>
                <a:gd name="T5" fmla="*/ 23 h 42"/>
                <a:gd name="T6" fmla="*/ 2 w 61"/>
                <a:gd name="T7" fmla="*/ 14 h 42"/>
                <a:gd name="T8" fmla="*/ 10 w 61"/>
                <a:gd name="T9" fmla="*/ 14 h 42"/>
                <a:gd name="T10" fmla="*/ 24 w 61"/>
                <a:gd name="T11" fmla="*/ 28 h 42"/>
                <a:gd name="T12" fmla="*/ 50 w 61"/>
                <a:gd name="T13" fmla="*/ 2 h 42"/>
                <a:gd name="T14" fmla="*/ 58 w 61"/>
                <a:gd name="T15" fmla="*/ 2 h 42"/>
                <a:gd name="T16" fmla="*/ 58 w 61"/>
                <a:gd name="T17" fmla="*/ 11 h 42"/>
                <a:gd name="T18" fmla="*/ 28 w 61"/>
                <a:gd name="T19" fmla="*/ 41 h 42"/>
                <a:gd name="T20" fmla="*/ 24 w 61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24" y="42"/>
                  </a:moveTo>
                  <a:cubicBezTo>
                    <a:pt x="23" y="42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0"/>
                    <a:pt x="0" y="17"/>
                    <a:pt x="2" y="14"/>
                  </a:cubicBezTo>
                  <a:cubicBezTo>
                    <a:pt x="4" y="12"/>
                    <a:pt x="8" y="12"/>
                    <a:pt x="10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2" y="0"/>
                    <a:pt x="56" y="0"/>
                    <a:pt x="58" y="2"/>
                  </a:cubicBezTo>
                  <a:cubicBezTo>
                    <a:pt x="61" y="5"/>
                    <a:pt x="61" y="8"/>
                    <a:pt x="58" y="1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2"/>
                    <a:pt x="26" y="42"/>
                    <a:pt x="2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4" name="Freeform 85">
              <a:extLst>
                <a:ext uri="{FF2B5EF4-FFF2-40B4-BE49-F238E27FC236}">
                  <a16:creationId xmlns:a16="http://schemas.microsoft.com/office/drawing/2014/main" id="{4B821B86-B791-D441-90DA-D286CAEB5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" y="653"/>
              <a:ext cx="91" cy="62"/>
            </a:xfrm>
            <a:custGeom>
              <a:avLst/>
              <a:gdLst>
                <a:gd name="T0" fmla="*/ 24 w 61"/>
                <a:gd name="T1" fmla="*/ 42 h 42"/>
                <a:gd name="T2" fmla="*/ 20 w 61"/>
                <a:gd name="T3" fmla="*/ 41 h 42"/>
                <a:gd name="T4" fmla="*/ 2 w 61"/>
                <a:gd name="T5" fmla="*/ 23 h 42"/>
                <a:gd name="T6" fmla="*/ 2 w 61"/>
                <a:gd name="T7" fmla="*/ 14 h 42"/>
                <a:gd name="T8" fmla="*/ 10 w 61"/>
                <a:gd name="T9" fmla="*/ 14 h 42"/>
                <a:gd name="T10" fmla="*/ 24 w 61"/>
                <a:gd name="T11" fmla="*/ 28 h 42"/>
                <a:gd name="T12" fmla="*/ 50 w 61"/>
                <a:gd name="T13" fmla="*/ 2 h 42"/>
                <a:gd name="T14" fmla="*/ 58 w 61"/>
                <a:gd name="T15" fmla="*/ 2 h 42"/>
                <a:gd name="T16" fmla="*/ 58 w 61"/>
                <a:gd name="T17" fmla="*/ 11 h 42"/>
                <a:gd name="T18" fmla="*/ 28 w 61"/>
                <a:gd name="T19" fmla="*/ 41 h 42"/>
                <a:gd name="T20" fmla="*/ 24 w 61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24" y="42"/>
                  </a:moveTo>
                  <a:cubicBezTo>
                    <a:pt x="23" y="42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0"/>
                    <a:pt x="0" y="17"/>
                    <a:pt x="2" y="14"/>
                  </a:cubicBezTo>
                  <a:cubicBezTo>
                    <a:pt x="4" y="12"/>
                    <a:pt x="8" y="12"/>
                    <a:pt x="10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2" y="0"/>
                    <a:pt x="56" y="0"/>
                    <a:pt x="58" y="2"/>
                  </a:cubicBezTo>
                  <a:cubicBezTo>
                    <a:pt x="61" y="5"/>
                    <a:pt x="61" y="8"/>
                    <a:pt x="58" y="1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2"/>
                    <a:pt x="26" y="42"/>
                    <a:pt x="2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5" name="Freeform 86">
              <a:extLst>
                <a:ext uri="{FF2B5EF4-FFF2-40B4-BE49-F238E27FC236}">
                  <a16:creationId xmlns:a16="http://schemas.microsoft.com/office/drawing/2014/main" id="{0961530D-62F0-7F40-BD08-0D4F17005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" y="724"/>
              <a:ext cx="91" cy="62"/>
            </a:xfrm>
            <a:custGeom>
              <a:avLst/>
              <a:gdLst>
                <a:gd name="T0" fmla="*/ 24 w 61"/>
                <a:gd name="T1" fmla="*/ 42 h 42"/>
                <a:gd name="T2" fmla="*/ 20 w 61"/>
                <a:gd name="T3" fmla="*/ 41 h 42"/>
                <a:gd name="T4" fmla="*/ 2 w 61"/>
                <a:gd name="T5" fmla="*/ 23 h 42"/>
                <a:gd name="T6" fmla="*/ 2 w 61"/>
                <a:gd name="T7" fmla="*/ 14 h 42"/>
                <a:gd name="T8" fmla="*/ 10 w 61"/>
                <a:gd name="T9" fmla="*/ 14 h 42"/>
                <a:gd name="T10" fmla="*/ 24 w 61"/>
                <a:gd name="T11" fmla="*/ 28 h 42"/>
                <a:gd name="T12" fmla="*/ 50 w 61"/>
                <a:gd name="T13" fmla="*/ 2 h 42"/>
                <a:gd name="T14" fmla="*/ 58 w 61"/>
                <a:gd name="T15" fmla="*/ 2 h 42"/>
                <a:gd name="T16" fmla="*/ 58 w 61"/>
                <a:gd name="T17" fmla="*/ 11 h 42"/>
                <a:gd name="T18" fmla="*/ 28 w 61"/>
                <a:gd name="T19" fmla="*/ 41 h 42"/>
                <a:gd name="T20" fmla="*/ 24 w 61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24" y="42"/>
                  </a:moveTo>
                  <a:cubicBezTo>
                    <a:pt x="23" y="42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0"/>
                    <a:pt x="0" y="17"/>
                    <a:pt x="2" y="14"/>
                  </a:cubicBezTo>
                  <a:cubicBezTo>
                    <a:pt x="4" y="12"/>
                    <a:pt x="8" y="12"/>
                    <a:pt x="10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2" y="0"/>
                    <a:pt x="56" y="0"/>
                    <a:pt x="58" y="2"/>
                  </a:cubicBezTo>
                  <a:cubicBezTo>
                    <a:pt x="61" y="5"/>
                    <a:pt x="61" y="8"/>
                    <a:pt x="58" y="1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2"/>
                    <a:pt x="26" y="42"/>
                    <a:pt x="2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36" name="Group 45">
            <a:extLst>
              <a:ext uri="{FF2B5EF4-FFF2-40B4-BE49-F238E27FC236}">
                <a16:creationId xmlns:a16="http://schemas.microsoft.com/office/drawing/2014/main" id="{516FF822-0AC6-8F49-982F-1D1D7300DD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3204" y="3116889"/>
            <a:ext cx="481666" cy="481666"/>
            <a:chOff x="5507" y="439"/>
            <a:chExt cx="426" cy="426"/>
          </a:xfrm>
          <a:solidFill>
            <a:schemeClr val="accent1"/>
          </a:solidFill>
        </p:grpSpPr>
        <p:sp>
          <p:nvSpPr>
            <p:cNvPr id="137" name="Freeform 46">
              <a:extLst>
                <a:ext uri="{FF2B5EF4-FFF2-40B4-BE49-F238E27FC236}">
                  <a16:creationId xmlns:a16="http://schemas.microsoft.com/office/drawing/2014/main" id="{F4B73D59-02E7-6541-B93C-C6650620AA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6" y="652"/>
              <a:ext cx="124" cy="124"/>
            </a:xfrm>
            <a:custGeom>
              <a:avLst/>
              <a:gdLst>
                <a:gd name="T0" fmla="*/ 42 w 84"/>
                <a:gd name="T1" fmla="*/ 84 h 84"/>
                <a:gd name="T2" fmla="*/ 0 w 84"/>
                <a:gd name="T3" fmla="*/ 42 h 84"/>
                <a:gd name="T4" fmla="*/ 42 w 84"/>
                <a:gd name="T5" fmla="*/ 0 h 84"/>
                <a:gd name="T6" fmla="*/ 84 w 84"/>
                <a:gd name="T7" fmla="*/ 42 h 84"/>
                <a:gd name="T8" fmla="*/ 42 w 84"/>
                <a:gd name="T9" fmla="*/ 84 h 84"/>
                <a:gd name="T10" fmla="*/ 42 w 84"/>
                <a:gd name="T11" fmla="*/ 12 h 84"/>
                <a:gd name="T12" fmla="*/ 12 w 84"/>
                <a:gd name="T13" fmla="*/ 42 h 84"/>
                <a:gd name="T14" fmla="*/ 42 w 84"/>
                <a:gd name="T15" fmla="*/ 72 h 84"/>
                <a:gd name="T16" fmla="*/ 72 w 84"/>
                <a:gd name="T17" fmla="*/ 42 h 84"/>
                <a:gd name="T18" fmla="*/ 42 w 84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66" y="0"/>
                    <a:pt x="84" y="18"/>
                    <a:pt x="84" y="42"/>
                  </a:cubicBezTo>
                  <a:cubicBezTo>
                    <a:pt x="84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2" y="58"/>
                    <a:pt x="72" y="42"/>
                  </a:cubicBezTo>
                  <a:cubicBezTo>
                    <a:pt x="72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8" name="Freeform 47">
              <a:extLst>
                <a:ext uri="{FF2B5EF4-FFF2-40B4-BE49-F238E27FC236}">
                  <a16:creationId xmlns:a16="http://schemas.microsoft.com/office/drawing/2014/main" id="{A069EDB2-D1F1-4B46-9633-D4A833BD8A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9" y="492"/>
              <a:ext cx="71" cy="71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" y="0"/>
                    <a:pt x="48" y="10"/>
                    <a:pt x="48" y="24"/>
                  </a:cubicBezTo>
                  <a:cubicBezTo>
                    <a:pt x="48" y="37"/>
                    <a:pt x="38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7"/>
                    <a:pt x="12" y="24"/>
                  </a:cubicBezTo>
                  <a:cubicBezTo>
                    <a:pt x="12" y="30"/>
                    <a:pt x="18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9" name="Freeform 48">
              <a:extLst>
                <a:ext uri="{FF2B5EF4-FFF2-40B4-BE49-F238E27FC236}">
                  <a16:creationId xmlns:a16="http://schemas.microsoft.com/office/drawing/2014/main" id="{28E39315-063A-D84B-9973-3C71C544EA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7" y="563"/>
              <a:ext cx="302" cy="302"/>
            </a:xfrm>
            <a:custGeom>
              <a:avLst/>
              <a:gdLst>
                <a:gd name="T0" fmla="*/ 79 w 204"/>
                <a:gd name="T1" fmla="*/ 204 h 204"/>
                <a:gd name="T2" fmla="*/ 73 w 204"/>
                <a:gd name="T3" fmla="*/ 180 h 204"/>
                <a:gd name="T4" fmla="*/ 34 w 204"/>
                <a:gd name="T5" fmla="*/ 176 h 204"/>
                <a:gd name="T6" fmla="*/ 2 w 204"/>
                <a:gd name="T7" fmla="*/ 132 h 204"/>
                <a:gd name="T8" fmla="*/ 19 w 204"/>
                <a:gd name="T9" fmla="*/ 115 h 204"/>
                <a:gd name="T10" fmla="*/ 19 w 204"/>
                <a:gd name="T11" fmla="*/ 88 h 204"/>
                <a:gd name="T12" fmla="*/ 2 w 204"/>
                <a:gd name="T13" fmla="*/ 76 h 204"/>
                <a:gd name="T14" fmla="*/ 26 w 204"/>
                <a:gd name="T15" fmla="*/ 30 h 204"/>
                <a:gd name="T16" fmla="*/ 50 w 204"/>
                <a:gd name="T17" fmla="*/ 36 h 204"/>
                <a:gd name="T18" fmla="*/ 73 w 204"/>
                <a:gd name="T19" fmla="*/ 6 h 204"/>
                <a:gd name="T20" fmla="*/ 127 w 204"/>
                <a:gd name="T21" fmla="*/ 0 h 204"/>
                <a:gd name="T22" fmla="*/ 133 w 204"/>
                <a:gd name="T23" fmla="*/ 23 h 204"/>
                <a:gd name="T24" fmla="*/ 170 w 204"/>
                <a:gd name="T25" fmla="*/ 28 h 204"/>
                <a:gd name="T26" fmla="*/ 179 w 204"/>
                <a:gd name="T27" fmla="*/ 30 h 204"/>
                <a:gd name="T28" fmla="*/ 200 w 204"/>
                <a:gd name="T29" fmla="*/ 80 h 204"/>
                <a:gd name="T30" fmla="*/ 186 w 204"/>
                <a:gd name="T31" fmla="*/ 102 h 204"/>
                <a:gd name="T32" fmla="*/ 201 w 204"/>
                <a:gd name="T33" fmla="*/ 124 h 204"/>
                <a:gd name="T34" fmla="*/ 179 w 204"/>
                <a:gd name="T35" fmla="*/ 173 h 204"/>
                <a:gd name="T36" fmla="*/ 171 w 204"/>
                <a:gd name="T37" fmla="*/ 176 h 204"/>
                <a:gd name="T38" fmla="*/ 133 w 204"/>
                <a:gd name="T39" fmla="*/ 180 h 204"/>
                <a:gd name="T40" fmla="*/ 127 w 204"/>
                <a:gd name="T41" fmla="*/ 204 h 204"/>
                <a:gd name="T42" fmla="*/ 121 w 204"/>
                <a:gd name="T43" fmla="*/ 192 h 204"/>
                <a:gd name="T44" fmla="*/ 126 w 204"/>
                <a:gd name="T45" fmla="*/ 170 h 204"/>
                <a:gd name="T46" fmla="*/ 158 w 204"/>
                <a:gd name="T47" fmla="*/ 154 h 204"/>
                <a:gd name="T48" fmla="*/ 189 w 204"/>
                <a:gd name="T49" fmla="*/ 131 h 204"/>
                <a:gd name="T50" fmla="*/ 173 w 204"/>
                <a:gd name="T51" fmla="*/ 117 h 204"/>
                <a:gd name="T52" fmla="*/ 173 w 204"/>
                <a:gd name="T53" fmla="*/ 87 h 204"/>
                <a:gd name="T54" fmla="*/ 189 w 204"/>
                <a:gd name="T55" fmla="*/ 72 h 204"/>
                <a:gd name="T56" fmla="*/ 158 w 204"/>
                <a:gd name="T57" fmla="*/ 49 h 204"/>
                <a:gd name="T58" fmla="*/ 126 w 204"/>
                <a:gd name="T59" fmla="*/ 33 h 204"/>
                <a:gd name="T60" fmla="*/ 121 w 204"/>
                <a:gd name="T61" fmla="*/ 12 h 204"/>
                <a:gd name="T62" fmla="*/ 85 w 204"/>
                <a:gd name="T63" fmla="*/ 27 h 204"/>
                <a:gd name="T64" fmla="*/ 55 w 204"/>
                <a:gd name="T65" fmla="*/ 48 h 204"/>
                <a:gd name="T66" fmla="*/ 34 w 204"/>
                <a:gd name="T67" fmla="*/ 41 h 204"/>
                <a:gd name="T68" fmla="*/ 29 w 204"/>
                <a:gd name="T69" fmla="*/ 80 h 204"/>
                <a:gd name="T70" fmla="*/ 30 w 204"/>
                <a:gd name="T71" fmla="*/ 102 h 204"/>
                <a:gd name="T72" fmla="*/ 29 w 204"/>
                <a:gd name="T73" fmla="*/ 123 h 204"/>
                <a:gd name="T74" fmla="*/ 33 w 204"/>
                <a:gd name="T75" fmla="*/ 162 h 204"/>
                <a:gd name="T76" fmla="*/ 55 w 204"/>
                <a:gd name="T77" fmla="*/ 155 h 204"/>
                <a:gd name="T78" fmla="*/ 85 w 204"/>
                <a:gd name="T79" fmla="*/ 17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" h="204">
                  <a:moveTo>
                    <a:pt x="127" y="204"/>
                  </a:moveTo>
                  <a:cubicBezTo>
                    <a:pt x="79" y="204"/>
                    <a:pt x="79" y="204"/>
                    <a:pt x="79" y="204"/>
                  </a:cubicBezTo>
                  <a:cubicBezTo>
                    <a:pt x="76" y="204"/>
                    <a:pt x="73" y="201"/>
                    <a:pt x="73" y="198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65" y="177"/>
                    <a:pt x="57" y="173"/>
                    <a:pt x="50" y="167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1" y="177"/>
                    <a:pt x="28" y="176"/>
                    <a:pt x="26" y="173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0" y="129"/>
                    <a:pt x="1" y="125"/>
                    <a:pt x="4" y="124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1"/>
                    <a:pt x="18" y="106"/>
                    <a:pt x="18" y="102"/>
                  </a:cubicBezTo>
                  <a:cubicBezTo>
                    <a:pt x="18" y="97"/>
                    <a:pt x="19" y="93"/>
                    <a:pt x="19" y="88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3" y="79"/>
                    <a:pt x="2" y="78"/>
                    <a:pt x="2" y="76"/>
                  </a:cubicBezTo>
                  <a:cubicBezTo>
                    <a:pt x="1" y="74"/>
                    <a:pt x="1" y="73"/>
                    <a:pt x="2" y="7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8" y="27"/>
                    <a:pt x="32" y="26"/>
                    <a:pt x="34" y="28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7" y="30"/>
                    <a:pt x="65" y="26"/>
                    <a:pt x="73" y="23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2"/>
                    <a:pt x="76" y="0"/>
                    <a:pt x="7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1" y="0"/>
                    <a:pt x="133" y="2"/>
                    <a:pt x="133" y="6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42" y="26"/>
                    <a:pt x="149" y="31"/>
                    <a:pt x="156" y="36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2" y="27"/>
                    <a:pt x="173" y="27"/>
                    <a:pt x="175" y="27"/>
                  </a:cubicBezTo>
                  <a:cubicBezTo>
                    <a:pt x="177" y="27"/>
                    <a:pt x="178" y="28"/>
                    <a:pt x="179" y="30"/>
                  </a:cubicBezTo>
                  <a:cubicBezTo>
                    <a:pt x="203" y="71"/>
                    <a:pt x="203" y="71"/>
                    <a:pt x="203" y="71"/>
                  </a:cubicBezTo>
                  <a:cubicBezTo>
                    <a:pt x="204" y="74"/>
                    <a:pt x="203" y="78"/>
                    <a:pt x="200" y="80"/>
                  </a:cubicBezTo>
                  <a:cubicBezTo>
                    <a:pt x="185" y="88"/>
                    <a:pt x="185" y="88"/>
                    <a:pt x="185" y="88"/>
                  </a:cubicBezTo>
                  <a:cubicBezTo>
                    <a:pt x="186" y="93"/>
                    <a:pt x="186" y="97"/>
                    <a:pt x="186" y="102"/>
                  </a:cubicBezTo>
                  <a:cubicBezTo>
                    <a:pt x="186" y="106"/>
                    <a:pt x="186" y="111"/>
                    <a:pt x="185" y="115"/>
                  </a:cubicBezTo>
                  <a:cubicBezTo>
                    <a:pt x="201" y="124"/>
                    <a:pt x="201" y="124"/>
                    <a:pt x="201" y="124"/>
                  </a:cubicBezTo>
                  <a:cubicBezTo>
                    <a:pt x="203" y="125"/>
                    <a:pt x="204" y="129"/>
                    <a:pt x="203" y="132"/>
                  </a:cubicBezTo>
                  <a:cubicBezTo>
                    <a:pt x="179" y="173"/>
                    <a:pt x="179" y="173"/>
                    <a:pt x="179" y="173"/>
                  </a:cubicBezTo>
                  <a:cubicBezTo>
                    <a:pt x="178" y="175"/>
                    <a:pt x="177" y="176"/>
                    <a:pt x="175" y="176"/>
                  </a:cubicBezTo>
                  <a:cubicBezTo>
                    <a:pt x="174" y="177"/>
                    <a:pt x="172" y="176"/>
                    <a:pt x="171" y="176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49" y="173"/>
                    <a:pt x="142" y="177"/>
                    <a:pt x="133" y="180"/>
                  </a:cubicBezTo>
                  <a:cubicBezTo>
                    <a:pt x="133" y="198"/>
                    <a:pt x="133" y="198"/>
                    <a:pt x="133" y="198"/>
                  </a:cubicBezTo>
                  <a:cubicBezTo>
                    <a:pt x="133" y="201"/>
                    <a:pt x="131" y="204"/>
                    <a:pt x="127" y="204"/>
                  </a:cubicBezTo>
                  <a:close/>
                  <a:moveTo>
                    <a:pt x="85" y="192"/>
                  </a:moveTo>
                  <a:cubicBezTo>
                    <a:pt x="121" y="192"/>
                    <a:pt x="121" y="192"/>
                    <a:pt x="121" y="192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21" y="173"/>
                    <a:pt x="123" y="171"/>
                    <a:pt x="126" y="170"/>
                  </a:cubicBezTo>
                  <a:cubicBezTo>
                    <a:pt x="136" y="167"/>
                    <a:pt x="143" y="162"/>
                    <a:pt x="151" y="155"/>
                  </a:cubicBezTo>
                  <a:cubicBezTo>
                    <a:pt x="153" y="153"/>
                    <a:pt x="156" y="153"/>
                    <a:pt x="158" y="154"/>
                  </a:cubicBezTo>
                  <a:cubicBezTo>
                    <a:pt x="172" y="162"/>
                    <a:pt x="172" y="162"/>
                    <a:pt x="172" y="162"/>
                  </a:cubicBezTo>
                  <a:cubicBezTo>
                    <a:pt x="189" y="131"/>
                    <a:pt x="189" y="131"/>
                    <a:pt x="189" y="131"/>
                  </a:cubicBezTo>
                  <a:cubicBezTo>
                    <a:pt x="176" y="123"/>
                    <a:pt x="176" y="123"/>
                    <a:pt x="176" y="123"/>
                  </a:cubicBezTo>
                  <a:cubicBezTo>
                    <a:pt x="173" y="122"/>
                    <a:pt x="172" y="119"/>
                    <a:pt x="173" y="117"/>
                  </a:cubicBezTo>
                  <a:cubicBezTo>
                    <a:pt x="174" y="112"/>
                    <a:pt x="174" y="107"/>
                    <a:pt x="174" y="102"/>
                  </a:cubicBezTo>
                  <a:cubicBezTo>
                    <a:pt x="174" y="97"/>
                    <a:pt x="174" y="92"/>
                    <a:pt x="173" y="87"/>
                  </a:cubicBezTo>
                  <a:cubicBezTo>
                    <a:pt x="172" y="84"/>
                    <a:pt x="173" y="81"/>
                    <a:pt x="176" y="80"/>
                  </a:cubicBezTo>
                  <a:cubicBezTo>
                    <a:pt x="189" y="72"/>
                    <a:pt x="189" y="72"/>
                    <a:pt x="189" y="72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6" y="50"/>
                    <a:pt x="153" y="50"/>
                    <a:pt x="151" y="48"/>
                  </a:cubicBezTo>
                  <a:cubicBezTo>
                    <a:pt x="143" y="41"/>
                    <a:pt x="136" y="36"/>
                    <a:pt x="126" y="33"/>
                  </a:cubicBezTo>
                  <a:cubicBezTo>
                    <a:pt x="123" y="33"/>
                    <a:pt x="121" y="30"/>
                    <a:pt x="121" y="27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5" y="30"/>
                    <a:pt x="83" y="32"/>
                    <a:pt x="81" y="33"/>
                  </a:cubicBezTo>
                  <a:cubicBezTo>
                    <a:pt x="71" y="36"/>
                    <a:pt x="63" y="40"/>
                    <a:pt x="55" y="48"/>
                  </a:cubicBezTo>
                  <a:cubicBezTo>
                    <a:pt x="53" y="50"/>
                    <a:pt x="50" y="50"/>
                    <a:pt x="48" y="49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1" y="81"/>
                    <a:pt x="33" y="84"/>
                    <a:pt x="32" y="87"/>
                  </a:cubicBezTo>
                  <a:cubicBezTo>
                    <a:pt x="31" y="92"/>
                    <a:pt x="30" y="97"/>
                    <a:pt x="30" y="102"/>
                  </a:cubicBezTo>
                  <a:cubicBezTo>
                    <a:pt x="30" y="107"/>
                    <a:pt x="31" y="112"/>
                    <a:pt x="32" y="117"/>
                  </a:cubicBezTo>
                  <a:cubicBezTo>
                    <a:pt x="33" y="119"/>
                    <a:pt x="31" y="122"/>
                    <a:pt x="29" y="123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33" y="162"/>
                    <a:pt x="33" y="162"/>
                    <a:pt x="33" y="162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50" y="153"/>
                    <a:pt x="53" y="153"/>
                    <a:pt x="55" y="155"/>
                  </a:cubicBezTo>
                  <a:cubicBezTo>
                    <a:pt x="63" y="163"/>
                    <a:pt x="71" y="167"/>
                    <a:pt x="81" y="170"/>
                  </a:cubicBezTo>
                  <a:cubicBezTo>
                    <a:pt x="83" y="171"/>
                    <a:pt x="85" y="173"/>
                    <a:pt x="85" y="176"/>
                  </a:cubicBezTo>
                  <a:lnTo>
                    <a:pt x="8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0" name="Freeform 49">
              <a:extLst>
                <a:ext uri="{FF2B5EF4-FFF2-40B4-BE49-F238E27FC236}">
                  <a16:creationId xmlns:a16="http://schemas.microsoft.com/office/drawing/2014/main" id="{25703F0B-4AFB-1142-AB77-64647188DC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7" y="439"/>
              <a:ext cx="176" cy="178"/>
            </a:xfrm>
            <a:custGeom>
              <a:avLst/>
              <a:gdLst>
                <a:gd name="T0" fmla="*/ 48 w 119"/>
                <a:gd name="T1" fmla="*/ 120 h 120"/>
                <a:gd name="T2" fmla="*/ 42 w 119"/>
                <a:gd name="T3" fmla="*/ 104 h 120"/>
                <a:gd name="T4" fmla="*/ 21 w 119"/>
                <a:gd name="T5" fmla="*/ 102 h 120"/>
                <a:gd name="T6" fmla="*/ 1 w 119"/>
                <a:gd name="T7" fmla="*/ 79 h 120"/>
                <a:gd name="T8" fmla="*/ 4 w 119"/>
                <a:gd name="T9" fmla="*/ 71 h 120"/>
                <a:gd name="T10" fmla="*/ 11 w 119"/>
                <a:gd name="T11" fmla="*/ 60 h 120"/>
                <a:gd name="T12" fmla="*/ 4 w 119"/>
                <a:gd name="T13" fmla="*/ 48 h 120"/>
                <a:gd name="T14" fmla="*/ 2 w 119"/>
                <a:gd name="T15" fmla="*/ 40 h 120"/>
                <a:gd name="T16" fmla="*/ 22 w 119"/>
                <a:gd name="T17" fmla="*/ 17 h 120"/>
                <a:gd name="T18" fmla="*/ 42 w 119"/>
                <a:gd name="T19" fmla="*/ 15 h 120"/>
                <a:gd name="T20" fmla="*/ 48 w 119"/>
                <a:gd name="T21" fmla="*/ 0 h 120"/>
                <a:gd name="T22" fmla="*/ 78 w 119"/>
                <a:gd name="T23" fmla="*/ 6 h 120"/>
                <a:gd name="T24" fmla="*/ 89 w 119"/>
                <a:gd name="T25" fmla="*/ 22 h 120"/>
                <a:gd name="T26" fmla="*/ 102 w 119"/>
                <a:gd name="T27" fmla="*/ 16 h 120"/>
                <a:gd name="T28" fmla="*/ 117 w 119"/>
                <a:gd name="T29" fmla="*/ 40 h 120"/>
                <a:gd name="T30" fmla="*/ 107 w 119"/>
                <a:gd name="T31" fmla="*/ 53 h 120"/>
                <a:gd name="T32" fmla="*/ 107 w 119"/>
                <a:gd name="T33" fmla="*/ 66 h 120"/>
                <a:gd name="T34" fmla="*/ 117 w 119"/>
                <a:gd name="T35" fmla="*/ 79 h 120"/>
                <a:gd name="T36" fmla="*/ 102 w 119"/>
                <a:gd name="T37" fmla="*/ 103 h 120"/>
                <a:gd name="T38" fmla="*/ 89 w 119"/>
                <a:gd name="T39" fmla="*/ 97 h 120"/>
                <a:gd name="T40" fmla="*/ 78 w 119"/>
                <a:gd name="T41" fmla="*/ 114 h 120"/>
                <a:gd name="T42" fmla="*/ 54 w 119"/>
                <a:gd name="T43" fmla="*/ 108 h 120"/>
                <a:gd name="T44" fmla="*/ 66 w 119"/>
                <a:gd name="T45" fmla="*/ 100 h 120"/>
                <a:gd name="T46" fmla="*/ 84 w 119"/>
                <a:gd name="T47" fmla="*/ 86 h 120"/>
                <a:gd name="T48" fmla="*/ 98 w 119"/>
                <a:gd name="T49" fmla="*/ 89 h 120"/>
                <a:gd name="T50" fmla="*/ 97 w 119"/>
                <a:gd name="T51" fmla="*/ 75 h 120"/>
                <a:gd name="T52" fmla="*/ 95 w 119"/>
                <a:gd name="T53" fmla="*/ 60 h 120"/>
                <a:gd name="T54" fmla="*/ 97 w 119"/>
                <a:gd name="T55" fmla="*/ 45 h 120"/>
                <a:gd name="T56" fmla="*/ 98 w 119"/>
                <a:gd name="T57" fmla="*/ 31 h 120"/>
                <a:gd name="T58" fmla="*/ 84 w 119"/>
                <a:gd name="T59" fmla="*/ 34 h 120"/>
                <a:gd name="T60" fmla="*/ 66 w 119"/>
                <a:gd name="T61" fmla="*/ 19 h 120"/>
                <a:gd name="T62" fmla="*/ 54 w 119"/>
                <a:gd name="T63" fmla="*/ 12 h 120"/>
                <a:gd name="T64" fmla="*/ 50 w 119"/>
                <a:gd name="T65" fmla="*/ 25 h 120"/>
                <a:gd name="T66" fmla="*/ 28 w 119"/>
                <a:gd name="T67" fmla="*/ 34 h 120"/>
                <a:gd name="T68" fmla="*/ 15 w 119"/>
                <a:gd name="T69" fmla="*/ 41 h 120"/>
                <a:gd name="T70" fmla="*/ 24 w 119"/>
                <a:gd name="T71" fmla="*/ 51 h 120"/>
                <a:gd name="T72" fmla="*/ 24 w 119"/>
                <a:gd name="T73" fmla="*/ 68 h 120"/>
                <a:gd name="T74" fmla="*/ 15 w 119"/>
                <a:gd name="T75" fmla="*/ 78 h 120"/>
                <a:gd name="T76" fmla="*/ 28 w 119"/>
                <a:gd name="T77" fmla="*/ 85 h 120"/>
                <a:gd name="T78" fmla="*/ 50 w 119"/>
                <a:gd name="T79" fmla="*/ 94 h 120"/>
                <a:gd name="T80" fmla="*/ 54 w 119"/>
                <a:gd name="T81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120">
                  <a:moveTo>
                    <a:pt x="72" y="120"/>
                  </a:moveTo>
                  <a:cubicBezTo>
                    <a:pt x="48" y="120"/>
                    <a:pt x="48" y="120"/>
                    <a:pt x="48" y="120"/>
                  </a:cubicBezTo>
                  <a:cubicBezTo>
                    <a:pt x="45" y="120"/>
                    <a:pt x="42" y="117"/>
                    <a:pt x="42" y="11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38" y="102"/>
                    <a:pt x="34" y="100"/>
                    <a:pt x="30" y="97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19" y="104"/>
                    <a:pt x="15" y="103"/>
                    <a:pt x="13" y="100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8"/>
                    <a:pt x="0" y="76"/>
                    <a:pt x="1" y="75"/>
                  </a:cubicBezTo>
                  <a:cubicBezTo>
                    <a:pt x="1" y="73"/>
                    <a:pt x="2" y="72"/>
                    <a:pt x="4" y="71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4"/>
                    <a:pt x="11" y="62"/>
                    <a:pt x="11" y="60"/>
                  </a:cubicBezTo>
                  <a:cubicBezTo>
                    <a:pt x="11" y="57"/>
                    <a:pt x="12" y="55"/>
                    <a:pt x="12" y="53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7"/>
                    <a:pt x="1" y="46"/>
                    <a:pt x="1" y="45"/>
                  </a:cubicBezTo>
                  <a:cubicBezTo>
                    <a:pt x="0" y="43"/>
                    <a:pt x="1" y="41"/>
                    <a:pt x="2" y="4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6"/>
                    <a:pt x="19" y="15"/>
                    <a:pt x="22" y="17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4" y="19"/>
                    <a:pt x="38" y="17"/>
                    <a:pt x="42" y="1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2"/>
                    <a:pt x="45" y="0"/>
                    <a:pt x="4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6" y="0"/>
                    <a:pt x="78" y="2"/>
                    <a:pt x="78" y="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7"/>
                    <a:pt x="86" y="19"/>
                    <a:pt x="89" y="22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8" y="16"/>
                    <a:pt x="100" y="16"/>
                    <a:pt x="102" y="16"/>
                  </a:cubicBezTo>
                  <a:cubicBezTo>
                    <a:pt x="103" y="17"/>
                    <a:pt x="105" y="18"/>
                    <a:pt x="105" y="19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9" y="43"/>
                    <a:pt x="118" y="47"/>
                    <a:pt x="115" y="48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07" y="55"/>
                    <a:pt x="107" y="57"/>
                    <a:pt x="107" y="60"/>
                  </a:cubicBezTo>
                  <a:cubicBezTo>
                    <a:pt x="107" y="62"/>
                    <a:pt x="107" y="64"/>
                    <a:pt x="107" y="66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8" y="73"/>
                    <a:pt x="119" y="76"/>
                    <a:pt x="117" y="79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5" y="101"/>
                    <a:pt x="103" y="102"/>
                    <a:pt x="102" y="103"/>
                  </a:cubicBezTo>
                  <a:cubicBezTo>
                    <a:pt x="100" y="103"/>
                    <a:pt x="99" y="103"/>
                    <a:pt x="97" y="102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86" y="100"/>
                    <a:pt x="82" y="102"/>
                    <a:pt x="78" y="10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7"/>
                    <a:pt x="76" y="120"/>
                    <a:pt x="72" y="120"/>
                  </a:cubicBezTo>
                  <a:close/>
                  <a:moveTo>
                    <a:pt x="54" y="108"/>
                  </a:moveTo>
                  <a:cubicBezTo>
                    <a:pt x="66" y="108"/>
                    <a:pt x="66" y="108"/>
                    <a:pt x="66" y="108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6" y="97"/>
                    <a:pt x="68" y="95"/>
                    <a:pt x="70" y="94"/>
                  </a:cubicBezTo>
                  <a:cubicBezTo>
                    <a:pt x="76" y="93"/>
                    <a:pt x="80" y="90"/>
                    <a:pt x="84" y="86"/>
                  </a:cubicBezTo>
                  <a:cubicBezTo>
                    <a:pt x="86" y="84"/>
                    <a:pt x="89" y="84"/>
                    <a:pt x="92" y="85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97" y="75"/>
                    <a:pt x="97" y="75"/>
                    <a:pt x="97" y="75"/>
                  </a:cubicBezTo>
                  <a:cubicBezTo>
                    <a:pt x="95" y="73"/>
                    <a:pt x="94" y="71"/>
                    <a:pt x="94" y="68"/>
                  </a:cubicBezTo>
                  <a:cubicBezTo>
                    <a:pt x="95" y="65"/>
                    <a:pt x="95" y="62"/>
                    <a:pt x="95" y="60"/>
                  </a:cubicBezTo>
                  <a:cubicBezTo>
                    <a:pt x="95" y="57"/>
                    <a:pt x="95" y="54"/>
                    <a:pt x="94" y="51"/>
                  </a:cubicBezTo>
                  <a:cubicBezTo>
                    <a:pt x="94" y="49"/>
                    <a:pt x="95" y="46"/>
                    <a:pt x="97" y="4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89" y="36"/>
                    <a:pt x="86" y="35"/>
                    <a:pt x="84" y="34"/>
                  </a:cubicBezTo>
                  <a:cubicBezTo>
                    <a:pt x="80" y="30"/>
                    <a:pt x="76" y="27"/>
                    <a:pt x="70" y="25"/>
                  </a:cubicBezTo>
                  <a:cubicBezTo>
                    <a:pt x="68" y="24"/>
                    <a:pt x="66" y="22"/>
                    <a:pt x="66" y="19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22"/>
                    <a:pt x="53" y="24"/>
                    <a:pt x="50" y="25"/>
                  </a:cubicBezTo>
                  <a:cubicBezTo>
                    <a:pt x="44" y="27"/>
                    <a:pt x="39" y="30"/>
                    <a:pt x="35" y="34"/>
                  </a:cubicBezTo>
                  <a:cubicBezTo>
                    <a:pt x="33" y="35"/>
                    <a:pt x="30" y="36"/>
                    <a:pt x="28" y="34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4" y="46"/>
                    <a:pt x="25" y="49"/>
                    <a:pt x="24" y="51"/>
                  </a:cubicBezTo>
                  <a:cubicBezTo>
                    <a:pt x="24" y="54"/>
                    <a:pt x="23" y="57"/>
                    <a:pt x="23" y="60"/>
                  </a:cubicBezTo>
                  <a:cubicBezTo>
                    <a:pt x="23" y="62"/>
                    <a:pt x="24" y="65"/>
                    <a:pt x="24" y="68"/>
                  </a:cubicBezTo>
                  <a:cubicBezTo>
                    <a:pt x="25" y="71"/>
                    <a:pt x="24" y="73"/>
                    <a:pt x="22" y="75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30" y="84"/>
                    <a:pt x="33" y="84"/>
                    <a:pt x="35" y="86"/>
                  </a:cubicBezTo>
                  <a:cubicBezTo>
                    <a:pt x="39" y="89"/>
                    <a:pt x="44" y="92"/>
                    <a:pt x="50" y="94"/>
                  </a:cubicBezTo>
                  <a:cubicBezTo>
                    <a:pt x="53" y="95"/>
                    <a:pt x="54" y="97"/>
                    <a:pt x="54" y="100"/>
                  </a:cubicBezTo>
                  <a:lnTo>
                    <a:pt x="54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41" name="Group 79">
            <a:extLst>
              <a:ext uri="{FF2B5EF4-FFF2-40B4-BE49-F238E27FC236}">
                <a16:creationId xmlns:a16="http://schemas.microsoft.com/office/drawing/2014/main" id="{F01FD265-4EA3-E648-9E9F-F7ED57259CE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08644" y="3186991"/>
            <a:ext cx="481666" cy="341462"/>
            <a:chOff x="3437" y="1784"/>
            <a:chExt cx="426" cy="302"/>
          </a:xfrm>
          <a:solidFill>
            <a:schemeClr val="accent1"/>
          </a:solidFill>
        </p:grpSpPr>
        <p:sp>
          <p:nvSpPr>
            <p:cNvPr id="142" name="Freeform 80">
              <a:extLst>
                <a:ext uri="{FF2B5EF4-FFF2-40B4-BE49-F238E27FC236}">
                  <a16:creationId xmlns:a16="http://schemas.microsoft.com/office/drawing/2014/main" id="{AD563135-6D41-B34F-8DBF-9789C1D2FC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4" y="1962"/>
              <a:ext cx="72" cy="70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7"/>
                    <a:pt x="12" y="24"/>
                  </a:cubicBezTo>
                  <a:cubicBezTo>
                    <a:pt x="12" y="30"/>
                    <a:pt x="18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143" name="Freeform 81">
              <a:extLst>
                <a:ext uri="{FF2B5EF4-FFF2-40B4-BE49-F238E27FC236}">
                  <a16:creationId xmlns:a16="http://schemas.microsoft.com/office/drawing/2014/main" id="{8E14FF8C-207B-F447-B912-AC19E0458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1880"/>
              <a:ext cx="108" cy="107"/>
            </a:xfrm>
            <a:custGeom>
              <a:avLst/>
              <a:gdLst>
                <a:gd name="T0" fmla="*/ 7 w 73"/>
                <a:gd name="T1" fmla="*/ 72 h 72"/>
                <a:gd name="T2" fmla="*/ 3 w 73"/>
                <a:gd name="T3" fmla="*/ 70 h 72"/>
                <a:gd name="T4" fmla="*/ 3 w 73"/>
                <a:gd name="T5" fmla="*/ 62 h 72"/>
                <a:gd name="T6" fmla="*/ 62 w 73"/>
                <a:gd name="T7" fmla="*/ 2 h 72"/>
                <a:gd name="T8" fmla="*/ 71 w 73"/>
                <a:gd name="T9" fmla="*/ 2 h 72"/>
                <a:gd name="T10" fmla="*/ 71 w 73"/>
                <a:gd name="T11" fmla="*/ 11 h 72"/>
                <a:gd name="T12" fmla="*/ 11 w 73"/>
                <a:gd name="T13" fmla="*/ 70 h 72"/>
                <a:gd name="T14" fmla="*/ 7 w 73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72">
                  <a:moveTo>
                    <a:pt x="7" y="72"/>
                  </a:moveTo>
                  <a:cubicBezTo>
                    <a:pt x="5" y="72"/>
                    <a:pt x="4" y="72"/>
                    <a:pt x="3" y="70"/>
                  </a:cubicBezTo>
                  <a:cubicBezTo>
                    <a:pt x="0" y="68"/>
                    <a:pt x="0" y="64"/>
                    <a:pt x="3" y="6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4" y="0"/>
                    <a:pt x="68" y="0"/>
                    <a:pt x="71" y="2"/>
                  </a:cubicBezTo>
                  <a:cubicBezTo>
                    <a:pt x="73" y="5"/>
                    <a:pt x="73" y="9"/>
                    <a:pt x="71" y="11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0" y="72"/>
                    <a:pt x="9" y="72"/>
                    <a:pt x="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144" name="Freeform 82">
              <a:extLst>
                <a:ext uri="{FF2B5EF4-FFF2-40B4-BE49-F238E27FC236}">
                  <a16:creationId xmlns:a16="http://schemas.microsoft.com/office/drawing/2014/main" id="{D89E874B-0787-064A-B6EE-771B86487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1997"/>
              <a:ext cx="54" cy="18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145" name="Freeform 83">
              <a:extLst>
                <a:ext uri="{FF2B5EF4-FFF2-40B4-BE49-F238E27FC236}">
                  <a16:creationId xmlns:a16="http://schemas.microsoft.com/office/drawing/2014/main" id="{B0BBC9BB-9478-DD40-9544-993DEB7E0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1997"/>
              <a:ext cx="54" cy="18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146" name="Freeform 84">
              <a:extLst>
                <a:ext uri="{FF2B5EF4-FFF2-40B4-BE49-F238E27FC236}">
                  <a16:creationId xmlns:a16="http://schemas.microsoft.com/office/drawing/2014/main" id="{52E27719-BDA4-694D-83C1-C827D694B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" y="1922"/>
              <a:ext cx="52" cy="32"/>
            </a:xfrm>
            <a:custGeom>
              <a:avLst/>
              <a:gdLst>
                <a:gd name="T0" fmla="*/ 6 w 35"/>
                <a:gd name="T1" fmla="*/ 22 h 22"/>
                <a:gd name="T2" fmla="*/ 1 w 35"/>
                <a:gd name="T3" fmla="*/ 19 h 22"/>
                <a:gd name="T4" fmla="*/ 4 w 35"/>
                <a:gd name="T5" fmla="*/ 11 h 22"/>
                <a:gd name="T6" fmla="*/ 26 w 35"/>
                <a:gd name="T7" fmla="*/ 2 h 22"/>
                <a:gd name="T8" fmla="*/ 34 w 35"/>
                <a:gd name="T9" fmla="*/ 5 h 22"/>
                <a:gd name="T10" fmla="*/ 31 w 35"/>
                <a:gd name="T11" fmla="*/ 13 h 22"/>
                <a:gd name="T12" fmla="*/ 9 w 35"/>
                <a:gd name="T13" fmla="*/ 22 h 22"/>
                <a:gd name="T14" fmla="*/ 6 w 35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2">
                  <a:moveTo>
                    <a:pt x="6" y="22"/>
                  </a:moveTo>
                  <a:cubicBezTo>
                    <a:pt x="4" y="22"/>
                    <a:pt x="2" y="21"/>
                    <a:pt x="1" y="19"/>
                  </a:cubicBezTo>
                  <a:cubicBezTo>
                    <a:pt x="0" y="16"/>
                    <a:pt x="1" y="12"/>
                    <a:pt x="4" y="1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9" y="0"/>
                    <a:pt x="33" y="2"/>
                    <a:pt x="34" y="5"/>
                  </a:cubicBezTo>
                  <a:cubicBezTo>
                    <a:pt x="35" y="8"/>
                    <a:pt x="34" y="11"/>
                    <a:pt x="31" y="1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7" y="22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147" name="Freeform 85">
              <a:extLst>
                <a:ext uri="{FF2B5EF4-FFF2-40B4-BE49-F238E27FC236}">
                  <a16:creationId xmlns:a16="http://schemas.microsoft.com/office/drawing/2014/main" id="{FF113834-5F02-6A41-9F8F-FFF2D91F5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1832"/>
              <a:ext cx="34" cy="51"/>
            </a:xfrm>
            <a:custGeom>
              <a:avLst/>
              <a:gdLst>
                <a:gd name="T0" fmla="*/ 7 w 23"/>
                <a:gd name="T1" fmla="*/ 35 h 35"/>
                <a:gd name="T2" fmla="*/ 4 w 23"/>
                <a:gd name="T3" fmla="*/ 34 h 35"/>
                <a:gd name="T4" fmla="*/ 1 w 23"/>
                <a:gd name="T5" fmla="*/ 26 h 35"/>
                <a:gd name="T6" fmla="*/ 10 w 23"/>
                <a:gd name="T7" fmla="*/ 4 h 35"/>
                <a:gd name="T8" fmla="*/ 18 w 23"/>
                <a:gd name="T9" fmla="*/ 1 h 35"/>
                <a:gd name="T10" fmla="*/ 21 w 23"/>
                <a:gd name="T11" fmla="*/ 9 h 35"/>
                <a:gd name="T12" fmla="*/ 12 w 23"/>
                <a:gd name="T13" fmla="*/ 31 h 35"/>
                <a:gd name="T14" fmla="*/ 7 w 23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5">
                  <a:moveTo>
                    <a:pt x="7" y="35"/>
                  </a:moveTo>
                  <a:cubicBezTo>
                    <a:pt x="6" y="35"/>
                    <a:pt x="5" y="35"/>
                    <a:pt x="4" y="34"/>
                  </a:cubicBezTo>
                  <a:cubicBezTo>
                    <a:pt x="1" y="33"/>
                    <a:pt x="0" y="29"/>
                    <a:pt x="1" y="2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1"/>
                    <a:pt x="15" y="0"/>
                    <a:pt x="18" y="1"/>
                  </a:cubicBezTo>
                  <a:cubicBezTo>
                    <a:pt x="21" y="2"/>
                    <a:pt x="23" y="6"/>
                    <a:pt x="21" y="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3"/>
                    <a:pt x="9" y="35"/>
                    <a:pt x="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148" name="Freeform 86">
              <a:extLst>
                <a:ext uri="{FF2B5EF4-FFF2-40B4-BE49-F238E27FC236}">
                  <a16:creationId xmlns:a16="http://schemas.microsoft.com/office/drawing/2014/main" id="{1F6BA6DB-8682-D240-BADC-571C01985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" y="1820"/>
              <a:ext cx="18" cy="53"/>
            </a:xfrm>
            <a:custGeom>
              <a:avLst/>
              <a:gdLst>
                <a:gd name="T0" fmla="*/ 6 w 12"/>
                <a:gd name="T1" fmla="*/ 36 h 36"/>
                <a:gd name="T2" fmla="*/ 0 w 12"/>
                <a:gd name="T3" fmla="*/ 30 h 36"/>
                <a:gd name="T4" fmla="*/ 0 w 12"/>
                <a:gd name="T5" fmla="*/ 6 h 36"/>
                <a:gd name="T6" fmla="*/ 6 w 12"/>
                <a:gd name="T7" fmla="*/ 0 h 36"/>
                <a:gd name="T8" fmla="*/ 12 w 12"/>
                <a:gd name="T9" fmla="*/ 6 h 36"/>
                <a:gd name="T10" fmla="*/ 12 w 12"/>
                <a:gd name="T11" fmla="*/ 30 h 36"/>
                <a:gd name="T12" fmla="*/ 6 w 1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>
                  <a:moveTo>
                    <a:pt x="6" y="36"/>
                  </a:move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3"/>
                    <a:pt x="10" y="36"/>
                    <a:pt x="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149" name="Freeform 87">
              <a:extLst>
                <a:ext uri="{FF2B5EF4-FFF2-40B4-BE49-F238E27FC236}">
                  <a16:creationId xmlns:a16="http://schemas.microsoft.com/office/drawing/2014/main" id="{FE697EC8-E5DA-6C49-A676-2F10E8AEA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1832"/>
              <a:ext cx="34" cy="51"/>
            </a:xfrm>
            <a:custGeom>
              <a:avLst/>
              <a:gdLst>
                <a:gd name="T0" fmla="*/ 16 w 23"/>
                <a:gd name="T1" fmla="*/ 35 h 35"/>
                <a:gd name="T2" fmla="*/ 10 w 23"/>
                <a:gd name="T3" fmla="*/ 31 h 35"/>
                <a:gd name="T4" fmla="*/ 1 w 23"/>
                <a:gd name="T5" fmla="*/ 9 h 35"/>
                <a:gd name="T6" fmla="*/ 4 w 23"/>
                <a:gd name="T7" fmla="*/ 1 h 35"/>
                <a:gd name="T8" fmla="*/ 12 w 23"/>
                <a:gd name="T9" fmla="*/ 4 h 35"/>
                <a:gd name="T10" fmla="*/ 21 w 23"/>
                <a:gd name="T11" fmla="*/ 26 h 35"/>
                <a:gd name="T12" fmla="*/ 18 w 23"/>
                <a:gd name="T13" fmla="*/ 34 h 35"/>
                <a:gd name="T14" fmla="*/ 16 w 23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5">
                  <a:moveTo>
                    <a:pt x="16" y="35"/>
                  </a:moveTo>
                  <a:cubicBezTo>
                    <a:pt x="13" y="35"/>
                    <a:pt x="11" y="33"/>
                    <a:pt x="10" y="3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1" y="2"/>
                    <a:pt x="4" y="1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3" y="29"/>
                    <a:pt x="21" y="33"/>
                    <a:pt x="18" y="34"/>
                  </a:cubicBezTo>
                  <a:cubicBezTo>
                    <a:pt x="17" y="35"/>
                    <a:pt x="17" y="35"/>
                    <a:pt x="1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150" name="Freeform 88">
              <a:extLst>
                <a:ext uri="{FF2B5EF4-FFF2-40B4-BE49-F238E27FC236}">
                  <a16:creationId xmlns:a16="http://schemas.microsoft.com/office/drawing/2014/main" id="{12D6C954-2EF3-BD42-BFB7-359D0D4F6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" y="1869"/>
              <a:ext cx="45" cy="42"/>
            </a:xfrm>
            <a:custGeom>
              <a:avLst/>
              <a:gdLst>
                <a:gd name="T0" fmla="*/ 24 w 30"/>
                <a:gd name="T1" fmla="*/ 29 h 29"/>
                <a:gd name="T2" fmla="*/ 19 w 30"/>
                <a:gd name="T3" fmla="*/ 27 h 29"/>
                <a:gd name="T4" fmla="*/ 2 w 30"/>
                <a:gd name="T5" fmla="*/ 10 h 29"/>
                <a:gd name="T6" fmla="*/ 2 w 30"/>
                <a:gd name="T7" fmla="*/ 2 h 29"/>
                <a:gd name="T8" fmla="*/ 11 w 30"/>
                <a:gd name="T9" fmla="*/ 2 h 29"/>
                <a:gd name="T10" fmla="*/ 28 w 30"/>
                <a:gd name="T11" fmla="*/ 19 h 29"/>
                <a:gd name="T12" fmla="*/ 28 w 30"/>
                <a:gd name="T13" fmla="*/ 27 h 29"/>
                <a:gd name="T14" fmla="*/ 24 w 3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9">
                  <a:moveTo>
                    <a:pt x="24" y="29"/>
                  </a:moveTo>
                  <a:cubicBezTo>
                    <a:pt x="22" y="29"/>
                    <a:pt x="21" y="29"/>
                    <a:pt x="19" y="2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0" y="21"/>
                    <a:pt x="30" y="25"/>
                    <a:pt x="28" y="27"/>
                  </a:cubicBezTo>
                  <a:cubicBezTo>
                    <a:pt x="27" y="29"/>
                    <a:pt x="25" y="29"/>
                    <a:pt x="2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151" name="Freeform 89">
              <a:extLst>
                <a:ext uri="{FF2B5EF4-FFF2-40B4-BE49-F238E27FC236}">
                  <a16:creationId xmlns:a16="http://schemas.microsoft.com/office/drawing/2014/main" id="{A35B7786-D1F2-4549-A514-FD155D87A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1922"/>
              <a:ext cx="54" cy="32"/>
            </a:xfrm>
            <a:custGeom>
              <a:avLst/>
              <a:gdLst>
                <a:gd name="T0" fmla="*/ 29 w 36"/>
                <a:gd name="T1" fmla="*/ 22 h 22"/>
                <a:gd name="T2" fmla="*/ 27 w 36"/>
                <a:gd name="T3" fmla="*/ 22 h 22"/>
                <a:gd name="T4" fmla="*/ 5 w 36"/>
                <a:gd name="T5" fmla="*/ 13 h 22"/>
                <a:gd name="T6" fmla="*/ 1 w 36"/>
                <a:gd name="T7" fmla="*/ 5 h 22"/>
                <a:gd name="T8" fmla="*/ 9 w 36"/>
                <a:gd name="T9" fmla="*/ 2 h 22"/>
                <a:gd name="T10" fmla="*/ 31 w 36"/>
                <a:gd name="T11" fmla="*/ 11 h 22"/>
                <a:gd name="T12" fmla="*/ 35 w 36"/>
                <a:gd name="T13" fmla="*/ 19 h 22"/>
                <a:gd name="T14" fmla="*/ 29 w 36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2">
                  <a:moveTo>
                    <a:pt x="29" y="22"/>
                  </a:moveTo>
                  <a:cubicBezTo>
                    <a:pt x="28" y="22"/>
                    <a:pt x="28" y="22"/>
                    <a:pt x="27" y="2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3" y="2"/>
                    <a:pt x="6" y="0"/>
                    <a:pt x="9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4" y="12"/>
                    <a:pt x="36" y="16"/>
                    <a:pt x="35" y="19"/>
                  </a:cubicBezTo>
                  <a:cubicBezTo>
                    <a:pt x="34" y="21"/>
                    <a:pt x="31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152" name="Freeform 90">
              <a:extLst>
                <a:ext uri="{FF2B5EF4-FFF2-40B4-BE49-F238E27FC236}">
                  <a16:creationId xmlns:a16="http://schemas.microsoft.com/office/drawing/2014/main" id="{184AEB09-EB08-604B-AC9C-43039EE91D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7" y="1784"/>
              <a:ext cx="426" cy="302"/>
            </a:xfrm>
            <a:custGeom>
              <a:avLst/>
              <a:gdLst>
                <a:gd name="T0" fmla="*/ 282 w 288"/>
                <a:gd name="T1" fmla="*/ 204 h 204"/>
                <a:gd name="T2" fmla="*/ 6 w 288"/>
                <a:gd name="T3" fmla="*/ 204 h 204"/>
                <a:gd name="T4" fmla="*/ 0 w 288"/>
                <a:gd name="T5" fmla="*/ 198 h 204"/>
                <a:gd name="T6" fmla="*/ 0 w 288"/>
                <a:gd name="T7" fmla="*/ 144 h 204"/>
                <a:gd name="T8" fmla="*/ 144 w 288"/>
                <a:gd name="T9" fmla="*/ 0 h 204"/>
                <a:gd name="T10" fmla="*/ 288 w 288"/>
                <a:gd name="T11" fmla="*/ 144 h 204"/>
                <a:gd name="T12" fmla="*/ 288 w 288"/>
                <a:gd name="T13" fmla="*/ 198 h 204"/>
                <a:gd name="T14" fmla="*/ 282 w 288"/>
                <a:gd name="T15" fmla="*/ 204 h 204"/>
                <a:gd name="T16" fmla="*/ 12 w 288"/>
                <a:gd name="T17" fmla="*/ 192 h 204"/>
                <a:gd name="T18" fmla="*/ 276 w 288"/>
                <a:gd name="T19" fmla="*/ 192 h 204"/>
                <a:gd name="T20" fmla="*/ 276 w 288"/>
                <a:gd name="T21" fmla="*/ 144 h 204"/>
                <a:gd name="T22" fmla="*/ 144 w 288"/>
                <a:gd name="T23" fmla="*/ 12 h 204"/>
                <a:gd name="T24" fmla="*/ 12 w 288"/>
                <a:gd name="T25" fmla="*/ 144 h 204"/>
                <a:gd name="T26" fmla="*/ 12 w 288"/>
                <a:gd name="T27" fmla="*/ 19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8" h="204">
                  <a:moveTo>
                    <a:pt x="282" y="204"/>
                  </a:move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1"/>
                    <a:pt x="0" y="19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64"/>
                    <a:pt x="65" y="0"/>
                    <a:pt x="144" y="0"/>
                  </a:cubicBezTo>
                  <a:cubicBezTo>
                    <a:pt x="224" y="0"/>
                    <a:pt x="288" y="64"/>
                    <a:pt x="288" y="144"/>
                  </a:cubicBezTo>
                  <a:cubicBezTo>
                    <a:pt x="288" y="198"/>
                    <a:pt x="288" y="198"/>
                    <a:pt x="288" y="198"/>
                  </a:cubicBezTo>
                  <a:cubicBezTo>
                    <a:pt x="288" y="201"/>
                    <a:pt x="286" y="204"/>
                    <a:pt x="282" y="204"/>
                  </a:cubicBezTo>
                  <a:close/>
                  <a:moveTo>
                    <a:pt x="12" y="192"/>
                  </a:moveTo>
                  <a:cubicBezTo>
                    <a:pt x="276" y="192"/>
                    <a:pt x="276" y="192"/>
                    <a:pt x="276" y="192"/>
                  </a:cubicBezTo>
                  <a:cubicBezTo>
                    <a:pt x="276" y="144"/>
                    <a:pt x="276" y="144"/>
                    <a:pt x="276" y="144"/>
                  </a:cubicBezTo>
                  <a:cubicBezTo>
                    <a:pt x="276" y="71"/>
                    <a:pt x="217" y="12"/>
                    <a:pt x="144" y="12"/>
                  </a:cubicBezTo>
                  <a:cubicBezTo>
                    <a:pt x="71" y="12"/>
                    <a:pt x="12" y="71"/>
                    <a:pt x="12" y="144"/>
                  </a:cubicBezTo>
                  <a:lnTo>
                    <a:pt x="12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</p:grpSp>
      <p:grpSp>
        <p:nvGrpSpPr>
          <p:cNvPr id="153" name="Group 59">
            <a:extLst>
              <a:ext uri="{FF2B5EF4-FFF2-40B4-BE49-F238E27FC236}">
                <a16:creationId xmlns:a16="http://schemas.microsoft.com/office/drawing/2014/main" id="{892D387B-5AA1-8044-8D45-614FDCB30B6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075617" y="3217044"/>
            <a:ext cx="466978" cy="281356"/>
            <a:chOff x="6554" y="532"/>
            <a:chExt cx="400" cy="241"/>
          </a:xfrm>
          <a:solidFill>
            <a:schemeClr val="accent1"/>
          </a:solidFill>
        </p:grpSpPr>
        <p:sp>
          <p:nvSpPr>
            <p:cNvPr id="154" name="Freeform 60">
              <a:extLst>
                <a:ext uri="{FF2B5EF4-FFF2-40B4-BE49-F238E27FC236}">
                  <a16:creationId xmlns:a16="http://schemas.microsoft.com/office/drawing/2014/main" id="{CA82DAE1-B4D6-1142-8988-789C66AB5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" y="532"/>
              <a:ext cx="400" cy="241"/>
            </a:xfrm>
            <a:custGeom>
              <a:avLst/>
              <a:gdLst>
                <a:gd name="T0" fmla="*/ 6 w 271"/>
                <a:gd name="T1" fmla="*/ 163 h 163"/>
                <a:gd name="T2" fmla="*/ 2 w 271"/>
                <a:gd name="T3" fmla="*/ 161 h 163"/>
                <a:gd name="T4" fmla="*/ 2 w 271"/>
                <a:gd name="T5" fmla="*/ 153 h 163"/>
                <a:gd name="T6" fmla="*/ 98 w 271"/>
                <a:gd name="T7" fmla="*/ 45 h 163"/>
                <a:gd name="T8" fmla="*/ 106 w 271"/>
                <a:gd name="T9" fmla="*/ 44 h 163"/>
                <a:gd name="T10" fmla="*/ 174 w 271"/>
                <a:gd name="T11" fmla="*/ 100 h 163"/>
                <a:gd name="T12" fmla="*/ 260 w 271"/>
                <a:gd name="T13" fmla="*/ 3 h 163"/>
                <a:gd name="T14" fmla="*/ 268 w 271"/>
                <a:gd name="T15" fmla="*/ 2 h 163"/>
                <a:gd name="T16" fmla="*/ 269 w 271"/>
                <a:gd name="T17" fmla="*/ 11 h 163"/>
                <a:gd name="T18" fmla="*/ 179 w 271"/>
                <a:gd name="T19" fmla="*/ 113 h 163"/>
                <a:gd name="T20" fmla="*/ 171 w 271"/>
                <a:gd name="T21" fmla="*/ 113 h 163"/>
                <a:gd name="T22" fmla="*/ 103 w 271"/>
                <a:gd name="T23" fmla="*/ 57 h 163"/>
                <a:gd name="T24" fmla="*/ 11 w 271"/>
                <a:gd name="T25" fmla="*/ 161 h 163"/>
                <a:gd name="T26" fmla="*/ 6 w 271"/>
                <a:gd name="T2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" h="163">
                  <a:moveTo>
                    <a:pt x="6" y="163"/>
                  </a:moveTo>
                  <a:cubicBezTo>
                    <a:pt x="5" y="163"/>
                    <a:pt x="4" y="162"/>
                    <a:pt x="2" y="161"/>
                  </a:cubicBezTo>
                  <a:cubicBezTo>
                    <a:pt x="0" y="159"/>
                    <a:pt x="0" y="155"/>
                    <a:pt x="2" y="153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100" y="42"/>
                    <a:pt x="104" y="42"/>
                    <a:pt x="106" y="44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260" y="3"/>
                    <a:pt x="260" y="3"/>
                    <a:pt x="260" y="3"/>
                  </a:cubicBezTo>
                  <a:cubicBezTo>
                    <a:pt x="262" y="0"/>
                    <a:pt x="266" y="0"/>
                    <a:pt x="268" y="2"/>
                  </a:cubicBezTo>
                  <a:cubicBezTo>
                    <a:pt x="271" y="5"/>
                    <a:pt x="271" y="8"/>
                    <a:pt x="269" y="11"/>
                  </a:cubicBezTo>
                  <a:cubicBezTo>
                    <a:pt x="179" y="113"/>
                    <a:pt x="179" y="113"/>
                    <a:pt x="179" y="113"/>
                  </a:cubicBezTo>
                  <a:cubicBezTo>
                    <a:pt x="177" y="115"/>
                    <a:pt x="173" y="116"/>
                    <a:pt x="171" y="113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10" y="162"/>
                    <a:pt x="8" y="163"/>
                    <a:pt x="6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155" name="Freeform 61">
              <a:extLst>
                <a:ext uri="{FF2B5EF4-FFF2-40B4-BE49-F238E27FC236}">
                  <a16:creationId xmlns:a16="http://schemas.microsoft.com/office/drawing/2014/main" id="{F6DD371E-5D02-AF4E-8FE8-2BC519C31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2" y="534"/>
              <a:ext cx="141" cy="124"/>
            </a:xfrm>
            <a:custGeom>
              <a:avLst/>
              <a:gdLst>
                <a:gd name="T0" fmla="*/ 89 w 95"/>
                <a:gd name="T1" fmla="*/ 84 h 84"/>
                <a:gd name="T2" fmla="*/ 83 w 95"/>
                <a:gd name="T3" fmla="*/ 78 h 84"/>
                <a:gd name="T4" fmla="*/ 83 w 95"/>
                <a:gd name="T5" fmla="*/ 12 h 84"/>
                <a:gd name="T6" fmla="*/ 6 w 95"/>
                <a:gd name="T7" fmla="*/ 12 h 84"/>
                <a:gd name="T8" fmla="*/ 0 w 95"/>
                <a:gd name="T9" fmla="*/ 6 h 84"/>
                <a:gd name="T10" fmla="*/ 6 w 95"/>
                <a:gd name="T11" fmla="*/ 0 h 84"/>
                <a:gd name="T12" fmla="*/ 89 w 95"/>
                <a:gd name="T13" fmla="*/ 0 h 84"/>
                <a:gd name="T14" fmla="*/ 95 w 95"/>
                <a:gd name="T15" fmla="*/ 6 h 84"/>
                <a:gd name="T16" fmla="*/ 95 w 95"/>
                <a:gd name="T17" fmla="*/ 78 h 84"/>
                <a:gd name="T18" fmla="*/ 89 w 95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84">
                  <a:moveTo>
                    <a:pt x="89" y="84"/>
                  </a:moveTo>
                  <a:cubicBezTo>
                    <a:pt x="86" y="84"/>
                    <a:pt x="83" y="81"/>
                    <a:pt x="83" y="78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3" y="0"/>
                    <a:pt x="95" y="3"/>
                    <a:pt x="95" y="6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5" y="81"/>
                    <a:pt x="93" y="84"/>
                    <a:pt x="8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</p:grpSp>
      <p:grpSp>
        <p:nvGrpSpPr>
          <p:cNvPr id="156" name="Group 60">
            <a:extLst>
              <a:ext uri="{FF2B5EF4-FFF2-40B4-BE49-F238E27FC236}">
                <a16:creationId xmlns:a16="http://schemas.microsoft.com/office/drawing/2014/main" id="{909B4C50-0B6B-F940-B96B-0F025E25749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29567" y="3117577"/>
            <a:ext cx="491836" cy="480291"/>
            <a:chOff x="6726" y="600"/>
            <a:chExt cx="426" cy="416"/>
          </a:xfrm>
          <a:solidFill>
            <a:schemeClr val="accent1"/>
          </a:solidFill>
        </p:grpSpPr>
        <p:sp>
          <p:nvSpPr>
            <p:cNvPr id="157" name="Freeform 61">
              <a:extLst>
                <a:ext uri="{FF2B5EF4-FFF2-40B4-BE49-F238E27FC236}">
                  <a16:creationId xmlns:a16="http://schemas.microsoft.com/office/drawing/2014/main" id="{9C3A8E24-140A-A045-9B50-E9B468100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" y="999"/>
              <a:ext cx="426" cy="17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10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62">
              <a:extLst>
                <a:ext uri="{FF2B5EF4-FFF2-40B4-BE49-F238E27FC236}">
                  <a16:creationId xmlns:a16="http://schemas.microsoft.com/office/drawing/2014/main" id="{7B95F1FD-5650-BC4B-808D-C3715C5F40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44" y="912"/>
              <a:ext cx="71" cy="104"/>
            </a:xfrm>
            <a:custGeom>
              <a:avLst/>
              <a:gdLst>
                <a:gd name="T0" fmla="*/ 42 w 48"/>
                <a:gd name="T1" fmla="*/ 72 h 72"/>
                <a:gd name="T2" fmla="*/ 6 w 48"/>
                <a:gd name="T3" fmla="*/ 72 h 72"/>
                <a:gd name="T4" fmla="*/ 0 w 48"/>
                <a:gd name="T5" fmla="*/ 66 h 72"/>
                <a:gd name="T6" fmla="*/ 0 w 48"/>
                <a:gd name="T7" fmla="*/ 6 h 72"/>
                <a:gd name="T8" fmla="*/ 6 w 48"/>
                <a:gd name="T9" fmla="*/ 0 h 72"/>
                <a:gd name="T10" fmla="*/ 42 w 48"/>
                <a:gd name="T11" fmla="*/ 0 h 72"/>
                <a:gd name="T12" fmla="*/ 48 w 48"/>
                <a:gd name="T13" fmla="*/ 6 h 72"/>
                <a:gd name="T14" fmla="*/ 48 w 48"/>
                <a:gd name="T15" fmla="*/ 66 h 72"/>
                <a:gd name="T16" fmla="*/ 42 w 48"/>
                <a:gd name="T17" fmla="*/ 72 h 72"/>
                <a:gd name="T18" fmla="*/ 12 w 48"/>
                <a:gd name="T19" fmla="*/ 60 h 72"/>
                <a:gd name="T20" fmla="*/ 36 w 48"/>
                <a:gd name="T21" fmla="*/ 60 h 72"/>
                <a:gd name="T22" fmla="*/ 36 w 48"/>
                <a:gd name="T23" fmla="*/ 12 h 72"/>
                <a:gd name="T24" fmla="*/ 12 w 48"/>
                <a:gd name="T25" fmla="*/ 12 h 72"/>
                <a:gd name="T26" fmla="*/ 12 w 48"/>
                <a:gd name="T27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72">
                  <a:moveTo>
                    <a:pt x="42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2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70"/>
                    <a:pt x="45" y="72"/>
                    <a:pt x="42" y="72"/>
                  </a:cubicBezTo>
                  <a:close/>
                  <a:moveTo>
                    <a:pt x="12" y="60"/>
                  </a:moveTo>
                  <a:cubicBezTo>
                    <a:pt x="36" y="60"/>
                    <a:pt x="36" y="60"/>
                    <a:pt x="36" y="6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63">
              <a:extLst>
                <a:ext uri="{FF2B5EF4-FFF2-40B4-BE49-F238E27FC236}">
                  <a16:creationId xmlns:a16="http://schemas.microsoft.com/office/drawing/2014/main" id="{0ACA05DC-D168-ED4A-8F9D-48683873D7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0" y="826"/>
              <a:ext cx="71" cy="190"/>
            </a:xfrm>
            <a:custGeom>
              <a:avLst/>
              <a:gdLst>
                <a:gd name="T0" fmla="*/ 42 w 48"/>
                <a:gd name="T1" fmla="*/ 132 h 132"/>
                <a:gd name="T2" fmla="*/ 6 w 48"/>
                <a:gd name="T3" fmla="*/ 132 h 132"/>
                <a:gd name="T4" fmla="*/ 0 w 48"/>
                <a:gd name="T5" fmla="*/ 126 h 132"/>
                <a:gd name="T6" fmla="*/ 0 w 48"/>
                <a:gd name="T7" fmla="*/ 6 h 132"/>
                <a:gd name="T8" fmla="*/ 6 w 48"/>
                <a:gd name="T9" fmla="*/ 0 h 132"/>
                <a:gd name="T10" fmla="*/ 42 w 48"/>
                <a:gd name="T11" fmla="*/ 0 h 132"/>
                <a:gd name="T12" fmla="*/ 48 w 48"/>
                <a:gd name="T13" fmla="*/ 6 h 132"/>
                <a:gd name="T14" fmla="*/ 48 w 48"/>
                <a:gd name="T15" fmla="*/ 126 h 132"/>
                <a:gd name="T16" fmla="*/ 42 w 48"/>
                <a:gd name="T17" fmla="*/ 132 h 132"/>
                <a:gd name="T18" fmla="*/ 12 w 48"/>
                <a:gd name="T19" fmla="*/ 120 h 132"/>
                <a:gd name="T20" fmla="*/ 36 w 48"/>
                <a:gd name="T21" fmla="*/ 120 h 132"/>
                <a:gd name="T22" fmla="*/ 36 w 48"/>
                <a:gd name="T23" fmla="*/ 12 h 132"/>
                <a:gd name="T24" fmla="*/ 12 w 48"/>
                <a:gd name="T25" fmla="*/ 12 h 132"/>
                <a:gd name="T26" fmla="*/ 12 w 48"/>
                <a:gd name="T27" fmla="*/ 1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32">
                  <a:moveTo>
                    <a:pt x="42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2" y="132"/>
                    <a:pt x="0" y="130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48" y="130"/>
                    <a:pt x="45" y="132"/>
                    <a:pt x="42" y="132"/>
                  </a:cubicBezTo>
                  <a:close/>
                  <a:moveTo>
                    <a:pt x="12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64">
              <a:extLst>
                <a:ext uri="{FF2B5EF4-FFF2-40B4-BE49-F238E27FC236}">
                  <a16:creationId xmlns:a16="http://schemas.microsoft.com/office/drawing/2014/main" id="{DEACE061-660B-B846-81F5-5CAC95D88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7" y="860"/>
              <a:ext cx="71" cy="156"/>
            </a:xfrm>
            <a:custGeom>
              <a:avLst/>
              <a:gdLst>
                <a:gd name="T0" fmla="*/ 42 w 48"/>
                <a:gd name="T1" fmla="*/ 108 h 108"/>
                <a:gd name="T2" fmla="*/ 6 w 48"/>
                <a:gd name="T3" fmla="*/ 108 h 108"/>
                <a:gd name="T4" fmla="*/ 0 w 48"/>
                <a:gd name="T5" fmla="*/ 102 h 108"/>
                <a:gd name="T6" fmla="*/ 0 w 48"/>
                <a:gd name="T7" fmla="*/ 6 h 108"/>
                <a:gd name="T8" fmla="*/ 6 w 48"/>
                <a:gd name="T9" fmla="*/ 0 h 108"/>
                <a:gd name="T10" fmla="*/ 42 w 48"/>
                <a:gd name="T11" fmla="*/ 0 h 108"/>
                <a:gd name="T12" fmla="*/ 48 w 48"/>
                <a:gd name="T13" fmla="*/ 6 h 108"/>
                <a:gd name="T14" fmla="*/ 48 w 48"/>
                <a:gd name="T15" fmla="*/ 102 h 108"/>
                <a:gd name="T16" fmla="*/ 42 w 48"/>
                <a:gd name="T17" fmla="*/ 108 h 108"/>
                <a:gd name="T18" fmla="*/ 12 w 48"/>
                <a:gd name="T19" fmla="*/ 96 h 108"/>
                <a:gd name="T20" fmla="*/ 36 w 48"/>
                <a:gd name="T21" fmla="*/ 96 h 108"/>
                <a:gd name="T22" fmla="*/ 36 w 48"/>
                <a:gd name="T23" fmla="*/ 12 h 108"/>
                <a:gd name="T24" fmla="*/ 12 w 48"/>
                <a:gd name="T25" fmla="*/ 12 h 108"/>
                <a:gd name="T26" fmla="*/ 12 w 48"/>
                <a:gd name="T2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08">
                  <a:moveTo>
                    <a:pt x="42" y="108"/>
                  </a:moveTo>
                  <a:cubicBezTo>
                    <a:pt x="6" y="108"/>
                    <a:pt x="6" y="108"/>
                    <a:pt x="6" y="108"/>
                  </a:cubicBezTo>
                  <a:cubicBezTo>
                    <a:pt x="2" y="108"/>
                    <a:pt x="0" y="106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6"/>
                    <a:pt x="45" y="108"/>
                    <a:pt x="42" y="108"/>
                  </a:cubicBezTo>
                  <a:close/>
                  <a:moveTo>
                    <a:pt x="12" y="96"/>
                  </a:moveTo>
                  <a:cubicBezTo>
                    <a:pt x="36" y="96"/>
                    <a:pt x="36" y="96"/>
                    <a:pt x="36" y="9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65">
              <a:extLst>
                <a:ext uri="{FF2B5EF4-FFF2-40B4-BE49-F238E27FC236}">
                  <a16:creationId xmlns:a16="http://schemas.microsoft.com/office/drawing/2014/main" id="{6C1EFCFD-1918-4C4B-9CE7-E8EFB1D43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3" y="739"/>
              <a:ext cx="71" cy="277"/>
            </a:xfrm>
            <a:custGeom>
              <a:avLst/>
              <a:gdLst>
                <a:gd name="T0" fmla="*/ 42 w 48"/>
                <a:gd name="T1" fmla="*/ 192 h 192"/>
                <a:gd name="T2" fmla="*/ 6 w 48"/>
                <a:gd name="T3" fmla="*/ 192 h 192"/>
                <a:gd name="T4" fmla="*/ 0 w 48"/>
                <a:gd name="T5" fmla="*/ 186 h 192"/>
                <a:gd name="T6" fmla="*/ 0 w 48"/>
                <a:gd name="T7" fmla="*/ 6 h 192"/>
                <a:gd name="T8" fmla="*/ 6 w 48"/>
                <a:gd name="T9" fmla="*/ 0 h 192"/>
                <a:gd name="T10" fmla="*/ 42 w 48"/>
                <a:gd name="T11" fmla="*/ 0 h 192"/>
                <a:gd name="T12" fmla="*/ 48 w 48"/>
                <a:gd name="T13" fmla="*/ 6 h 192"/>
                <a:gd name="T14" fmla="*/ 48 w 48"/>
                <a:gd name="T15" fmla="*/ 186 h 192"/>
                <a:gd name="T16" fmla="*/ 42 w 48"/>
                <a:gd name="T17" fmla="*/ 192 h 192"/>
                <a:gd name="T18" fmla="*/ 12 w 48"/>
                <a:gd name="T19" fmla="*/ 180 h 192"/>
                <a:gd name="T20" fmla="*/ 36 w 48"/>
                <a:gd name="T21" fmla="*/ 180 h 192"/>
                <a:gd name="T22" fmla="*/ 36 w 48"/>
                <a:gd name="T23" fmla="*/ 12 h 192"/>
                <a:gd name="T24" fmla="*/ 12 w 48"/>
                <a:gd name="T25" fmla="*/ 12 h 192"/>
                <a:gd name="T26" fmla="*/ 12 w 48"/>
                <a:gd name="T27" fmla="*/ 18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92">
                  <a:moveTo>
                    <a:pt x="42" y="192"/>
                  </a:moveTo>
                  <a:cubicBezTo>
                    <a:pt x="6" y="192"/>
                    <a:pt x="6" y="192"/>
                    <a:pt x="6" y="192"/>
                  </a:cubicBezTo>
                  <a:cubicBezTo>
                    <a:pt x="2" y="192"/>
                    <a:pt x="0" y="190"/>
                    <a:pt x="0" y="18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90"/>
                    <a:pt x="45" y="192"/>
                    <a:pt x="42" y="192"/>
                  </a:cubicBezTo>
                  <a:close/>
                  <a:moveTo>
                    <a:pt x="12" y="180"/>
                  </a:moveTo>
                  <a:cubicBezTo>
                    <a:pt x="36" y="180"/>
                    <a:pt x="36" y="180"/>
                    <a:pt x="36" y="18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66">
              <a:extLst>
                <a:ext uri="{FF2B5EF4-FFF2-40B4-BE49-F238E27FC236}">
                  <a16:creationId xmlns:a16="http://schemas.microsoft.com/office/drawing/2014/main" id="{E3276A80-6E12-C248-A63A-BDDBCB6DC2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3" y="774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67">
              <a:extLst>
                <a:ext uri="{FF2B5EF4-FFF2-40B4-BE49-F238E27FC236}">
                  <a16:creationId xmlns:a16="http://schemas.microsoft.com/office/drawing/2014/main" id="{FA66DBB2-838B-4C4A-BA40-168FEF070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9" y="687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68">
              <a:extLst>
                <a:ext uri="{FF2B5EF4-FFF2-40B4-BE49-F238E27FC236}">
                  <a16:creationId xmlns:a16="http://schemas.microsoft.com/office/drawing/2014/main" id="{93019F76-8284-AF42-815A-EE8C56616E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6" y="722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69">
              <a:extLst>
                <a:ext uri="{FF2B5EF4-FFF2-40B4-BE49-F238E27FC236}">
                  <a16:creationId xmlns:a16="http://schemas.microsoft.com/office/drawing/2014/main" id="{994737E9-AB00-4844-A2D9-0292808793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2" y="600"/>
              <a:ext cx="54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70">
              <a:extLst>
                <a:ext uri="{FF2B5EF4-FFF2-40B4-BE49-F238E27FC236}">
                  <a16:creationId xmlns:a16="http://schemas.microsoft.com/office/drawing/2014/main" id="{31011639-86D2-1945-816C-189049420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" y="714"/>
              <a:ext cx="99" cy="84"/>
            </a:xfrm>
            <a:custGeom>
              <a:avLst/>
              <a:gdLst>
                <a:gd name="T0" fmla="*/ 7 w 67"/>
                <a:gd name="T1" fmla="*/ 58 h 58"/>
                <a:gd name="T2" fmla="*/ 2 w 67"/>
                <a:gd name="T3" fmla="*/ 56 h 58"/>
                <a:gd name="T4" fmla="*/ 3 w 67"/>
                <a:gd name="T5" fmla="*/ 47 h 58"/>
                <a:gd name="T6" fmla="*/ 57 w 67"/>
                <a:gd name="T7" fmla="*/ 3 h 58"/>
                <a:gd name="T8" fmla="*/ 65 w 67"/>
                <a:gd name="T9" fmla="*/ 3 h 58"/>
                <a:gd name="T10" fmla="*/ 64 w 67"/>
                <a:gd name="T11" fmla="*/ 12 h 58"/>
                <a:gd name="T12" fmla="*/ 11 w 67"/>
                <a:gd name="T13" fmla="*/ 56 h 58"/>
                <a:gd name="T14" fmla="*/ 7 w 67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8">
                  <a:moveTo>
                    <a:pt x="7" y="58"/>
                  </a:moveTo>
                  <a:cubicBezTo>
                    <a:pt x="5" y="58"/>
                    <a:pt x="3" y="57"/>
                    <a:pt x="2" y="56"/>
                  </a:cubicBezTo>
                  <a:cubicBezTo>
                    <a:pt x="0" y="53"/>
                    <a:pt x="0" y="49"/>
                    <a:pt x="3" y="4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9" y="0"/>
                    <a:pt x="63" y="1"/>
                    <a:pt x="65" y="3"/>
                  </a:cubicBezTo>
                  <a:cubicBezTo>
                    <a:pt x="67" y="6"/>
                    <a:pt x="67" y="10"/>
                    <a:pt x="64" y="12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71">
              <a:extLst>
                <a:ext uri="{FF2B5EF4-FFF2-40B4-BE49-F238E27FC236}">
                  <a16:creationId xmlns:a16="http://schemas.microsoft.com/office/drawing/2014/main" id="{351419A5-CCB8-0F4A-A9D8-85EBBC43D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708"/>
              <a:ext cx="93" cy="44"/>
            </a:xfrm>
            <a:custGeom>
              <a:avLst/>
              <a:gdLst>
                <a:gd name="T0" fmla="*/ 57 w 63"/>
                <a:gd name="T1" fmla="*/ 30 h 30"/>
                <a:gd name="T2" fmla="*/ 55 w 63"/>
                <a:gd name="T3" fmla="*/ 29 h 30"/>
                <a:gd name="T4" fmla="*/ 5 w 63"/>
                <a:gd name="T5" fmla="*/ 13 h 30"/>
                <a:gd name="T6" fmla="*/ 1 w 63"/>
                <a:gd name="T7" fmla="*/ 5 h 30"/>
                <a:gd name="T8" fmla="*/ 9 w 63"/>
                <a:gd name="T9" fmla="*/ 2 h 30"/>
                <a:gd name="T10" fmla="*/ 58 w 63"/>
                <a:gd name="T11" fmla="*/ 18 h 30"/>
                <a:gd name="T12" fmla="*/ 62 w 63"/>
                <a:gd name="T13" fmla="*/ 26 h 30"/>
                <a:gd name="T14" fmla="*/ 57 w 63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0">
                  <a:moveTo>
                    <a:pt x="57" y="30"/>
                  </a:moveTo>
                  <a:cubicBezTo>
                    <a:pt x="56" y="30"/>
                    <a:pt x="55" y="30"/>
                    <a:pt x="55" y="2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6" y="0"/>
                    <a:pt x="9" y="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2" y="19"/>
                    <a:pt x="63" y="23"/>
                    <a:pt x="62" y="26"/>
                  </a:cubicBezTo>
                  <a:cubicBezTo>
                    <a:pt x="61" y="28"/>
                    <a:pt x="59" y="30"/>
                    <a:pt x="5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72">
              <a:extLst>
                <a:ext uri="{FF2B5EF4-FFF2-40B4-BE49-F238E27FC236}">
                  <a16:creationId xmlns:a16="http://schemas.microsoft.com/office/drawing/2014/main" id="{E9D27936-5D5D-614F-8C1C-7B1D6C8F5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4" y="630"/>
              <a:ext cx="103" cy="113"/>
            </a:xfrm>
            <a:custGeom>
              <a:avLst/>
              <a:gdLst>
                <a:gd name="T0" fmla="*/ 6 w 70"/>
                <a:gd name="T1" fmla="*/ 78 h 78"/>
                <a:gd name="T2" fmla="*/ 3 w 70"/>
                <a:gd name="T3" fmla="*/ 77 h 78"/>
                <a:gd name="T4" fmla="*/ 2 w 70"/>
                <a:gd name="T5" fmla="*/ 68 h 78"/>
                <a:gd name="T6" fmla="*/ 58 w 70"/>
                <a:gd name="T7" fmla="*/ 3 h 78"/>
                <a:gd name="T8" fmla="*/ 67 w 70"/>
                <a:gd name="T9" fmla="*/ 2 h 78"/>
                <a:gd name="T10" fmla="*/ 67 w 70"/>
                <a:gd name="T11" fmla="*/ 10 h 78"/>
                <a:gd name="T12" fmla="*/ 11 w 70"/>
                <a:gd name="T13" fmla="*/ 76 h 78"/>
                <a:gd name="T14" fmla="*/ 6 w 70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78">
                  <a:moveTo>
                    <a:pt x="6" y="78"/>
                  </a:moveTo>
                  <a:cubicBezTo>
                    <a:pt x="5" y="78"/>
                    <a:pt x="4" y="78"/>
                    <a:pt x="3" y="77"/>
                  </a:cubicBezTo>
                  <a:cubicBezTo>
                    <a:pt x="0" y="75"/>
                    <a:pt x="0" y="71"/>
                    <a:pt x="2" y="6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2"/>
                  </a:cubicBezTo>
                  <a:cubicBezTo>
                    <a:pt x="69" y="4"/>
                    <a:pt x="70" y="8"/>
                    <a:pt x="67" y="10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8"/>
                    <a:pt x="8" y="78"/>
                    <a:pt x="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9" name="Group 147">
            <a:extLst>
              <a:ext uri="{FF2B5EF4-FFF2-40B4-BE49-F238E27FC236}">
                <a16:creationId xmlns:a16="http://schemas.microsoft.com/office/drawing/2014/main" id="{1A45C7C7-247A-8046-A96E-AD1F982C8EF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02982" y="4317934"/>
            <a:ext cx="492991" cy="480291"/>
            <a:chOff x="4660" y="3155"/>
            <a:chExt cx="427" cy="416"/>
          </a:xfrm>
          <a:solidFill>
            <a:schemeClr val="accent1"/>
          </a:solidFill>
        </p:grpSpPr>
        <p:sp>
          <p:nvSpPr>
            <p:cNvPr id="170" name="Freeform 148">
              <a:extLst>
                <a:ext uri="{FF2B5EF4-FFF2-40B4-BE49-F238E27FC236}">
                  <a16:creationId xmlns:a16="http://schemas.microsoft.com/office/drawing/2014/main" id="{8E8C409B-9E97-C84A-B9D3-A35AAE50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" y="3213"/>
              <a:ext cx="75" cy="72"/>
            </a:xfrm>
            <a:custGeom>
              <a:avLst/>
              <a:gdLst>
                <a:gd name="T0" fmla="*/ 7 w 51"/>
                <a:gd name="T1" fmla="*/ 50 h 50"/>
                <a:gd name="T2" fmla="*/ 3 w 51"/>
                <a:gd name="T3" fmla="*/ 48 h 50"/>
                <a:gd name="T4" fmla="*/ 3 w 51"/>
                <a:gd name="T5" fmla="*/ 40 h 50"/>
                <a:gd name="T6" fmla="*/ 40 w 51"/>
                <a:gd name="T7" fmla="*/ 3 h 50"/>
                <a:gd name="T8" fmla="*/ 49 w 51"/>
                <a:gd name="T9" fmla="*/ 3 h 50"/>
                <a:gd name="T10" fmla="*/ 49 w 51"/>
                <a:gd name="T11" fmla="*/ 11 h 50"/>
                <a:gd name="T12" fmla="*/ 11 w 51"/>
                <a:gd name="T13" fmla="*/ 48 h 50"/>
                <a:gd name="T14" fmla="*/ 7 w 51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0">
                  <a:moveTo>
                    <a:pt x="7" y="50"/>
                  </a:moveTo>
                  <a:cubicBezTo>
                    <a:pt x="6" y="50"/>
                    <a:pt x="4" y="49"/>
                    <a:pt x="3" y="48"/>
                  </a:cubicBezTo>
                  <a:cubicBezTo>
                    <a:pt x="0" y="46"/>
                    <a:pt x="0" y="42"/>
                    <a:pt x="3" y="40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2" y="0"/>
                    <a:pt x="46" y="0"/>
                    <a:pt x="49" y="3"/>
                  </a:cubicBezTo>
                  <a:cubicBezTo>
                    <a:pt x="51" y="5"/>
                    <a:pt x="51" y="9"/>
                    <a:pt x="49" y="1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9"/>
                    <a:pt x="9" y="50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1" name="Freeform 149">
              <a:extLst>
                <a:ext uri="{FF2B5EF4-FFF2-40B4-BE49-F238E27FC236}">
                  <a16:creationId xmlns:a16="http://schemas.microsoft.com/office/drawing/2014/main" id="{DA0B5ECD-870E-4848-9CD3-F2A48AAED9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8" y="3155"/>
              <a:ext cx="89" cy="87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2" name="Freeform 150">
              <a:extLst>
                <a:ext uri="{FF2B5EF4-FFF2-40B4-BE49-F238E27FC236}">
                  <a16:creationId xmlns:a16="http://schemas.microsoft.com/office/drawing/2014/main" id="{F35591AC-ECAA-6A44-8F99-819ED52E6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3457"/>
              <a:ext cx="57" cy="55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1 h 38"/>
                <a:gd name="T6" fmla="*/ 2 w 39"/>
                <a:gd name="T7" fmla="*/ 2 h 38"/>
                <a:gd name="T8" fmla="*/ 11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3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3" name="Freeform 151">
              <a:extLst>
                <a:ext uri="{FF2B5EF4-FFF2-40B4-BE49-F238E27FC236}">
                  <a16:creationId xmlns:a16="http://schemas.microsoft.com/office/drawing/2014/main" id="{7C40EEF9-FCC2-A541-B120-A45140879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8" y="3485"/>
              <a:ext cx="89" cy="86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4" name="Freeform 152">
              <a:extLst>
                <a:ext uri="{FF2B5EF4-FFF2-40B4-BE49-F238E27FC236}">
                  <a16:creationId xmlns:a16="http://schemas.microsoft.com/office/drawing/2014/main" id="{A9892F93-4546-3D4E-B74D-759D573B7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" y="3213"/>
              <a:ext cx="75" cy="72"/>
            </a:xfrm>
            <a:custGeom>
              <a:avLst/>
              <a:gdLst>
                <a:gd name="T0" fmla="*/ 44 w 51"/>
                <a:gd name="T1" fmla="*/ 50 h 50"/>
                <a:gd name="T2" fmla="*/ 40 w 51"/>
                <a:gd name="T3" fmla="*/ 48 h 50"/>
                <a:gd name="T4" fmla="*/ 3 w 51"/>
                <a:gd name="T5" fmla="*/ 11 h 50"/>
                <a:gd name="T6" fmla="*/ 2 w 51"/>
                <a:gd name="T7" fmla="*/ 3 h 50"/>
                <a:gd name="T8" fmla="*/ 11 w 51"/>
                <a:gd name="T9" fmla="*/ 3 h 50"/>
                <a:gd name="T10" fmla="*/ 48 w 51"/>
                <a:gd name="T11" fmla="*/ 40 h 50"/>
                <a:gd name="T12" fmla="*/ 48 w 51"/>
                <a:gd name="T13" fmla="*/ 48 h 50"/>
                <a:gd name="T14" fmla="*/ 44 w 51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0">
                  <a:moveTo>
                    <a:pt x="44" y="50"/>
                  </a:moveTo>
                  <a:cubicBezTo>
                    <a:pt x="43" y="50"/>
                    <a:pt x="41" y="49"/>
                    <a:pt x="40" y="4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5" y="0"/>
                    <a:pt x="9" y="0"/>
                    <a:pt x="11" y="3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1" y="42"/>
                    <a:pt x="51" y="46"/>
                    <a:pt x="48" y="48"/>
                  </a:cubicBezTo>
                  <a:cubicBezTo>
                    <a:pt x="47" y="49"/>
                    <a:pt x="46" y="50"/>
                    <a:pt x="44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5" name="Freeform 153">
              <a:extLst>
                <a:ext uri="{FF2B5EF4-FFF2-40B4-BE49-F238E27FC236}">
                  <a16:creationId xmlns:a16="http://schemas.microsoft.com/office/drawing/2014/main" id="{FC0B3E8E-2558-BE41-ADEB-7D5023F6BD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0" y="3155"/>
              <a:ext cx="89" cy="87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6" name="Freeform 154">
              <a:extLst>
                <a:ext uri="{FF2B5EF4-FFF2-40B4-BE49-F238E27FC236}">
                  <a16:creationId xmlns:a16="http://schemas.microsoft.com/office/drawing/2014/main" id="{AF5CD9F4-8D4C-B94E-A070-7BA0E2494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3457"/>
              <a:ext cx="56" cy="55"/>
            </a:xfrm>
            <a:custGeom>
              <a:avLst/>
              <a:gdLst>
                <a:gd name="T0" fmla="*/ 6 w 38"/>
                <a:gd name="T1" fmla="*/ 38 h 38"/>
                <a:gd name="T2" fmla="*/ 2 w 38"/>
                <a:gd name="T3" fmla="*/ 36 h 38"/>
                <a:gd name="T4" fmla="*/ 2 w 38"/>
                <a:gd name="T5" fmla="*/ 28 h 38"/>
                <a:gd name="T6" fmla="*/ 27 w 38"/>
                <a:gd name="T7" fmla="*/ 2 h 38"/>
                <a:gd name="T8" fmla="*/ 36 w 38"/>
                <a:gd name="T9" fmla="*/ 2 h 38"/>
                <a:gd name="T10" fmla="*/ 36 w 38"/>
                <a:gd name="T11" fmla="*/ 11 h 38"/>
                <a:gd name="T12" fmla="*/ 10 w 38"/>
                <a:gd name="T13" fmla="*/ 36 h 38"/>
                <a:gd name="T14" fmla="*/ 6 w 38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6" y="38"/>
                  </a:moveTo>
                  <a:cubicBezTo>
                    <a:pt x="5" y="38"/>
                    <a:pt x="3" y="37"/>
                    <a:pt x="2" y="36"/>
                  </a:cubicBezTo>
                  <a:cubicBezTo>
                    <a:pt x="0" y="34"/>
                    <a:pt x="0" y="30"/>
                    <a:pt x="2" y="2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3" y="0"/>
                    <a:pt x="36" y="2"/>
                  </a:cubicBezTo>
                  <a:cubicBezTo>
                    <a:pt x="38" y="4"/>
                    <a:pt x="38" y="8"/>
                    <a:pt x="36" y="11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7"/>
                    <a:pt x="8" y="38"/>
                    <a:pt x="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7" name="Freeform 155">
              <a:extLst>
                <a:ext uri="{FF2B5EF4-FFF2-40B4-BE49-F238E27FC236}">
                  <a16:creationId xmlns:a16="http://schemas.microsoft.com/office/drawing/2014/main" id="{B1B15CB0-A7E5-BC4F-A0BC-F0DE234CCD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0" y="3485"/>
              <a:ext cx="89" cy="86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60" y="13"/>
                    <a:pt x="60" y="30"/>
                  </a:cubicBezTo>
                  <a:cubicBezTo>
                    <a:pt x="60" y="46"/>
                    <a:pt x="46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8" name="Freeform 156">
              <a:extLst>
                <a:ext uri="{FF2B5EF4-FFF2-40B4-BE49-F238E27FC236}">
                  <a16:creationId xmlns:a16="http://schemas.microsoft.com/office/drawing/2014/main" id="{67AB54EA-1D00-BA41-A554-14265C9BA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3346"/>
              <a:ext cx="72" cy="17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9" name="Freeform 157">
              <a:extLst>
                <a:ext uri="{FF2B5EF4-FFF2-40B4-BE49-F238E27FC236}">
                  <a16:creationId xmlns:a16="http://schemas.microsoft.com/office/drawing/2014/main" id="{7CFDB85D-494A-024F-86F2-B6983F221C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8" y="3311"/>
              <a:ext cx="89" cy="87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80" name="Freeform 158">
              <a:extLst>
                <a:ext uri="{FF2B5EF4-FFF2-40B4-BE49-F238E27FC236}">
                  <a16:creationId xmlns:a16="http://schemas.microsoft.com/office/drawing/2014/main" id="{29B1044C-E2D2-6641-83C4-F6039E8C3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3346"/>
              <a:ext cx="71" cy="17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81" name="Freeform 159">
              <a:extLst>
                <a:ext uri="{FF2B5EF4-FFF2-40B4-BE49-F238E27FC236}">
                  <a16:creationId xmlns:a16="http://schemas.microsoft.com/office/drawing/2014/main" id="{D04495BF-6265-7A4F-9624-AF37EE9A7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0" y="3311"/>
              <a:ext cx="89" cy="87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82" name="Oval 160">
              <a:extLst>
                <a:ext uri="{FF2B5EF4-FFF2-40B4-BE49-F238E27FC236}">
                  <a16:creationId xmlns:a16="http://schemas.microsoft.com/office/drawing/2014/main" id="{0DCD1D92-34C0-2940-9188-97E05488F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0" y="3434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83" name="Freeform 161">
              <a:extLst>
                <a:ext uri="{FF2B5EF4-FFF2-40B4-BE49-F238E27FC236}">
                  <a16:creationId xmlns:a16="http://schemas.microsoft.com/office/drawing/2014/main" id="{7619177A-DB0B-F247-9FF6-F0476A03D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" y="3275"/>
              <a:ext cx="107" cy="146"/>
            </a:xfrm>
            <a:custGeom>
              <a:avLst/>
              <a:gdLst>
                <a:gd name="T0" fmla="*/ 36 w 72"/>
                <a:gd name="T1" fmla="*/ 101 h 101"/>
                <a:gd name="T2" fmla="*/ 30 w 72"/>
                <a:gd name="T3" fmla="*/ 95 h 101"/>
                <a:gd name="T4" fmla="*/ 30 w 72"/>
                <a:gd name="T5" fmla="*/ 65 h 101"/>
                <a:gd name="T6" fmla="*/ 36 w 72"/>
                <a:gd name="T7" fmla="*/ 59 h 101"/>
                <a:gd name="T8" fmla="*/ 60 w 72"/>
                <a:gd name="T9" fmla="*/ 36 h 101"/>
                <a:gd name="T10" fmla="*/ 36 w 72"/>
                <a:gd name="T11" fmla="*/ 12 h 101"/>
                <a:gd name="T12" fmla="*/ 12 w 72"/>
                <a:gd name="T13" fmla="*/ 36 h 101"/>
                <a:gd name="T14" fmla="*/ 6 w 72"/>
                <a:gd name="T15" fmla="*/ 42 h 101"/>
                <a:gd name="T16" fmla="*/ 0 w 72"/>
                <a:gd name="T17" fmla="*/ 36 h 101"/>
                <a:gd name="T18" fmla="*/ 36 w 72"/>
                <a:gd name="T19" fmla="*/ 0 h 101"/>
                <a:gd name="T20" fmla="*/ 72 w 72"/>
                <a:gd name="T21" fmla="*/ 36 h 101"/>
                <a:gd name="T22" fmla="*/ 42 w 72"/>
                <a:gd name="T23" fmla="*/ 71 h 101"/>
                <a:gd name="T24" fmla="*/ 42 w 72"/>
                <a:gd name="T25" fmla="*/ 95 h 101"/>
                <a:gd name="T26" fmla="*/ 36 w 72"/>
                <a:gd name="T2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101">
                  <a:moveTo>
                    <a:pt x="36" y="101"/>
                  </a:moveTo>
                  <a:cubicBezTo>
                    <a:pt x="33" y="101"/>
                    <a:pt x="30" y="99"/>
                    <a:pt x="30" y="9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2"/>
                    <a:pt x="33" y="59"/>
                    <a:pt x="36" y="59"/>
                  </a:cubicBezTo>
                  <a:cubicBezTo>
                    <a:pt x="49" y="59"/>
                    <a:pt x="60" y="49"/>
                    <a:pt x="60" y="36"/>
                  </a:cubicBezTo>
                  <a:cubicBezTo>
                    <a:pt x="60" y="23"/>
                    <a:pt x="49" y="12"/>
                    <a:pt x="36" y="12"/>
                  </a:cubicBezTo>
                  <a:cubicBezTo>
                    <a:pt x="23" y="12"/>
                    <a:pt x="12" y="23"/>
                    <a:pt x="12" y="36"/>
                  </a:cubicBezTo>
                  <a:cubicBezTo>
                    <a:pt x="12" y="39"/>
                    <a:pt x="10" y="42"/>
                    <a:pt x="6" y="42"/>
                  </a:cubicBezTo>
                  <a:cubicBezTo>
                    <a:pt x="3" y="42"/>
                    <a:pt x="0" y="39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3"/>
                    <a:pt x="59" y="68"/>
                    <a:pt x="42" y="71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2" y="99"/>
                    <a:pt x="39" y="101"/>
                    <a:pt x="3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85" name="Group 98">
            <a:extLst>
              <a:ext uri="{FF2B5EF4-FFF2-40B4-BE49-F238E27FC236}">
                <a16:creationId xmlns:a16="http://schemas.microsoft.com/office/drawing/2014/main" id="{7C33E39D-1B8D-8E4E-9D4F-DA8DD65CA1F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23794" y="4324704"/>
            <a:ext cx="503382" cy="466750"/>
            <a:chOff x="348" y="3011"/>
            <a:chExt cx="426" cy="395"/>
          </a:xfrm>
          <a:solidFill>
            <a:schemeClr val="accent1"/>
          </a:solidFill>
        </p:grpSpPr>
        <p:sp>
          <p:nvSpPr>
            <p:cNvPr id="186" name="Freeform 99">
              <a:extLst>
                <a:ext uri="{FF2B5EF4-FFF2-40B4-BE49-F238E27FC236}">
                  <a16:creationId xmlns:a16="http://schemas.microsoft.com/office/drawing/2014/main" id="{AD8832E6-74B8-124A-AD34-263F9478BA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" y="3011"/>
              <a:ext cx="426" cy="395"/>
            </a:xfrm>
            <a:custGeom>
              <a:avLst/>
              <a:gdLst>
                <a:gd name="T0" fmla="*/ 16 w 288"/>
                <a:gd name="T1" fmla="*/ 267 h 267"/>
                <a:gd name="T2" fmla="*/ 12 w 288"/>
                <a:gd name="T3" fmla="*/ 265 h 267"/>
                <a:gd name="T4" fmla="*/ 11 w 288"/>
                <a:gd name="T5" fmla="*/ 258 h 267"/>
                <a:gd name="T6" fmla="*/ 40 w 288"/>
                <a:gd name="T7" fmla="*/ 201 h 267"/>
                <a:gd name="T8" fmla="*/ 0 w 288"/>
                <a:gd name="T9" fmla="*/ 119 h 267"/>
                <a:gd name="T10" fmla="*/ 144 w 288"/>
                <a:gd name="T11" fmla="*/ 0 h 267"/>
                <a:gd name="T12" fmla="*/ 288 w 288"/>
                <a:gd name="T13" fmla="*/ 119 h 267"/>
                <a:gd name="T14" fmla="*/ 144 w 288"/>
                <a:gd name="T15" fmla="*/ 237 h 267"/>
                <a:gd name="T16" fmla="*/ 96 w 288"/>
                <a:gd name="T17" fmla="*/ 231 h 267"/>
                <a:gd name="T18" fmla="*/ 19 w 288"/>
                <a:gd name="T19" fmla="*/ 267 h 267"/>
                <a:gd name="T20" fmla="*/ 16 w 288"/>
                <a:gd name="T21" fmla="*/ 267 h 267"/>
                <a:gd name="T22" fmla="*/ 144 w 288"/>
                <a:gd name="T23" fmla="*/ 12 h 267"/>
                <a:gd name="T24" fmla="*/ 12 w 288"/>
                <a:gd name="T25" fmla="*/ 119 h 267"/>
                <a:gd name="T26" fmla="*/ 51 w 288"/>
                <a:gd name="T27" fmla="*/ 194 h 267"/>
                <a:gd name="T28" fmla="*/ 52 w 288"/>
                <a:gd name="T29" fmla="*/ 202 h 267"/>
                <a:gd name="T30" fmla="*/ 29 w 288"/>
                <a:gd name="T31" fmla="*/ 248 h 267"/>
                <a:gd name="T32" fmla="*/ 93 w 288"/>
                <a:gd name="T33" fmla="*/ 219 h 267"/>
                <a:gd name="T34" fmla="*/ 97 w 288"/>
                <a:gd name="T35" fmla="*/ 218 h 267"/>
                <a:gd name="T36" fmla="*/ 144 w 288"/>
                <a:gd name="T37" fmla="*/ 225 h 267"/>
                <a:gd name="T38" fmla="*/ 276 w 288"/>
                <a:gd name="T39" fmla="*/ 119 h 267"/>
                <a:gd name="T40" fmla="*/ 144 w 288"/>
                <a:gd name="T41" fmla="*/ 1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267">
                  <a:moveTo>
                    <a:pt x="16" y="267"/>
                  </a:moveTo>
                  <a:cubicBezTo>
                    <a:pt x="14" y="267"/>
                    <a:pt x="13" y="267"/>
                    <a:pt x="12" y="265"/>
                  </a:cubicBezTo>
                  <a:cubicBezTo>
                    <a:pt x="10" y="263"/>
                    <a:pt x="9" y="261"/>
                    <a:pt x="11" y="258"/>
                  </a:cubicBezTo>
                  <a:cubicBezTo>
                    <a:pt x="40" y="201"/>
                    <a:pt x="40" y="201"/>
                    <a:pt x="40" y="201"/>
                  </a:cubicBezTo>
                  <a:cubicBezTo>
                    <a:pt x="14" y="179"/>
                    <a:pt x="0" y="150"/>
                    <a:pt x="0" y="119"/>
                  </a:cubicBezTo>
                  <a:cubicBezTo>
                    <a:pt x="0" y="53"/>
                    <a:pt x="64" y="0"/>
                    <a:pt x="144" y="0"/>
                  </a:cubicBezTo>
                  <a:cubicBezTo>
                    <a:pt x="223" y="0"/>
                    <a:pt x="288" y="53"/>
                    <a:pt x="288" y="119"/>
                  </a:cubicBezTo>
                  <a:cubicBezTo>
                    <a:pt x="288" y="184"/>
                    <a:pt x="223" y="237"/>
                    <a:pt x="144" y="237"/>
                  </a:cubicBezTo>
                  <a:cubicBezTo>
                    <a:pt x="127" y="237"/>
                    <a:pt x="111" y="235"/>
                    <a:pt x="96" y="231"/>
                  </a:cubicBezTo>
                  <a:cubicBezTo>
                    <a:pt x="19" y="267"/>
                    <a:pt x="19" y="267"/>
                    <a:pt x="19" y="267"/>
                  </a:cubicBezTo>
                  <a:cubicBezTo>
                    <a:pt x="18" y="267"/>
                    <a:pt x="17" y="267"/>
                    <a:pt x="16" y="267"/>
                  </a:cubicBezTo>
                  <a:close/>
                  <a:moveTo>
                    <a:pt x="144" y="12"/>
                  </a:moveTo>
                  <a:cubicBezTo>
                    <a:pt x="71" y="12"/>
                    <a:pt x="12" y="60"/>
                    <a:pt x="12" y="119"/>
                  </a:cubicBezTo>
                  <a:cubicBezTo>
                    <a:pt x="12" y="147"/>
                    <a:pt x="26" y="174"/>
                    <a:pt x="51" y="194"/>
                  </a:cubicBezTo>
                  <a:cubicBezTo>
                    <a:pt x="53" y="196"/>
                    <a:pt x="54" y="199"/>
                    <a:pt x="52" y="202"/>
                  </a:cubicBezTo>
                  <a:cubicBezTo>
                    <a:pt x="29" y="248"/>
                    <a:pt x="29" y="248"/>
                    <a:pt x="29" y="248"/>
                  </a:cubicBezTo>
                  <a:cubicBezTo>
                    <a:pt x="93" y="219"/>
                    <a:pt x="93" y="219"/>
                    <a:pt x="93" y="219"/>
                  </a:cubicBezTo>
                  <a:cubicBezTo>
                    <a:pt x="94" y="218"/>
                    <a:pt x="96" y="218"/>
                    <a:pt x="97" y="218"/>
                  </a:cubicBezTo>
                  <a:cubicBezTo>
                    <a:pt x="112" y="223"/>
                    <a:pt x="128" y="225"/>
                    <a:pt x="144" y="225"/>
                  </a:cubicBezTo>
                  <a:cubicBezTo>
                    <a:pt x="216" y="225"/>
                    <a:pt x="276" y="178"/>
                    <a:pt x="276" y="119"/>
                  </a:cubicBezTo>
                  <a:cubicBezTo>
                    <a:pt x="276" y="60"/>
                    <a:pt x="216" y="12"/>
                    <a:pt x="1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187" name="Freeform 100">
              <a:extLst>
                <a:ext uri="{FF2B5EF4-FFF2-40B4-BE49-F238E27FC236}">
                  <a16:creationId xmlns:a16="http://schemas.microsoft.com/office/drawing/2014/main" id="{8A44DBE0-E9B2-D848-B6E3-CCE472D4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3092"/>
              <a:ext cx="124" cy="145"/>
            </a:xfrm>
            <a:custGeom>
              <a:avLst/>
              <a:gdLst>
                <a:gd name="T0" fmla="*/ 42 w 84"/>
                <a:gd name="T1" fmla="*/ 98 h 98"/>
                <a:gd name="T2" fmla="*/ 36 w 84"/>
                <a:gd name="T3" fmla="*/ 92 h 98"/>
                <a:gd name="T4" fmla="*/ 36 w 84"/>
                <a:gd name="T5" fmla="*/ 77 h 98"/>
                <a:gd name="T6" fmla="*/ 42 w 84"/>
                <a:gd name="T7" fmla="*/ 71 h 98"/>
                <a:gd name="T8" fmla="*/ 72 w 84"/>
                <a:gd name="T9" fmla="*/ 42 h 98"/>
                <a:gd name="T10" fmla="*/ 42 w 84"/>
                <a:gd name="T11" fmla="*/ 12 h 98"/>
                <a:gd name="T12" fmla="*/ 12 w 84"/>
                <a:gd name="T13" fmla="*/ 43 h 98"/>
                <a:gd name="T14" fmla="*/ 6 w 84"/>
                <a:gd name="T15" fmla="*/ 49 h 98"/>
                <a:gd name="T16" fmla="*/ 0 w 84"/>
                <a:gd name="T17" fmla="*/ 43 h 98"/>
                <a:gd name="T18" fmla="*/ 42 w 84"/>
                <a:gd name="T19" fmla="*/ 0 h 98"/>
                <a:gd name="T20" fmla="*/ 84 w 84"/>
                <a:gd name="T21" fmla="*/ 42 h 98"/>
                <a:gd name="T22" fmla="*/ 48 w 84"/>
                <a:gd name="T23" fmla="*/ 83 h 98"/>
                <a:gd name="T24" fmla="*/ 48 w 84"/>
                <a:gd name="T25" fmla="*/ 92 h 98"/>
                <a:gd name="T26" fmla="*/ 42 w 84"/>
                <a:gd name="T2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98">
                  <a:moveTo>
                    <a:pt x="42" y="98"/>
                  </a:moveTo>
                  <a:cubicBezTo>
                    <a:pt x="38" y="98"/>
                    <a:pt x="36" y="95"/>
                    <a:pt x="36" y="92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4"/>
                    <a:pt x="38" y="71"/>
                    <a:pt x="42" y="71"/>
                  </a:cubicBezTo>
                  <a:cubicBezTo>
                    <a:pt x="58" y="71"/>
                    <a:pt x="72" y="58"/>
                    <a:pt x="72" y="42"/>
                  </a:cubicBezTo>
                  <a:cubicBezTo>
                    <a:pt x="72" y="25"/>
                    <a:pt x="58" y="12"/>
                    <a:pt x="42" y="12"/>
                  </a:cubicBezTo>
                  <a:cubicBezTo>
                    <a:pt x="25" y="12"/>
                    <a:pt x="12" y="26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ubicBezTo>
                    <a:pt x="2" y="49"/>
                    <a:pt x="0" y="46"/>
                    <a:pt x="0" y="43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62"/>
                    <a:pt x="68" y="80"/>
                    <a:pt x="48" y="8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5"/>
                    <a:pt x="45" y="98"/>
                    <a:pt x="42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188" name="Oval 101">
              <a:extLst>
                <a:ext uri="{FF2B5EF4-FFF2-40B4-BE49-F238E27FC236}">
                  <a16:creationId xmlns:a16="http://schemas.microsoft.com/office/drawing/2014/main" id="{AC4C9687-F04A-6D47-9FC0-46BA1393F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" y="3250"/>
              <a:ext cx="36" cy="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</p:grpSp>
      <p:grpSp>
        <p:nvGrpSpPr>
          <p:cNvPr id="189" name="Group 133">
            <a:extLst>
              <a:ext uri="{FF2B5EF4-FFF2-40B4-BE49-F238E27FC236}">
                <a16:creationId xmlns:a16="http://schemas.microsoft.com/office/drawing/2014/main" id="{E59F227F-CDAA-2645-BBA5-7162A1A03A9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9996" y="4304038"/>
            <a:ext cx="508082" cy="508082"/>
            <a:chOff x="5508" y="2995"/>
            <a:chExt cx="427" cy="427"/>
          </a:xfrm>
          <a:solidFill>
            <a:schemeClr val="accent1"/>
          </a:solidFill>
        </p:grpSpPr>
        <p:sp>
          <p:nvSpPr>
            <p:cNvPr id="190" name="Freeform 134">
              <a:extLst>
                <a:ext uri="{FF2B5EF4-FFF2-40B4-BE49-F238E27FC236}">
                  <a16:creationId xmlns:a16="http://schemas.microsoft.com/office/drawing/2014/main" id="{B7172BEF-887A-9048-B469-007E20F8B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" y="2995"/>
              <a:ext cx="285" cy="249"/>
            </a:xfrm>
            <a:custGeom>
              <a:avLst/>
              <a:gdLst>
                <a:gd name="T0" fmla="*/ 90 w 192"/>
                <a:gd name="T1" fmla="*/ 168 h 168"/>
                <a:gd name="T2" fmla="*/ 87 w 192"/>
                <a:gd name="T3" fmla="*/ 168 h 168"/>
                <a:gd name="T4" fmla="*/ 84 w 192"/>
                <a:gd name="T5" fmla="*/ 162 h 168"/>
                <a:gd name="T6" fmla="*/ 84 w 192"/>
                <a:gd name="T7" fmla="*/ 120 h 168"/>
                <a:gd name="T8" fmla="*/ 72 w 192"/>
                <a:gd name="T9" fmla="*/ 120 h 168"/>
                <a:gd name="T10" fmla="*/ 72 w 192"/>
                <a:gd name="T11" fmla="*/ 108 h 168"/>
                <a:gd name="T12" fmla="*/ 90 w 192"/>
                <a:gd name="T13" fmla="*/ 108 h 168"/>
                <a:gd name="T14" fmla="*/ 96 w 192"/>
                <a:gd name="T15" fmla="*/ 114 h 168"/>
                <a:gd name="T16" fmla="*/ 96 w 192"/>
                <a:gd name="T17" fmla="*/ 148 h 168"/>
                <a:gd name="T18" fmla="*/ 138 w 192"/>
                <a:gd name="T19" fmla="*/ 110 h 168"/>
                <a:gd name="T20" fmla="*/ 142 w 192"/>
                <a:gd name="T21" fmla="*/ 108 h 168"/>
                <a:gd name="T22" fmla="*/ 180 w 192"/>
                <a:gd name="T23" fmla="*/ 108 h 168"/>
                <a:gd name="T24" fmla="*/ 180 w 192"/>
                <a:gd name="T25" fmla="*/ 12 h 168"/>
                <a:gd name="T26" fmla="*/ 12 w 192"/>
                <a:gd name="T27" fmla="*/ 12 h 168"/>
                <a:gd name="T28" fmla="*/ 12 w 192"/>
                <a:gd name="T29" fmla="*/ 54 h 168"/>
                <a:gd name="T30" fmla="*/ 0 w 192"/>
                <a:gd name="T31" fmla="*/ 54 h 168"/>
                <a:gd name="T32" fmla="*/ 0 w 192"/>
                <a:gd name="T33" fmla="*/ 6 h 168"/>
                <a:gd name="T34" fmla="*/ 6 w 192"/>
                <a:gd name="T35" fmla="*/ 0 h 168"/>
                <a:gd name="T36" fmla="*/ 186 w 192"/>
                <a:gd name="T37" fmla="*/ 0 h 168"/>
                <a:gd name="T38" fmla="*/ 192 w 192"/>
                <a:gd name="T39" fmla="*/ 6 h 168"/>
                <a:gd name="T40" fmla="*/ 192 w 192"/>
                <a:gd name="T41" fmla="*/ 114 h 168"/>
                <a:gd name="T42" fmla="*/ 186 w 192"/>
                <a:gd name="T43" fmla="*/ 120 h 168"/>
                <a:gd name="T44" fmla="*/ 144 w 192"/>
                <a:gd name="T45" fmla="*/ 120 h 168"/>
                <a:gd name="T46" fmla="*/ 94 w 192"/>
                <a:gd name="T47" fmla="*/ 166 h 168"/>
                <a:gd name="T48" fmla="*/ 90 w 192"/>
                <a:gd name="T4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168">
                  <a:moveTo>
                    <a:pt x="90" y="168"/>
                  </a:moveTo>
                  <a:cubicBezTo>
                    <a:pt x="89" y="168"/>
                    <a:pt x="88" y="168"/>
                    <a:pt x="87" y="168"/>
                  </a:cubicBezTo>
                  <a:cubicBezTo>
                    <a:pt x="85" y="167"/>
                    <a:pt x="84" y="164"/>
                    <a:pt x="84" y="162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93" y="108"/>
                    <a:pt x="96" y="111"/>
                    <a:pt x="96" y="114"/>
                  </a:cubicBezTo>
                  <a:cubicBezTo>
                    <a:pt x="96" y="148"/>
                    <a:pt x="96" y="148"/>
                    <a:pt x="96" y="148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9" y="109"/>
                    <a:pt x="140" y="108"/>
                    <a:pt x="142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2" y="117"/>
                    <a:pt x="189" y="120"/>
                    <a:pt x="186" y="120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3" y="167"/>
                    <a:pt x="91" y="168"/>
                    <a:pt x="90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191" name="Rectangle 135">
              <a:extLst>
                <a:ext uri="{FF2B5EF4-FFF2-40B4-BE49-F238E27FC236}">
                  <a16:creationId xmlns:a16="http://schemas.microsoft.com/office/drawing/2014/main" id="{1FB3B654-0FC6-174C-A116-B31706E9D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6" y="3084"/>
              <a:ext cx="1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192" name="Rectangle 136">
              <a:extLst>
                <a:ext uri="{FF2B5EF4-FFF2-40B4-BE49-F238E27FC236}">
                  <a16:creationId xmlns:a16="http://schemas.microsoft.com/office/drawing/2014/main" id="{9946ABE7-23E6-9B4E-B0D7-4ECCCED32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3" y="3084"/>
              <a:ext cx="17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193" name="Rectangle 137">
              <a:extLst>
                <a:ext uri="{FF2B5EF4-FFF2-40B4-BE49-F238E27FC236}">
                  <a16:creationId xmlns:a16="http://schemas.microsoft.com/office/drawing/2014/main" id="{39F0F16D-8FEF-344E-AADA-A92E5B937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9" y="3084"/>
              <a:ext cx="1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194" name="Freeform 138">
              <a:extLst>
                <a:ext uri="{FF2B5EF4-FFF2-40B4-BE49-F238E27FC236}">
                  <a16:creationId xmlns:a16="http://schemas.microsoft.com/office/drawing/2014/main" id="{FDA36911-8FD6-754B-8C4F-BF81FB3448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8" y="3120"/>
              <a:ext cx="285" cy="302"/>
            </a:xfrm>
            <a:custGeom>
              <a:avLst/>
              <a:gdLst>
                <a:gd name="T0" fmla="*/ 186 w 192"/>
                <a:gd name="T1" fmla="*/ 204 h 204"/>
                <a:gd name="T2" fmla="*/ 6 w 192"/>
                <a:gd name="T3" fmla="*/ 204 h 204"/>
                <a:gd name="T4" fmla="*/ 0 w 192"/>
                <a:gd name="T5" fmla="*/ 198 h 204"/>
                <a:gd name="T6" fmla="*/ 0 w 192"/>
                <a:gd name="T7" fmla="*/ 168 h 204"/>
                <a:gd name="T8" fmla="*/ 25 w 192"/>
                <a:gd name="T9" fmla="*/ 147 h 204"/>
                <a:gd name="T10" fmla="*/ 66 w 192"/>
                <a:gd name="T11" fmla="*/ 128 h 204"/>
                <a:gd name="T12" fmla="*/ 66 w 192"/>
                <a:gd name="T13" fmla="*/ 111 h 204"/>
                <a:gd name="T14" fmla="*/ 54 w 192"/>
                <a:gd name="T15" fmla="*/ 83 h 204"/>
                <a:gd name="T16" fmla="*/ 45 w 192"/>
                <a:gd name="T17" fmla="*/ 66 h 204"/>
                <a:gd name="T18" fmla="*/ 52 w 192"/>
                <a:gd name="T19" fmla="*/ 50 h 204"/>
                <a:gd name="T20" fmla="*/ 49 w 192"/>
                <a:gd name="T21" fmla="*/ 22 h 204"/>
                <a:gd name="T22" fmla="*/ 61 w 192"/>
                <a:gd name="T23" fmla="*/ 18 h 204"/>
                <a:gd name="T24" fmla="*/ 101 w 192"/>
                <a:gd name="T25" fmla="*/ 0 h 204"/>
                <a:gd name="T26" fmla="*/ 142 w 192"/>
                <a:gd name="T27" fmla="*/ 23 h 204"/>
                <a:gd name="T28" fmla="*/ 139 w 192"/>
                <a:gd name="T29" fmla="*/ 51 h 204"/>
                <a:gd name="T30" fmla="*/ 142 w 192"/>
                <a:gd name="T31" fmla="*/ 54 h 204"/>
                <a:gd name="T32" fmla="*/ 144 w 192"/>
                <a:gd name="T33" fmla="*/ 65 h 204"/>
                <a:gd name="T34" fmla="*/ 137 w 192"/>
                <a:gd name="T35" fmla="*/ 82 h 204"/>
                <a:gd name="T36" fmla="*/ 126 w 192"/>
                <a:gd name="T37" fmla="*/ 111 h 204"/>
                <a:gd name="T38" fmla="*/ 126 w 192"/>
                <a:gd name="T39" fmla="*/ 128 h 204"/>
                <a:gd name="T40" fmla="*/ 167 w 192"/>
                <a:gd name="T41" fmla="*/ 147 h 204"/>
                <a:gd name="T42" fmla="*/ 192 w 192"/>
                <a:gd name="T43" fmla="*/ 168 h 204"/>
                <a:gd name="T44" fmla="*/ 192 w 192"/>
                <a:gd name="T45" fmla="*/ 198 h 204"/>
                <a:gd name="T46" fmla="*/ 186 w 192"/>
                <a:gd name="T47" fmla="*/ 204 h 204"/>
                <a:gd name="T48" fmla="*/ 12 w 192"/>
                <a:gd name="T49" fmla="*/ 192 h 204"/>
                <a:gd name="T50" fmla="*/ 180 w 192"/>
                <a:gd name="T51" fmla="*/ 192 h 204"/>
                <a:gd name="T52" fmla="*/ 180 w 192"/>
                <a:gd name="T53" fmla="*/ 169 h 204"/>
                <a:gd name="T54" fmla="*/ 118 w 192"/>
                <a:gd name="T55" fmla="*/ 138 h 204"/>
                <a:gd name="T56" fmla="*/ 114 w 192"/>
                <a:gd name="T57" fmla="*/ 132 h 204"/>
                <a:gd name="T58" fmla="*/ 114 w 192"/>
                <a:gd name="T59" fmla="*/ 108 h 204"/>
                <a:gd name="T60" fmla="*/ 118 w 192"/>
                <a:gd name="T61" fmla="*/ 102 h 204"/>
                <a:gd name="T62" fmla="*/ 118 w 192"/>
                <a:gd name="T63" fmla="*/ 102 h 204"/>
                <a:gd name="T64" fmla="*/ 125 w 192"/>
                <a:gd name="T65" fmla="*/ 78 h 204"/>
                <a:gd name="T66" fmla="*/ 130 w 192"/>
                <a:gd name="T67" fmla="*/ 72 h 204"/>
                <a:gd name="T68" fmla="*/ 132 w 192"/>
                <a:gd name="T69" fmla="*/ 61 h 204"/>
                <a:gd name="T70" fmla="*/ 131 w 192"/>
                <a:gd name="T71" fmla="*/ 60 h 204"/>
                <a:gd name="T72" fmla="*/ 125 w 192"/>
                <a:gd name="T73" fmla="*/ 54 h 204"/>
                <a:gd name="T74" fmla="*/ 127 w 192"/>
                <a:gd name="T75" fmla="*/ 48 h 204"/>
                <a:gd name="T76" fmla="*/ 130 w 192"/>
                <a:gd name="T77" fmla="*/ 25 h 204"/>
                <a:gd name="T78" fmla="*/ 101 w 192"/>
                <a:gd name="T79" fmla="*/ 12 h 204"/>
                <a:gd name="T80" fmla="*/ 71 w 192"/>
                <a:gd name="T81" fmla="*/ 25 h 204"/>
                <a:gd name="T82" fmla="*/ 64 w 192"/>
                <a:gd name="T83" fmla="*/ 30 h 204"/>
                <a:gd name="T84" fmla="*/ 58 w 192"/>
                <a:gd name="T85" fmla="*/ 30 h 204"/>
                <a:gd name="T86" fmla="*/ 63 w 192"/>
                <a:gd name="T87" fmla="*/ 46 h 204"/>
                <a:gd name="T88" fmla="*/ 66 w 192"/>
                <a:gd name="T89" fmla="*/ 54 h 204"/>
                <a:gd name="T90" fmla="*/ 60 w 192"/>
                <a:gd name="T91" fmla="*/ 60 h 204"/>
                <a:gd name="T92" fmla="*/ 57 w 192"/>
                <a:gd name="T93" fmla="*/ 66 h 204"/>
                <a:gd name="T94" fmla="*/ 60 w 192"/>
                <a:gd name="T95" fmla="*/ 72 h 204"/>
                <a:gd name="T96" fmla="*/ 66 w 192"/>
                <a:gd name="T97" fmla="*/ 78 h 204"/>
                <a:gd name="T98" fmla="*/ 74 w 192"/>
                <a:gd name="T99" fmla="*/ 102 h 204"/>
                <a:gd name="T100" fmla="*/ 78 w 192"/>
                <a:gd name="T101" fmla="*/ 108 h 204"/>
                <a:gd name="T102" fmla="*/ 78 w 192"/>
                <a:gd name="T103" fmla="*/ 132 h 204"/>
                <a:gd name="T104" fmla="*/ 74 w 192"/>
                <a:gd name="T105" fmla="*/ 138 h 204"/>
                <a:gd name="T106" fmla="*/ 12 w 192"/>
                <a:gd name="T107" fmla="*/ 169 h 204"/>
                <a:gd name="T108" fmla="*/ 12 w 192"/>
                <a:gd name="T109" fmla="*/ 19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2" h="204">
                  <a:moveTo>
                    <a:pt x="186" y="204"/>
                  </a:move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1"/>
                    <a:pt x="0" y="19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64"/>
                    <a:pt x="2" y="159"/>
                    <a:pt x="25" y="147"/>
                  </a:cubicBezTo>
                  <a:cubicBezTo>
                    <a:pt x="36" y="141"/>
                    <a:pt x="51" y="134"/>
                    <a:pt x="66" y="12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1" y="108"/>
                    <a:pt x="55" y="100"/>
                    <a:pt x="54" y="83"/>
                  </a:cubicBezTo>
                  <a:cubicBezTo>
                    <a:pt x="48" y="80"/>
                    <a:pt x="45" y="74"/>
                    <a:pt x="45" y="66"/>
                  </a:cubicBezTo>
                  <a:cubicBezTo>
                    <a:pt x="45" y="59"/>
                    <a:pt x="48" y="53"/>
                    <a:pt x="52" y="50"/>
                  </a:cubicBezTo>
                  <a:cubicBezTo>
                    <a:pt x="48" y="42"/>
                    <a:pt x="43" y="30"/>
                    <a:pt x="49" y="22"/>
                  </a:cubicBezTo>
                  <a:cubicBezTo>
                    <a:pt x="52" y="19"/>
                    <a:pt x="56" y="17"/>
                    <a:pt x="61" y="18"/>
                  </a:cubicBezTo>
                  <a:cubicBezTo>
                    <a:pt x="68" y="5"/>
                    <a:pt x="86" y="0"/>
                    <a:pt x="101" y="0"/>
                  </a:cubicBezTo>
                  <a:cubicBezTo>
                    <a:pt x="117" y="0"/>
                    <a:pt x="138" y="6"/>
                    <a:pt x="142" y="23"/>
                  </a:cubicBezTo>
                  <a:cubicBezTo>
                    <a:pt x="145" y="34"/>
                    <a:pt x="141" y="44"/>
                    <a:pt x="139" y="51"/>
                  </a:cubicBezTo>
                  <a:cubicBezTo>
                    <a:pt x="140" y="52"/>
                    <a:pt x="141" y="53"/>
                    <a:pt x="142" y="54"/>
                  </a:cubicBezTo>
                  <a:cubicBezTo>
                    <a:pt x="143" y="57"/>
                    <a:pt x="144" y="61"/>
                    <a:pt x="144" y="65"/>
                  </a:cubicBezTo>
                  <a:cubicBezTo>
                    <a:pt x="144" y="72"/>
                    <a:pt x="142" y="79"/>
                    <a:pt x="137" y="82"/>
                  </a:cubicBezTo>
                  <a:cubicBezTo>
                    <a:pt x="136" y="100"/>
                    <a:pt x="130" y="108"/>
                    <a:pt x="126" y="111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40" y="134"/>
                    <a:pt x="155" y="141"/>
                    <a:pt x="167" y="147"/>
                  </a:cubicBezTo>
                  <a:cubicBezTo>
                    <a:pt x="190" y="159"/>
                    <a:pt x="192" y="164"/>
                    <a:pt x="192" y="168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2" y="201"/>
                    <a:pt x="189" y="204"/>
                    <a:pt x="186" y="204"/>
                  </a:cubicBezTo>
                  <a:close/>
                  <a:moveTo>
                    <a:pt x="12" y="192"/>
                  </a:moveTo>
                  <a:cubicBezTo>
                    <a:pt x="180" y="192"/>
                    <a:pt x="180" y="192"/>
                    <a:pt x="180" y="192"/>
                  </a:cubicBezTo>
                  <a:cubicBezTo>
                    <a:pt x="180" y="169"/>
                    <a:pt x="180" y="169"/>
                    <a:pt x="180" y="169"/>
                  </a:cubicBezTo>
                  <a:cubicBezTo>
                    <a:pt x="175" y="164"/>
                    <a:pt x="149" y="150"/>
                    <a:pt x="118" y="138"/>
                  </a:cubicBezTo>
                  <a:cubicBezTo>
                    <a:pt x="115" y="137"/>
                    <a:pt x="114" y="134"/>
                    <a:pt x="114" y="132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4" y="106"/>
                    <a:pt x="115" y="103"/>
                    <a:pt x="118" y="102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8" y="102"/>
                    <a:pt x="125" y="98"/>
                    <a:pt x="125" y="78"/>
                  </a:cubicBezTo>
                  <a:cubicBezTo>
                    <a:pt x="125" y="75"/>
                    <a:pt x="127" y="72"/>
                    <a:pt x="130" y="72"/>
                  </a:cubicBezTo>
                  <a:cubicBezTo>
                    <a:pt x="132" y="71"/>
                    <a:pt x="133" y="65"/>
                    <a:pt x="132" y="61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27" y="60"/>
                    <a:pt x="125" y="57"/>
                    <a:pt x="125" y="54"/>
                  </a:cubicBezTo>
                  <a:cubicBezTo>
                    <a:pt x="125" y="52"/>
                    <a:pt x="125" y="51"/>
                    <a:pt x="127" y="48"/>
                  </a:cubicBezTo>
                  <a:cubicBezTo>
                    <a:pt x="129" y="43"/>
                    <a:pt x="133" y="34"/>
                    <a:pt x="130" y="25"/>
                  </a:cubicBezTo>
                  <a:cubicBezTo>
                    <a:pt x="128" y="17"/>
                    <a:pt x="114" y="12"/>
                    <a:pt x="101" y="12"/>
                  </a:cubicBezTo>
                  <a:cubicBezTo>
                    <a:pt x="87" y="12"/>
                    <a:pt x="73" y="17"/>
                    <a:pt x="71" y="25"/>
                  </a:cubicBezTo>
                  <a:cubicBezTo>
                    <a:pt x="70" y="29"/>
                    <a:pt x="67" y="31"/>
                    <a:pt x="64" y="30"/>
                  </a:cubicBezTo>
                  <a:cubicBezTo>
                    <a:pt x="60" y="29"/>
                    <a:pt x="58" y="30"/>
                    <a:pt x="58" y="30"/>
                  </a:cubicBezTo>
                  <a:cubicBezTo>
                    <a:pt x="58" y="31"/>
                    <a:pt x="58" y="35"/>
                    <a:pt x="63" y="46"/>
                  </a:cubicBezTo>
                  <a:cubicBezTo>
                    <a:pt x="65" y="50"/>
                    <a:pt x="66" y="52"/>
                    <a:pt x="66" y="54"/>
                  </a:cubicBezTo>
                  <a:cubicBezTo>
                    <a:pt x="66" y="57"/>
                    <a:pt x="63" y="60"/>
                    <a:pt x="60" y="60"/>
                  </a:cubicBezTo>
                  <a:cubicBezTo>
                    <a:pt x="58" y="60"/>
                    <a:pt x="57" y="64"/>
                    <a:pt x="57" y="66"/>
                  </a:cubicBezTo>
                  <a:cubicBezTo>
                    <a:pt x="57" y="69"/>
                    <a:pt x="58" y="72"/>
                    <a:pt x="60" y="72"/>
                  </a:cubicBezTo>
                  <a:cubicBezTo>
                    <a:pt x="63" y="72"/>
                    <a:pt x="66" y="75"/>
                    <a:pt x="66" y="78"/>
                  </a:cubicBezTo>
                  <a:cubicBezTo>
                    <a:pt x="66" y="98"/>
                    <a:pt x="74" y="102"/>
                    <a:pt x="74" y="102"/>
                  </a:cubicBezTo>
                  <a:cubicBezTo>
                    <a:pt x="76" y="103"/>
                    <a:pt x="78" y="105"/>
                    <a:pt x="78" y="108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8" y="134"/>
                    <a:pt x="76" y="137"/>
                    <a:pt x="74" y="138"/>
                  </a:cubicBezTo>
                  <a:cubicBezTo>
                    <a:pt x="43" y="150"/>
                    <a:pt x="16" y="164"/>
                    <a:pt x="12" y="169"/>
                  </a:cubicBezTo>
                  <a:lnTo>
                    <a:pt x="12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</p:grpSp>
      <p:grpSp>
        <p:nvGrpSpPr>
          <p:cNvPr id="210" name="Group 128">
            <a:extLst>
              <a:ext uri="{FF2B5EF4-FFF2-40B4-BE49-F238E27FC236}">
                <a16:creationId xmlns:a16="http://schemas.microsoft.com/office/drawing/2014/main" id="{22F35C7D-7426-D643-BA01-1D590EC158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055661" y="4309988"/>
            <a:ext cx="506890" cy="496182"/>
            <a:chOff x="4478" y="2999"/>
            <a:chExt cx="426" cy="417"/>
          </a:xfrm>
          <a:solidFill>
            <a:schemeClr val="accent1"/>
          </a:solidFill>
        </p:grpSpPr>
        <p:sp>
          <p:nvSpPr>
            <p:cNvPr id="211" name="Freeform 129">
              <a:extLst>
                <a:ext uri="{FF2B5EF4-FFF2-40B4-BE49-F238E27FC236}">
                  <a16:creationId xmlns:a16="http://schemas.microsoft.com/office/drawing/2014/main" id="{EB8F390E-DD96-5545-9F4B-5D56F498E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2999"/>
              <a:ext cx="320" cy="293"/>
            </a:xfrm>
            <a:custGeom>
              <a:avLst/>
              <a:gdLst>
                <a:gd name="T0" fmla="*/ 12 w 216"/>
                <a:gd name="T1" fmla="*/ 198 h 198"/>
                <a:gd name="T2" fmla="*/ 7 w 216"/>
                <a:gd name="T3" fmla="*/ 196 h 198"/>
                <a:gd name="T4" fmla="*/ 6 w 216"/>
                <a:gd name="T5" fmla="*/ 189 h 198"/>
                <a:gd name="T6" fmla="*/ 28 w 216"/>
                <a:gd name="T7" fmla="*/ 151 h 198"/>
                <a:gd name="T8" fmla="*/ 0 w 216"/>
                <a:gd name="T9" fmla="*/ 89 h 198"/>
                <a:gd name="T10" fmla="*/ 108 w 216"/>
                <a:gd name="T11" fmla="*/ 0 h 198"/>
                <a:gd name="T12" fmla="*/ 216 w 216"/>
                <a:gd name="T13" fmla="*/ 89 h 198"/>
                <a:gd name="T14" fmla="*/ 204 w 216"/>
                <a:gd name="T15" fmla="*/ 89 h 198"/>
                <a:gd name="T16" fmla="*/ 108 w 216"/>
                <a:gd name="T17" fmla="*/ 12 h 198"/>
                <a:gd name="T18" fmla="*/ 12 w 216"/>
                <a:gd name="T19" fmla="*/ 89 h 198"/>
                <a:gd name="T20" fmla="*/ 39 w 216"/>
                <a:gd name="T21" fmla="*/ 145 h 198"/>
                <a:gd name="T22" fmla="*/ 41 w 216"/>
                <a:gd name="T23" fmla="*/ 153 h 198"/>
                <a:gd name="T24" fmla="*/ 25 w 216"/>
                <a:gd name="T25" fmla="*/ 180 h 198"/>
                <a:gd name="T26" fmla="*/ 69 w 216"/>
                <a:gd name="T27" fmla="*/ 162 h 198"/>
                <a:gd name="T28" fmla="*/ 73 w 216"/>
                <a:gd name="T29" fmla="*/ 162 h 198"/>
                <a:gd name="T30" fmla="*/ 90 w 216"/>
                <a:gd name="T31" fmla="*/ 166 h 198"/>
                <a:gd name="T32" fmla="*/ 88 w 216"/>
                <a:gd name="T33" fmla="*/ 178 h 198"/>
                <a:gd name="T34" fmla="*/ 72 w 216"/>
                <a:gd name="T35" fmla="*/ 174 h 198"/>
                <a:gd name="T36" fmla="*/ 14 w 216"/>
                <a:gd name="T37" fmla="*/ 198 h 198"/>
                <a:gd name="T38" fmla="*/ 12 w 216"/>
                <a:gd name="T3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6" h="198">
                  <a:moveTo>
                    <a:pt x="12" y="198"/>
                  </a:moveTo>
                  <a:cubicBezTo>
                    <a:pt x="10" y="198"/>
                    <a:pt x="8" y="197"/>
                    <a:pt x="7" y="196"/>
                  </a:cubicBezTo>
                  <a:cubicBezTo>
                    <a:pt x="5" y="194"/>
                    <a:pt x="5" y="191"/>
                    <a:pt x="6" y="189"/>
                  </a:cubicBezTo>
                  <a:cubicBezTo>
                    <a:pt x="28" y="151"/>
                    <a:pt x="28" y="151"/>
                    <a:pt x="28" y="151"/>
                  </a:cubicBezTo>
                  <a:cubicBezTo>
                    <a:pt x="10" y="135"/>
                    <a:pt x="0" y="113"/>
                    <a:pt x="0" y="89"/>
                  </a:cubicBezTo>
                  <a:cubicBezTo>
                    <a:pt x="0" y="40"/>
                    <a:pt x="48" y="0"/>
                    <a:pt x="108" y="0"/>
                  </a:cubicBezTo>
                  <a:cubicBezTo>
                    <a:pt x="167" y="0"/>
                    <a:pt x="216" y="40"/>
                    <a:pt x="216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4" y="47"/>
                    <a:pt x="161" y="12"/>
                    <a:pt x="108" y="12"/>
                  </a:cubicBezTo>
                  <a:cubicBezTo>
                    <a:pt x="55" y="12"/>
                    <a:pt x="12" y="47"/>
                    <a:pt x="12" y="89"/>
                  </a:cubicBezTo>
                  <a:cubicBezTo>
                    <a:pt x="12" y="111"/>
                    <a:pt x="22" y="131"/>
                    <a:pt x="39" y="145"/>
                  </a:cubicBezTo>
                  <a:cubicBezTo>
                    <a:pt x="42" y="147"/>
                    <a:pt x="42" y="150"/>
                    <a:pt x="41" y="153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69" y="162"/>
                    <a:pt x="69" y="162"/>
                    <a:pt x="69" y="162"/>
                  </a:cubicBezTo>
                  <a:cubicBezTo>
                    <a:pt x="71" y="162"/>
                    <a:pt x="72" y="162"/>
                    <a:pt x="73" y="162"/>
                  </a:cubicBezTo>
                  <a:cubicBezTo>
                    <a:pt x="79" y="164"/>
                    <a:pt x="84" y="165"/>
                    <a:pt x="90" y="166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3" y="177"/>
                    <a:pt x="77" y="176"/>
                    <a:pt x="72" y="174"/>
                  </a:cubicBezTo>
                  <a:cubicBezTo>
                    <a:pt x="14" y="198"/>
                    <a:pt x="14" y="198"/>
                    <a:pt x="14" y="198"/>
                  </a:cubicBezTo>
                  <a:cubicBezTo>
                    <a:pt x="13" y="198"/>
                    <a:pt x="12" y="198"/>
                    <a:pt x="12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212" name="Freeform 130">
              <a:extLst>
                <a:ext uri="{FF2B5EF4-FFF2-40B4-BE49-F238E27FC236}">
                  <a16:creationId xmlns:a16="http://schemas.microsoft.com/office/drawing/2014/main" id="{7E54516C-265B-F84F-9AC7-C2472BCC1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8" y="3167"/>
              <a:ext cx="266" cy="249"/>
            </a:xfrm>
            <a:custGeom>
              <a:avLst/>
              <a:gdLst>
                <a:gd name="T0" fmla="*/ 168 w 180"/>
                <a:gd name="T1" fmla="*/ 168 h 168"/>
                <a:gd name="T2" fmla="*/ 166 w 180"/>
                <a:gd name="T3" fmla="*/ 168 h 168"/>
                <a:gd name="T4" fmla="*/ 120 w 180"/>
                <a:gd name="T5" fmla="*/ 151 h 168"/>
                <a:gd name="T6" fmla="*/ 37 w 180"/>
                <a:gd name="T7" fmla="*/ 143 h 168"/>
                <a:gd name="T8" fmla="*/ 0 w 180"/>
                <a:gd name="T9" fmla="*/ 78 h 168"/>
                <a:gd name="T10" fmla="*/ 90 w 180"/>
                <a:gd name="T11" fmla="*/ 0 h 168"/>
                <a:gd name="T12" fmla="*/ 180 w 180"/>
                <a:gd name="T13" fmla="*/ 78 h 168"/>
                <a:gd name="T14" fmla="*/ 157 w 180"/>
                <a:gd name="T15" fmla="*/ 128 h 168"/>
                <a:gd name="T16" fmla="*/ 173 w 180"/>
                <a:gd name="T17" fmla="*/ 159 h 168"/>
                <a:gd name="T18" fmla="*/ 172 w 180"/>
                <a:gd name="T19" fmla="*/ 166 h 168"/>
                <a:gd name="T20" fmla="*/ 168 w 180"/>
                <a:gd name="T21" fmla="*/ 168 h 168"/>
                <a:gd name="T22" fmla="*/ 120 w 180"/>
                <a:gd name="T23" fmla="*/ 138 h 168"/>
                <a:gd name="T24" fmla="*/ 122 w 180"/>
                <a:gd name="T25" fmla="*/ 138 h 168"/>
                <a:gd name="T26" fmla="*/ 155 w 180"/>
                <a:gd name="T27" fmla="*/ 151 h 168"/>
                <a:gd name="T28" fmla="*/ 144 w 180"/>
                <a:gd name="T29" fmla="*/ 129 h 168"/>
                <a:gd name="T30" fmla="*/ 146 w 180"/>
                <a:gd name="T31" fmla="*/ 121 h 168"/>
                <a:gd name="T32" fmla="*/ 168 w 180"/>
                <a:gd name="T33" fmla="*/ 78 h 168"/>
                <a:gd name="T34" fmla="*/ 90 w 180"/>
                <a:gd name="T35" fmla="*/ 12 h 168"/>
                <a:gd name="T36" fmla="*/ 12 w 180"/>
                <a:gd name="T37" fmla="*/ 78 h 168"/>
                <a:gd name="T38" fmla="*/ 43 w 180"/>
                <a:gd name="T39" fmla="*/ 133 h 168"/>
                <a:gd name="T40" fmla="*/ 117 w 180"/>
                <a:gd name="T41" fmla="*/ 139 h 168"/>
                <a:gd name="T42" fmla="*/ 120 w 180"/>
                <a:gd name="T43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0" h="168">
                  <a:moveTo>
                    <a:pt x="168" y="168"/>
                  </a:moveTo>
                  <a:cubicBezTo>
                    <a:pt x="167" y="168"/>
                    <a:pt x="166" y="168"/>
                    <a:pt x="166" y="168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92" y="162"/>
                    <a:pt x="62" y="159"/>
                    <a:pt x="37" y="143"/>
                  </a:cubicBezTo>
                  <a:cubicBezTo>
                    <a:pt x="13" y="128"/>
                    <a:pt x="0" y="104"/>
                    <a:pt x="0" y="78"/>
                  </a:cubicBezTo>
                  <a:cubicBezTo>
                    <a:pt x="0" y="36"/>
                    <a:pt x="41" y="0"/>
                    <a:pt x="90" y="0"/>
                  </a:cubicBezTo>
                  <a:cubicBezTo>
                    <a:pt x="138" y="0"/>
                    <a:pt x="180" y="36"/>
                    <a:pt x="180" y="78"/>
                  </a:cubicBezTo>
                  <a:cubicBezTo>
                    <a:pt x="180" y="97"/>
                    <a:pt x="172" y="114"/>
                    <a:pt x="157" y="128"/>
                  </a:cubicBezTo>
                  <a:cubicBezTo>
                    <a:pt x="173" y="159"/>
                    <a:pt x="173" y="159"/>
                    <a:pt x="173" y="159"/>
                  </a:cubicBezTo>
                  <a:cubicBezTo>
                    <a:pt x="174" y="162"/>
                    <a:pt x="174" y="164"/>
                    <a:pt x="172" y="166"/>
                  </a:cubicBezTo>
                  <a:cubicBezTo>
                    <a:pt x="171" y="167"/>
                    <a:pt x="169" y="168"/>
                    <a:pt x="168" y="168"/>
                  </a:cubicBezTo>
                  <a:close/>
                  <a:moveTo>
                    <a:pt x="120" y="138"/>
                  </a:moveTo>
                  <a:cubicBezTo>
                    <a:pt x="120" y="138"/>
                    <a:pt x="121" y="138"/>
                    <a:pt x="122" y="138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3" y="126"/>
                    <a:pt x="144" y="123"/>
                    <a:pt x="146" y="121"/>
                  </a:cubicBezTo>
                  <a:cubicBezTo>
                    <a:pt x="160" y="110"/>
                    <a:pt x="168" y="95"/>
                    <a:pt x="168" y="78"/>
                  </a:cubicBezTo>
                  <a:cubicBezTo>
                    <a:pt x="168" y="42"/>
                    <a:pt x="132" y="12"/>
                    <a:pt x="90" y="12"/>
                  </a:cubicBezTo>
                  <a:cubicBezTo>
                    <a:pt x="47" y="12"/>
                    <a:pt x="12" y="42"/>
                    <a:pt x="12" y="78"/>
                  </a:cubicBezTo>
                  <a:cubicBezTo>
                    <a:pt x="12" y="99"/>
                    <a:pt x="23" y="120"/>
                    <a:pt x="43" y="133"/>
                  </a:cubicBezTo>
                  <a:cubicBezTo>
                    <a:pt x="65" y="147"/>
                    <a:pt x="93" y="149"/>
                    <a:pt x="117" y="139"/>
                  </a:cubicBezTo>
                  <a:cubicBezTo>
                    <a:pt x="118" y="138"/>
                    <a:pt x="119" y="138"/>
                    <a:pt x="120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</p:grpSp>
      <p:grpSp>
        <p:nvGrpSpPr>
          <p:cNvPr id="218" name="Group 4">
            <a:extLst>
              <a:ext uri="{FF2B5EF4-FFF2-40B4-BE49-F238E27FC236}">
                <a16:creationId xmlns:a16="http://schemas.microsoft.com/office/drawing/2014/main" id="{6624F93D-A5D3-9049-9233-B5F6165978B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71933" y="3163253"/>
            <a:ext cx="495324" cy="388938"/>
            <a:chOff x="526" y="708"/>
            <a:chExt cx="433" cy="340"/>
          </a:xfrm>
          <a:solidFill>
            <a:schemeClr val="accent1"/>
          </a:solidFill>
        </p:grpSpPr>
        <p:sp>
          <p:nvSpPr>
            <p:cNvPr id="219" name="Freeform 5">
              <a:extLst>
                <a:ext uri="{FF2B5EF4-FFF2-40B4-BE49-F238E27FC236}">
                  <a16:creationId xmlns:a16="http://schemas.microsoft.com/office/drawing/2014/main" id="{2E8CDAC4-7731-2447-B17D-B9E13B8CE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760"/>
              <a:ext cx="19" cy="288"/>
            </a:xfrm>
            <a:custGeom>
              <a:avLst/>
              <a:gdLst>
                <a:gd name="T0" fmla="*/ 6 w 12"/>
                <a:gd name="T1" fmla="*/ 193 h 193"/>
                <a:gd name="T2" fmla="*/ 0 w 12"/>
                <a:gd name="T3" fmla="*/ 187 h 193"/>
                <a:gd name="T4" fmla="*/ 0 w 12"/>
                <a:gd name="T5" fmla="*/ 6 h 193"/>
                <a:gd name="T6" fmla="*/ 6 w 12"/>
                <a:gd name="T7" fmla="*/ 0 h 193"/>
                <a:gd name="T8" fmla="*/ 12 w 12"/>
                <a:gd name="T9" fmla="*/ 6 h 193"/>
                <a:gd name="T10" fmla="*/ 12 w 12"/>
                <a:gd name="T11" fmla="*/ 187 h 193"/>
                <a:gd name="T12" fmla="*/ 6 w 12"/>
                <a:gd name="T1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93">
                  <a:moveTo>
                    <a:pt x="6" y="193"/>
                  </a:moveTo>
                  <a:cubicBezTo>
                    <a:pt x="3" y="193"/>
                    <a:pt x="0" y="191"/>
                    <a:pt x="0" y="18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87"/>
                    <a:pt x="12" y="187"/>
                    <a:pt x="12" y="187"/>
                  </a:cubicBezTo>
                  <a:cubicBezTo>
                    <a:pt x="12" y="191"/>
                    <a:pt x="9" y="193"/>
                    <a:pt x="6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6">
              <a:extLst>
                <a:ext uri="{FF2B5EF4-FFF2-40B4-BE49-F238E27FC236}">
                  <a16:creationId xmlns:a16="http://schemas.microsoft.com/office/drawing/2014/main" id="{A2C94C49-2544-FA47-B321-D1783FB63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030"/>
              <a:ext cx="126" cy="18"/>
            </a:xfrm>
            <a:custGeom>
              <a:avLst/>
              <a:gdLst>
                <a:gd name="T0" fmla="*/ 76 w 82"/>
                <a:gd name="T1" fmla="*/ 12 h 12"/>
                <a:gd name="T2" fmla="*/ 6 w 82"/>
                <a:gd name="T3" fmla="*/ 12 h 12"/>
                <a:gd name="T4" fmla="*/ 0 w 82"/>
                <a:gd name="T5" fmla="*/ 6 h 12"/>
                <a:gd name="T6" fmla="*/ 6 w 82"/>
                <a:gd name="T7" fmla="*/ 0 h 12"/>
                <a:gd name="T8" fmla="*/ 76 w 82"/>
                <a:gd name="T9" fmla="*/ 0 h 12"/>
                <a:gd name="T10" fmla="*/ 82 w 82"/>
                <a:gd name="T11" fmla="*/ 6 h 12"/>
                <a:gd name="T12" fmla="*/ 76 w 8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2">
                  <a:moveTo>
                    <a:pt x="7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9" y="0"/>
                    <a:pt x="82" y="3"/>
                    <a:pt x="82" y="6"/>
                  </a:cubicBezTo>
                  <a:cubicBezTo>
                    <a:pt x="82" y="10"/>
                    <a:pt x="79" y="12"/>
                    <a:pt x="7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7">
              <a:extLst>
                <a:ext uri="{FF2B5EF4-FFF2-40B4-BE49-F238E27FC236}">
                  <a16:creationId xmlns:a16="http://schemas.microsoft.com/office/drawing/2014/main" id="{781D715F-F7E0-F543-B710-788014F08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727"/>
              <a:ext cx="146" cy="161"/>
            </a:xfrm>
            <a:custGeom>
              <a:avLst/>
              <a:gdLst>
                <a:gd name="T0" fmla="*/ 88 w 95"/>
                <a:gd name="T1" fmla="*/ 107 h 108"/>
                <a:gd name="T2" fmla="*/ 83 w 95"/>
                <a:gd name="T3" fmla="*/ 104 h 108"/>
                <a:gd name="T4" fmla="*/ 47 w 95"/>
                <a:gd name="T5" fmla="*/ 21 h 108"/>
                <a:gd name="T6" fmla="*/ 12 w 95"/>
                <a:gd name="T7" fmla="*/ 104 h 108"/>
                <a:gd name="T8" fmla="*/ 4 w 95"/>
                <a:gd name="T9" fmla="*/ 107 h 108"/>
                <a:gd name="T10" fmla="*/ 1 w 95"/>
                <a:gd name="T11" fmla="*/ 99 h 108"/>
                <a:gd name="T12" fmla="*/ 42 w 95"/>
                <a:gd name="T13" fmla="*/ 3 h 108"/>
                <a:gd name="T14" fmla="*/ 47 w 95"/>
                <a:gd name="T15" fmla="*/ 0 h 108"/>
                <a:gd name="T16" fmla="*/ 47 w 95"/>
                <a:gd name="T17" fmla="*/ 0 h 108"/>
                <a:gd name="T18" fmla="*/ 53 w 95"/>
                <a:gd name="T19" fmla="*/ 3 h 108"/>
                <a:gd name="T20" fmla="*/ 94 w 95"/>
                <a:gd name="T21" fmla="*/ 99 h 108"/>
                <a:gd name="T22" fmla="*/ 90 w 95"/>
                <a:gd name="T23" fmla="*/ 107 h 108"/>
                <a:gd name="T24" fmla="*/ 88 w 95"/>
                <a:gd name="T25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08">
                  <a:moveTo>
                    <a:pt x="88" y="107"/>
                  </a:moveTo>
                  <a:cubicBezTo>
                    <a:pt x="86" y="107"/>
                    <a:pt x="84" y="106"/>
                    <a:pt x="83" y="10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1" y="107"/>
                    <a:pt x="7" y="108"/>
                    <a:pt x="4" y="107"/>
                  </a:cubicBezTo>
                  <a:cubicBezTo>
                    <a:pt x="1" y="105"/>
                    <a:pt x="0" y="102"/>
                    <a:pt x="1" y="99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1"/>
                    <a:pt x="45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2" y="1"/>
                    <a:pt x="53" y="3"/>
                  </a:cubicBezTo>
                  <a:cubicBezTo>
                    <a:pt x="94" y="99"/>
                    <a:pt x="94" y="99"/>
                    <a:pt x="94" y="99"/>
                  </a:cubicBezTo>
                  <a:cubicBezTo>
                    <a:pt x="95" y="102"/>
                    <a:pt x="94" y="105"/>
                    <a:pt x="90" y="107"/>
                  </a:cubicBezTo>
                  <a:cubicBezTo>
                    <a:pt x="90" y="107"/>
                    <a:pt x="89" y="107"/>
                    <a:pt x="88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8">
              <a:extLst>
                <a:ext uri="{FF2B5EF4-FFF2-40B4-BE49-F238E27FC236}">
                  <a16:creationId xmlns:a16="http://schemas.microsoft.com/office/drawing/2014/main" id="{0449EDE6-204A-E142-A345-649467F3CC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" y="708"/>
              <a:ext cx="73" cy="70"/>
            </a:xfrm>
            <a:custGeom>
              <a:avLst/>
              <a:gdLst>
                <a:gd name="T0" fmla="*/ 24 w 48"/>
                <a:gd name="T1" fmla="*/ 47 h 47"/>
                <a:gd name="T2" fmla="*/ 0 w 48"/>
                <a:gd name="T3" fmla="*/ 24 h 47"/>
                <a:gd name="T4" fmla="*/ 24 w 48"/>
                <a:gd name="T5" fmla="*/ 0 h 47"/>
                <a:gd name="T6" fmla="*/ 48 w 48"/>
                <a:gd name="T7" fmla="*/ 24 h 47"/>
                <a:gd name="T8" fmla="*/ 24 w 48"/>
                <a:gd name="T9" fmla="*/ 47 h 47"/>
                <a:gd name="T10" fmla="*/ 24 w 48"/>
                <a:gd name="T11" fmla="*/ 12 h 47"/>
                <a:gd name="T12" fmla="*/ 12 w 48"/>
                <a:gd name="T13" fmla="*/ 24 h 47"/>
                <a:gd name="T14" fmla="*/ 24 w 48"/>
                <a:gd name="T15" fmla="*/ 35 h 47"/>
                <a:gd name="T16" fmla="*/ 36 w 48"/>
                <a:gd name="T17" fmla="*/ 24 h 47"/>
                <a:gd name="T18" fmla="*/ 24 w 48"/>
                <a:gd name="T1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24" y="47"/>
                  </a:moveTo>
                  <a:cubicBezTo>
                    <a:pt x="11" y="47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7"/>
                    <a:pt x="24" y="47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7"/>
                    <a:pt x="12" y="24"/>
                  </a:cubicBezTo>
                  <a:cubicBezTo>
                    <a:pt x="12" y="30"/>
                    <a:pt x="18" y="35"/>
                    <a:pt x="24" y="35"/>
                  </a:cubicBezTo>
                  <a:cubicBezTo>
                    <a:pt x="30" y="35"/>
                    <a:pt x="36" y="30"/>
                    <a:pt x="36" y="24"/>
                  </a:cubicBezTo>
                  <a:cubicBezTo>
                    <a:pt x="36" y="17"/>
                    <a:pt x="30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9">
              <a:extLst>
                <a:ext uri="{FF2B5EF4-FFF2-40B4-BE49-F238E27FC236}">
                  <a16:creationId xmlns:a16="http://schemas.microsoft.com/office/drawing/2014/main" id="{E4CF1E8A-68D5-C344-B526-2ACB3B2BED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" y="869"/>
              <a:ext cx="142" cy="84"/>
            </a:xfrm>
            <a:custGeom>
              <a:avLst/>
              <a:gdLst>
                <a:gd name="T0" fmla="*/ 46 w 93"/>
                <a:gd name="T1" fmla="*/ 56 h 56"/>
                <a:gd name="T2" fmla="*/ 0 w 93"/>
                <a:gd name="T3" fmla="*/ 6 h 56"/>
                <a:gd name="T4" fmla="*/ 6 w 93"/>
                <a:gd name="T5" fmla="*/ 0 h 56"/>
                <a:gd name="T6" fmla="*/ 87 w 93"/>
                <a:gd name="T7" fmla="*/ 0 h 56"/>
                <a:gd name="T8" fmla="*/ 93 w 93"/>
                <a:gd name="T9" fmla="*/ 6 h 56"/>
                <a:gd name="T10" fmla="*/ 46 w 93"/>
                <a:gd name="T11" fmla="*/ 56 h 56"/>
                <a:gd name="T12" fmla="*/ 12 w 93"/>
                <a:gd name="T13" fmla="*/ 12 h 56"/>
                <a:gd name="T14" fmla="*/ 46 w 93"/>
                <a:gd name="T15" fmla="*/ 44 h 56"/>
                <a:gd name="T16" fmla="*/ 81 w 93"/>
                <a:gd name="T17" fmla="*/ 12 h 56"/>
                <a:gd name="T18" fmla="*/ 12 w 93"/>
                <a:gd name="T19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56">
                  <a:moveTo>
                    <a:pt x="46" y="56"/>
                  </a:moveTo>
                  <a:cubicBezTo>
                    <a:pt x="20" y="56"/>
                    <a:pt x="0" y="35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1" y="0"/>
                    <a:pt x="93" y="3"/>
                    <a:pt x="93" y="6"/>
                  </a:cubicBezTo>
                  <a:cubicBezTo>
                    <a:pt x="93" y="35"/>
                    <a:pt x="73" y="56"/>
                    <a:pt x="46" y="56"/>
                  </a:cubicBezTo>
                  <a:close/>
                  <a:moveTo>
                    <a:pt x="12" y="12"/>
                  </a:moveTo>
                  <a:cubicBezTo>
                    <a:pt x="14" y="31"/>
                    <a:pt x="28" y="44"/>
                    <a:pt x="46" y="44"/>
                  </a:cubicBezTo>
                  <a:cubicBezTo>
                    <a:pt x="64" y="44"/>
                    <a:pt x="78" y="31"/>
                    <a:pt x="81" y="12"/>
                  </a:cubicBez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0">
              <a:extLst>
                <a:ext uri="{FF2B5EF4-FFF2-40B4-BE49-F238E27FC236}">
                  <a16:creationId xmlns:a16="http://schemas.microsoft.com/office/drawing/2014/main" id="{58AF212D-5CEA-A842-96AF-38B282583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" y="726"/>
              <a:ext cx="146" cy="162"/>
            </a:xfrm>
            <a:custGeom>
              <a:avLst/>
              <a:gdLst>
                <a:gd name="T0" fmla="*/ 6 w 95"/>
                <a:gd name="T1" fmla="*/ 108 h 109"/>
                <a:gd name="T2" fmla="*/ 4 w 95"/>
                <a:gd name="T3" fmla="*/ 108 h 109"/>
                <a:gd name="T4" fmla="*/ 1 w 95"/>
                <a:gd name="T5" fmla="*/ 100 h 109"/>
                <a:gd name="T6" fmla="*/ 42 w 95"/>
                <a:gd name="T7" fmla="*/ 4 h 109"/>
                <a:gd name="T8" fmla="*/ 47 w 95"/>
                <a:gd name="T9" fmla="*/ 0 h 109"/>
                <a:gd name="T10" fmla="*/ 47 w 95"/>
                <a:gd name="T11" fmla="*/ 0 h 109"/>
                <a:gd name="T12" fmla="*/ 53 w 95"/>
                <a:gd name="T13" fmla="*/ 4 h 109"/>
                <a:gd name="T14" fmla="*/ 94 w 95"/>
                <a:gd name="T15" fmla="*/ 100 h 109"/>
                <a:gd name="T16" fmla="*/ 90 w 95"/>
                <a:gd name="T17" fmla="*/ 108 h 109"/>
                <a:gd name="T18" fmla="*/ 83 w 95"/>
                <a:gd name="T19" fmla="*/ 105 h 109"/>
                <a:gd name="T20" fmla="*/ 47 w 95"/>
                <a:gd name="T21" fmla="*/ 22 h 109"/>
                <a:gd name="T22" fmla="*/ 12 w 95"/>
                <a:gd name="T23" fmla="*/ 105 h 109"/>
                <a:gd name="T24" fmla="*/ 6 w 95"/>
                <a:gd name="T2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09">
                  <a:moveTo>
                    <a:pt x="6" y="108"/>
                  </a:moveTo>
                  <a:cubicBezTo>
                    <a:pt x="6" y="108"/>
                    <a:pt x="5" y="108"/>
                    <a:pt x="4" y="108"/>
                  </a:cubicBezTo>
                  <a:cubicBezTo>
                    <a:pt x="1" y="106"/>
                    <a:pt x="0" y="103"/>
                    <a:pt x="1" y="10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2"/>
                    <a:pt x="45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2" y="2"/>
                    <a:pt x="53" y="4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5" y="103"/>
                    <a:pt x="93" y="106"/>
                    <a:pt x="90" y="108"/>
                  </a:cubicBezTo>
                  <a:cubicBezTo>
                    <a:pt x="87" y="109"/>
                    <a:pt x="84" y="108"/>
                    <a:pt x="83" y="105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1" y="107"/>
                    <a:pt x="9" y="108"/>
                    <a:pt x="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1">
              <a:extLst>
                <a:ext uri="{FF2B5EF4-FFF2-40B4-BE49-F238E27FC236}">
                  <a16:creationId xmlns:a16="http://schemas.microsoft.com/office/drawing/2014/main" id="{9067C848-4E37-864F-8284-E48FC9AB41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" y="869"/>
              <a:ext cx="144" cy="84"/>
            </a:xfrm>
            <a:custGeom>
              <a:avLst/>
              <a:gdLst>
                <a:gd name="T0" fmla="*/ 47 w 94"/>
                <a:gd name="T1" fmla="*/ 56 h 56"/>
                <a:gd name="T2" fmla="*/ 0 w 94"/>
                <a:gd name="T3" fmla="*/ 6 h 56"/>
                <a:gd name="T4" fmla="*/ 6 w 94"/>
                <a:gd name="T5" fmla="*/ 0 h 56"/>
                <a:gd name="T6" fmla="*/ 88 w 94"/>
                <a:gd name="T7" fmla="*/ 0 h 56"/>
                <a:gd name="T8" fmla="*/ 92 w 94"/>
                <a:gd name="T9" fmla="*/ 2 h 56"/>
                <a:gd name="T10" fmla="*/ 94 w 94"/>
                <a:gd name="T11" fmla="*/ 6 h 56"/>
                <a:gd name="T12" fmla="*/ 47 w 94"/>
                <a:gd name="T13" fmla="*/ 56 h 56"/>
                <a:gd name="T14" fmla="*/ 13 w 94"/>
                <a:gd name="T15" fmla="*/ 12 h 56"/>
                <a:gd name="T16" fmla="*/ 47 w 94"/>
                <a:gd name="T17" fmla="*/ 44 h 56"/>
                <a:gd name="T18" fmla="*/ 82 w 94"/>
                <a:gd name="T19" fmla="*/ 12 h 56"/>
                <a:gd name="T20" fmla="*/ 13 w 94"/>
                <a:gd name="T21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56">
                  <a:moveTo>
                    <a:pt x="47" y="56"/>
                  </a:moveTo>
                  <a:cubicBezTo>
                    <a:pt x="21" y="56"/>
                    <a:pt x="0" y="35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1" y="1"/>
                    <a:pt x="92" y="2"/>
                  </a:cubicBezTo>
                  <a:cubicBezTo>
                    <a:pt x="93" y="3"/>
                    <a:pt x="94" y="5"/>
                    <a:pt x="94" y="6"/>
                  </a:cubicBezTo>
                  <a:cubicBezTo>
                    <a:pt x="94" y="34"/>
                    <a:pt x="74" y="56"/>
                    <a:pt x="47" y="56"/>
                  </a:cubicBezTo>
                  <a:close/>
                  <a:moveTo>
                    <a:pt x="13" y="12"/>
                  </a:moveTo>
                  <a:cubicBezTo>
                    <a:pt x="15" y="31"/>
                    <a:pt x="29" y="44"/>
                    <a:pt x="47" y="44"/>
                  </a:cubicBezTo>
                  <a:cubicBezTo>
                    <a:pt x="65" y="44"/>
                    <a:pt x="79" y="31"/>
                    <a:pt x="82" y="12"/>
                  </a:cubicBezTo>
                  <a:lnTo>
                    <a:pt x="1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2">
              <a:extLst>
                <a:ext uri="{FF2B5EF4-FFF2-40B4-BE49-F238E27FC236}">
                  <a16:creationId xmlns:a16="http://schemas.microsoft.com/office/drawing/2014/main" id="{9A7B4980-F4B3-A149-A900-28415FEB8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" y="726"/>
              <a:ext cx="153" cy="18"/>
            </a:xfrm>
            <a:custGeom>
              <a:avLst/>
              <a:gdLst>
                <a:gd name="T0" fmla="*/ 94 w 100"/>
                <a:gd name="T1" fmla="*/ 12 h 12"/>
                <a:gd name="T2" fmla="*/ 6 w 100"/>
                <a:gd name="T3" fmla="*/ 12 h 12"/>
                <a:gd name="T4" fmla="*/ 0 w 100"/>
                <a:gd name="T5" fmla="*/ 6 h 12"/>
                <a:gd name="T6" fmla="*/ 6 w 100"/>
                <a:gd name="T7" fmla="*/ 0 h 12"/>
                <a:gd name="T8" fmla="*/ 94 w 100"/>
                <a:gd name="T9" fmla="*/ 0 h 12"/>
                <a:gd name="T10" fmla="*/ 100 w 100"/>
                <a:gd name="T11" fmla="*/ 6 h 12"/>
                <a:gd name="T12" fmla="*/ 94 w 10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2">
                  <a:moveTo>
                    <a:pt x="9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3"/>
                    <a:pt x="100" y="6"/>
                  </a:cubicBezTo>
                  <a:cubicBezTo>
                    <a:pt x="100" y="10"/>
                    <a:pt x="98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3">
              <a:extLst>
                <a:ext uri="{FF2B5EF4-FFF2-40B4-BE49-F238E27FC236}">
                  <a16:creationId xmlns:a16="http://schemas.microsoft.com/office/drawing/2014/main" id="{CD6B0A6B-597F-4E4C-A0FC-EFC38B204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" y="726"/>
              <a:ext cx="172" cy="18"/>
            </a:xfrm>
            <a:custGeom>
              <a:avLst/>
              <a:gdLst>
                <a:gd name="T0" fmla="*/ 106 w 112"/>
                <a:gd name="T1" fmla="*/ 12 h 12"/>
                <a:gd name="T2" fmla="*/ 6 w 112"/>
                <a:gd name="T3" fmla="*/ 12 h 12"/>
                <a:gd name="T4" fmla="*/ 0 w 112"/>
                <a:gd name="T5" fmla="*/ 6 h 12"/>
                <a:gd name="T6" fmla="*/ 6 w 112"/>
                <a:gd name="T7" fmla="*/ 0 h 12"/>
                <a:gd name="T8" fmla="*/ 106 w 112"/>
                <a:gd name="T9" fmla="*/ 0 h 12"/>
                <a:gd name="T10" fmla="*/ 112 w 112"/>
                <a:gd name="T11" fmla="*/ 6 h 12"/>
                <a:gd name="T12" fmla="*/ 106 w 1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2">
                  <a:moveTo>
                    <a:pt x="10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9" y="0"/>
                    <a:pt x="112" y="3"/>
                    <a:pt x="112" y="6"/>
                  </a:cubicBezTo>
                  <a:cubicBezTo>
                    <a:pt x="112" y="9"/>
                    <a:pt x="109" y="12"/>
                    <a:pt x="10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4" name="Group 127">
            <a:extLst>
              <a:ext uri="{FF2B5EF4-FFF2-40B4-BE49-F238E27FC236}">
                <a16:creationId xmlns:a16="http://schemas.microsoft.com/office/drawing/2014/main" id="{26DA099A-68DD-4F43-8FC7-141CAF6D1F9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145733" y="3130536"/>
            <a:ext cx="464916" cy="454373"/>
            <a:chOff x="4656" y="1821"/>
            <a:chExt cx="441" cy="431"/>
          </a:xfrm>
          <a:solidFill>
            <a:schemeClr val="accent1"/>
          </a:solidFill>
        </p:grpSpPr>
        <p:sp>
          <p:nvSpPr>
            <p:cNvPr id="235" name="Freeform 128">
              <a:extLst>
                <a:ext uri="{FF2B5EF4-FFF2-40B4-BE49-F238E27FC236}">
                  <a16:creationId xmlns:a16="http://schemas.microsoft.com/office/drawing/2014/main" id="{78927280-4152-A345-AA5D-215134AE8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" y="2037"/>
              <a:ext cx="415" cy="215"/>
            </a:xfrm>
            <a:custGeom>
              <a:avLst/>
              <a:gdLst>
                <a:gd name="T0" fmla="*/ 7 w 271"/>
                <a:gd name="T1" fmla="*/ 144 h 144"/>
                <a:gd name="T2" fmla="*/ 2 w 271"/>
                <a:gd name="T3" fmla="*/ 142 h 144"/>
                <a:gd name="T4" fmla="*/ 3 w 271"/>
                <a:gd name="T5" fmla="*/ 134 h 144"/>
                <a:gd name="T6" fmla="*/ 111 w 271"/>
                <a:gd name="T7" fmla="*/ 38 h 144"/>
                <a:gd name="T8" fmla="*/ 119 w 271"/>
                <a:gd name="T9" fmla="*/ 38 h 144"/>
                <a:gd name="T10" fmla="*/ 175 w 271"/>
                <a:gd name="T11" fmla="*/ 83 h 144"/>
                <a:gd name="T12" fmla="*/ 261 w 271"/>
                <a:gd name="T13" fmla="*/ 2 h 144"/>
                <a:gd name="T14" fmla="*/ 269 w 271"/>
                <a:gd name="T15" fmla="*/ 3 h 144"/>
                <a:gd name="T16" fmla="*/ 269 w 271"/>
                <a:gd name="T17" fmla="*/ 11 h 144"/>
                <a:gd name="T18" fmla="*/ 179 w 271"/>
                <a:gd name="T19" fmla="*/ 95 h 144"/>
                <a:gd name="T20" fmla="*/ 171 w 271"/>
                <a:gd name="T21" fmla="*/ 95 h 144"/>
                <a:gd name="T22" fmla="*/ 115 w 271"/>
                <a:gd name="T23" fmla="*/ 50 h 144"/>
                <a:gd name="T24" fmla="*/ 11 w 271"/>
                <a:gd name="T25" fmla="*/ 143 h 144"/>
                <a:gd name="T26" fmla="*/ 7 w 271"/>
                <a:gd name="T2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" h="144">
                  <a:moveTo>
                    <a:pt x="7" y="144"/>
                  </a:moveTo>
                  <a:cubicBezTo>
                    <a:pt x="5" y="144"/>
                    <a:pt x="4" y="144"/>
                    <a:pt x="2" y="142"/>
                  </a:cubicBezTo>
                  <a:cubicBezTo>
                    <a:pt x="0" y="140"/>
                    <a:pt x="0" y="136"/>
                    <a:pt x="3" y="134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3" y="36"/>
                    <a:pt x="116" y="36"/>
                    <a:pt x="119" y="38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261" y="2"/>
                    <a:pt x="261" y="2"/>
                    <a:pt x="261" y="2"/>
                  </a:cubicBezTo>
                  <a:cubicBezTo>
                    <a:pt x="263" y="0"/>
                    <a:pt x="267" y="0"/>
                    <a:pt x="269" y="3"/>
                  </a:cubicBezTo>
                  <a:cubicBezTo>
                    <a:pt x="271" y="5"/>
                    <a:pt x="271" y="9"/>
                    <a:pt x="269" y="11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7" y="97"/>
                    <a:pt x="173" y="97"/>
                    <a:pt x="171" y="95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10" y="144"/>
                    <a:pt x="8" y="144"/>
                    <a:pt x="7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6" name="Freeform 129">
              <a:extLst>
                <a:ext uri="{FF2B5EF4-FFF2-40B4-BE49-F238E27FC236}">
                  <a16:creationId xmlns:a16="http://schemas.microsoft.com/office/drawing/2014/main" id="{7096CC96-16F5-7E42-AA31-AC96F5CDD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2038"/>
              <a:ext cx="90" cy="90"/>
            </a:xfrm>
            <a:custGeom>
              <a:avLst/>
              <a:gdLst>
                <a:gd name="T0" fmla="*/ 53 w 59"/>
                <a:gd name="T1" fmla="*/ 60 h 60"/>
                <a:gd name="T2" fmla="*/ 47 w 59"/>
                <a:gd name="T3" fmla="*/ 54 h 60"/>
                <a:gd name="T4" fmla="*/ 47 w 59"/>
                <a:gd name="T5" fmla="*/ 12 h 60"/>
                <a:gd name="T6" fmla="*/ 6 w 59"/>
                <a:gd name="T7" fmla="*/ 12 h 60"/>
                <a:gd name="T8" fmla="*/ 0 w 59"/>
                <a:gd name="T9" fmla="*/ 6 h 60"/>
                <a:gd name="T10" fmla="*/ 6 w 59"/>
                <a:gd name="T11" fmla="*/ 0 h 60"/>
                <a:gd name="T12" fmla="*/ 53 w 59"/>
                <a:gd name="T13" fmla="*/ 0 h 60"/>
                <a:gd name="T14" fmla="*/ 59 w 59"/>
                <a:gd name="T15" fmla="*/ 6 h 60"/>
                <a:gd name="T16" fmla="*/ 59 w 59"/>
                <a:gd name="T17" fmla="*/ 54 h 60"/>
                <a:gd name="T18" fmla="*/ 53 w 59"/>
                <a:gd name="T1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0">
                  <a:moveTo>
                    <a:pt x="53" y="60"/>
                  </a:moveTo>
                  <a:cubicBezTo>
                    <a:pt x="50" y="60"/>
                    <a:pt x="47" y="57"/>
                    <a:pt x="47" y="54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6" y="0"/>
                    <a:pt x="59" y="2"/>
                    <a:pt x="59" y="6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7"/>
                    <a:pt x="56" y="60"/>
                    <a:pt x="5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7" name="Freeform 130">
              <a:extLst>
                <a:ext uri="{FF2B5EF4-FFF2-40B4-BE49-F238E27FC236}">
                  <a16:creationId xmlns:a16="http://schemas.microsoft.com/office/drawing/2014/main" id="{8C889260-9971-2F40-8AA7-F1A4FF7B8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1821"/>
              <a:ext cx="331" cy="307"/>
            </a:xfrm>
            <a:custGeom>
              <a:avLst/>
              <a:gdLst>
                <a:gd name="T0" fmla="*/ 60 w 216"/>
                <a:gd name="T1" fmla="*/ 205 h 205"/>
                <a:gd name="T2" fmla="*/ 57 w 216"/>
                <a:gd name="T3" fmla="*/ 204 h 205"/>
                <a:gd name="T4" fmla="*/ 0 w 216"/>
                <a:gd name="T5" fmla="*/ 108 h 205"/>
                <a:gd name="T6" fmla="*/ 108 w 216"/>
                <a:gd name="T7" fmla="*/ 0 h 205"/>
                <a:gd name="T8" fmla="*/ 216 w 216"/>
                <a:gd name="T9" fmla="*/ 108 h 205"/>
                <a:gd name="T10" fmla="*/ 196 w 216"/>
                <a:gd name="T11" fmla="*/ 171 h 205"/>
                <a:gd name="T12" fmla="*/ 188 w 216"/>
                <a:gd name="T13" fmla="*/ 172 h 205"/>
                <a:gd name="T14" fmla="*/ 186 w 216"/>
                <a:gd name="T15" fmla="*/ 164 h 205"/>
                <a:gd name="T16" fmla="*/ 204 w 216"/>
                <a:gd name="T17" fmla="*/ 108 h 205"/>
                <a:gd name="T18" fmla="*/ 108 w 216"/>
                <a:gd name="T19" fmla="*/ 12 h 205"/>
                <a:gd name="T20" fmla="*/ 12 w 216"/>
                <a:gd name="T21" fmla="*/ 108 h 205"/>
                <a:gd name="T22" fmla="*/ 63 w 216"/>
                <a:gd name="T23" fmla="*/ 193 h 205"/>
                <a:gd name="T24" fmla="*/ 65 w 216"/>
                <a:gd name="T25" fmla="*/ 201 h 205"/>
                <a:gd name="T26" fmla="*/ 60 w 216"/>
                <a:gd name="T2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6" h="205">
                  <a:moveTo>
                    <a:pt x="60" y="205"/>
                  </a:moveTo>
                  <a:cubicBezTo>
                    <a:pt x="59" y="205"/>
                    <a:pt x="58" y="204"/>
                    <a:pt x="57" y="204"/>
                  </a:cubicBezTo>
                  <a:cubicBezTo>
                    <a:pt x="22" y="185"/>
                    <a:pt x="0" y="148"/>
                    <a:pt x="0" y="108"/>
                  </a:cubicBezTo>
                  <a:cubicBezTo>
                    <a:pt x="0" y="49"/>
                    <a:pt x="48" y="0"/>
                    <a:pt x="108" y="0"/>
                  </a:cubicBezTo>
                  <a:cubicBezTo>
                    <a:pt x="167" y="0"/>
                    <a:pt x="216" y="49"/>
                    <a:pt x="216" y="108"/>
                  </a:cubicBezTo>
                  <a:cubicBezTo>
                    <a:pt x="216" y="131"/>
                    <a:pt x="209" y="153"/>
                    <a:pt x="196" y="171"/>
                  </a:cubicBezTo>
                  <a:cubicBezTo>
                    <a:pt x="194" y="173"/>
                    <a:pt x="190" y="174"/>
                    <a:pt x="188" y="172"/>
                  </a:cubicBezTo>
                  <a:cubicBezTo>
                    <a:pt x="185" y="170"/>
                    <a:pt x="184" y="167"/>
                    <a:pt x="186" y="164"/>
                  </a:cubicBezTo>
                  <a:cubicBezTo>
                    <a:pt x="198" y="148"/>
                    <a:pt x="204" y="128"/>
                    <a:pt x="204" y="108"/>
                  </a:cubicBezTo>
                  <a:cubicBezTo>
                    <a:pt x="204" y="56"/>
                    <a:pt x="161" y="12"/>
                    <a:pt x="108" y="12"/>
                  </a:cubicBezTo>
                  <a:cubicBezTo>
                    <a:pt x="55" y="12"/>
                    <a:pt x="12" y="56"/>
                    <a:pt x="12" y="108"/>
                  </a:cubicBezTo>
                  <a:cubicBezTo>
                    <a:pt x="12" y="144"/>
                    <a:pt x="31" y="177"/>
                    <a:pt x="63" y="193"/>
                  </a:cubicBezTo>
                  <a:cubicBezTo>
                    <a:pt x="66" y="195"/>
                    <a:pt x="67" y="198"/>
                    <a:pt x="65" y="201"/>
                  </a:cubicBezTo>
                  <a:cubicBezTo>
                    <a:pt x="64" y="203"/>
                    <a:pt x="62" y="205"/>
                    <a:pt x="60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8" name="Freeform 131">
              <a:extLst>
                <a:ext uri="{FF2B5EF4-FFF2-40B4-BE49-F238E27FC236}">
                  <a16:creationId xmlns:a16="http://schemas.microsoft.com/office/drawing/2014/main" id="{A5D47A1B-2141-4945-9F0E-589BB8088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2035"/>
              <a:ext cx="19" cy="39"/>
            </a:xfrm>
            <a:custGeom>
              <a:avLst/>
              <a:gdLst>
                <a:gd name="T0" fmla="*/ 6 w 12"/>
                <a:gd name="T1" fmla="*/ 26 h 26"/>
                <a:gd name="T2" fmla="*/ 0 w 12"/>
                <a:gd name="T3" fmla="*/ 20 h 26"/>
                <a:gd name="T4" fmla="*/ 0 w 12"/>
                <a:gd name="T5" fmla="*/ 6 h 26"/>
                <a:gd name="T6" fmla="*/ 6 w 12"/>
                <a:gd name="T7" fmla="*/ 0 h 26"/>
                <a:gd name="T8" fmla="*/ 12 w 12"/>
                <a:gd name="T9" fmla="*/ 6 h 26"/>
                <a:gd name="T10" fmla="*/ 12 w 12"/>
                <a:gd name="T11" fmla="*/ 20 h 26"/>
                <a:gd name="T12" fmla="*/ 6 w 12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6">
                  <a:moveTo>
                    <a:pt x="6" y="26"/>
                  </a:moveTo>
                  <a:cubicBezTo>
                    <a:pt x="3" y="26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3"/>
                    <a:pt x="9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9" name="Freeform 132">
              <a:extLst>
                <a:ext uri="{FF2B5EF4-FFF2-40B4-BE49-F238E27FC236}">
                  <a16:creationId xmlns:a16="http://schemas.microsoft.com/office/drawing/2014/main" id="{C5C6BBAC-F34B-7C43-9879-1B7567B25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1893"/>
              <a:ext cx="19" cy="39"/>
            </a:xfrm>
            <a:custGeom>
              <a:avLst/>
              <a:gdLst>
                <a:gd name="T0" fmla="*/ 6 w 12"/>
                <a:gd name="T1" fmla="*/ 26 h 26"/>
                <a:gd name="T2" fmla="*/ 0 w 12"/>
                <a:gd name="T3" fmla="*/ 20 h 26"/>
                <a:gd name="T4" fmla="*/ 0 w 12"/>
                <a:gd name="T5" fmla="*/ 6 h 26"/>
                <a:gd name="T6" fmla="*/ 6 w 12"/>
                <a:gd name="T7" fmla="*/ 0 h 26"/>
                <a:gd name="T8" fmla="*/ 12 w 12"/>
                <a:gd name="T9" fmla="*/ 6 h 26"/>
                <a:gd name="T10" fmla="*/ 12 w 12"/>
                <a:gd name="T11" fmla="*/ 20 h 26"/>
                <a:gd name="T12" fmla="*/ 6 w 12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6">
                  <a:moveTo>
                    <a:pt x="6" y="26"/>
                  </a:moveTo>
                  <a:cubicBezTo>
                    <a:pt x="3" y="26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3"/>
                    <a:pt x="9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40" name="Freeform 133">
              <a:extLst>
                <a:ext uri="{FF2B5EF4-FFF2-40B4-BE49-F238E27FC236}">
                  <a16:creationId xmlns:a16="http://schemas.microsoft.com/office/drawing/2014/main" id="{0E22282C-227B-014F-891F-C55AF7AEC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" y="1914"/>
              <a:ext cx="81" cy="139"/>
            </a:xfrm>
            <a:custGeom>
              <a:avLst/>
              <a:gdLst>
                <a:gd name="T0" fmla="*/ 27 w 53"/>
                <a:gd name="T1" fmla="*/ 93 h 93"/>
                <a:gd name="T2" fmla="*/ 0 w 53"/>
                <a:gd name="T3" fmla="*/ 67 h 93"/>
                <a:gd name="T4" fmla="*/ 6 w 53"/>
                <a:gd name="T5" fmla="*/ 61 h 93"/>
                <a:gd name="T6" fmla="*/ 12 w 53"/>
                <a:gd name="T7" fmla="*/ 67 h 93"/>
                <a:gd name="T8" fmla="*/ 27 w 53"/>
                <a:gd name="T9" fmla="*/ 81 h 93"/>
                <a:gd name="T10" fmla="*/ 41 w 53"/>
                <a:gd name="T11" fmla="*/ 67 h 93"/>
                <a:gd name="T12" fmla="*/ 27 w 53"/>
                <a:gd name="T13" fmla="*/ 52 h 93"/>
                <a:gd name="T14" fmla="*/ 0 w 53"/>
                <a:gd name="T15" fmla="*/ 26 h 93"/>
                <a:gd name="T16" fmla="*/ 27 w 53"/>
                <a:gd name="T17" fmla="*/ 0 h 93"/>
                <a:gd name="T18" fmla="*/ 53 w 53"/>
                <a:gd name="T19" fmla="*/ 26 h 93"/>
                <a:gd name="T20" fmla="*/ 47 w 53"/>
                <a:gd name="T21" fmla="*/ 32 h 93"/>
                <a:gd name="T22" fmla="*/ 41 w 53"/>
                <a:gd name="T23" fmla="*/ 26 h 93"/>
                <a:gd name="T24" fmla="*/ 27 w 53"/>
                <a:gd name="T25" fmla="*/ 12 h 93"/>
                <a:gd name="T26" fmla="*/ 12 w 53"/>
                <a:gd name="T27" fmla="*/ 26 h 93"/>
                <a:gd name="T28" fmla="*/ 27 w 53"/>
                <a:gd name="T29" fmla="*/ 40 h 93"/>
                <a:gd name="T30" fmla="*/ 53 w 53"/>
                <a:gd name="T31" fmla="*/ 67 h 93"/>
                <a:gd name="T32" fmla="*/ 27 w 53"/>
                <a:gd name="T3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93">
                  <a:moveTo>
                    <a:pt x="27" y="93"/>
                  </a:moveTo>
                  <a:cubicBezTo>
                    <a:pt x="12" y="93"/>
                    <a:pt x="0" y="81"/>
                    <a:pt x="0" y="67"/>
                  </a:cubicBezTo>
                  <a:cubicBezTo>
                    <a:pt x="0" y="64"/>
                    <a:pt x="3" y="61"/>
                    <a:pt x="6" y="61"/>
                  </a:cubicBezTo>
                  <a:cubicBezTo>
                    <a:pt x="10" y="61"/>
                    <a:pt x="12" y="64"/>
                    <a:pt x="12" y="67"/>
                  </a:cubicBezTo>
                  <a:cubicBezTo>
                    <a:pt x="12" y="75"/>
                    <a:pt x="19" y="81"/>
                    <a:pt x="27" y="81"/>
                  </a:cubicBezTo>
                  <a:cubicBezTo>
                    <a:pt x="35" y="81"/>
                    <a:pt x="41" y="75"/>
                    <a:pt x="41" y="67"/>
                  </a:cubicBezTo>
                  <a:cubicBezTo>
                    <a:pt x="41" y="59"/>
                    <a:pt x="35" y="52"/>
                    <a:pt x="27" y="52"/>
                  </a:cubicBezTo>
                  <a:cubicBezTo>
                    <a:pt x="12" y="52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29"/>
                    <a:pt x="51" y="32"/>
                    <a:pt x="47" y="32"/>
                  </a:cubicBezTo>
                  <a:cubicBezTo>
                    <a:pt x="44" y="32"/>
                    <a:pt x="41" y="29"/>
                    <a:pt x="41" y="26"/>
                  </a:cubicBezTo>
                  <a:cubicBezTo>
                    <a:pt x="41" y="18"/>
                    <a:pt x="35" y="12"/>
                    <a:pt x="27" y="12"/>
                  </a:cubicBezTo>
                  <a:cubicBezTo>
                    <a:pt x="19" y="12"/>
                    <a:pt x="12" y="18"/>
                    <a:pt x="12" y="26"/>
                  </a:cubicBezTo>
                  <a:cubicBezTo>
                    <a:pt x="12" y="34"/>
                    <a:pt x="19" y="40"/>
                    <a:pt x="27" y="40"/>
                  </a:cubicBezTo>
                  <a:cubicBezTo>
                    <a:pt x="41" y="40"/>
                    <a:pt x="53" y="52"/>
                    <a:pt x="53" y="67"/>
                  </a:cubicBezTo>
                  <a:cubicBezTo>
                    <a:pt x="53" y="81"/>
                    <a:pt x="41" y="93"/>
                    <a:pt x="27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41" name="Group 21">
            <a:extLst>
              <a:ext uri="{FF2B5EF4-FFF2-40B4-BE49-F238E27FC236}">
                <a16:creationId xmlns:a16="http://schemas.microsoft.com/office/drawing/2014/main" id="{DF8633A8-0907-CE44-BEF9-83365247F28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420433" y="3170602"/>
            <a:ext cx="473118" cy="374241"/>
            <a:chOff x="526" y="695"/>
            <a:chExt cx="445" cy="352"/>
          </a:xfrm>
          <a:solidFill>
            <a:schemeClr val="accent1"/>
          </a:solidFill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0AA12124-D907-9A4D-80E8-82D0A9B10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741"/>
              <a:ext cx="382" cy="306"/>
            </a:xfrm>
            <a:custGeom>
              <a:avLst/>
              <a:gdLst>
                <a:gd name="T0" fmla="*/ 243 w 250"/>
                <a:gd name="T1" fmla="*/ 191 h 204"/>
                <a:gd name="T2" fmla="*/ 13 w 250"/>
                <a:gd name="T3" fmla="*/ 191 h 204"/>
                <a:gd name="T4" fmla="*/ 13 w 250"/>
                <a:gd name="T5" fmla="*/ 8 h 204"/>
                <a:gd name="T6" fmla="*/ 7 w 250"/>
                <a:gd name="T7" fmla="*/ 0 h 204"/>
                <a:gd name="T8" fmla="*/ 0 w 250"/>
                <a:gd name="T9" fmla="*/ 8 h 204"/>
                <a:gd name="T10" fmla="*/ 0 w 250"/>
                <a:gd name="T11" fmla="*/ 198 h 204"/>
                <a:gd name="T12" fmla="*/ 7 w 250"/>
                <a:gd name="T13" fmla="*/ 204 h 204"/>
                <a:gd name="T14" fmla="*/ 243 w 250"/>
                <a:gd name="T15" fmla="*/ 204 h 204"/>
                <a:gd name="T16" fmla="*/ 250 w 250"/>
                <a:gd name="T17" fmla="*/ 198 h 204"/>
                <a:gd name="T18" fmla="*/ 243 w 250"/>
                <a:gd name="T19" fmla="*/ 19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04">
                  <a:moveTo>
                    <a:pt x="243" y="191"/>
                  </a:moveTo>
                  <a:cubicBezTo>
                    <a:pt x="13" y="191"/>
                    <a:pt x="13" y="191"/>
                    <a:pt x="13" y="19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4"/>
                    <a:pt x="10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201"/>
                    <a:pt x="3" y="204"/>
                    <a:pt x="7" y="204"/>
                  </a:cubicBezTo>
                  <a:cubicBezTo>
                    <a:pt x="243" y="204"/>
                    <a:pt x="243" y="204"/>
                    <a:pt x="243" y="204"/>
                  </a:cubicBezTo>
                  <a:cubicBezTo>
                    <a:pt x="247" y="204"/>
                    <a:pt x="250" y="201"/>
                    <a:pt x="250" y="198"/>
                  </a:cubicBezTo>
                  <a:cubicBezTo>
                    <a:pt x="250" y="194"/>
                    <a:pt x="247" y="191"/>
                    <a:pt x="24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F4562066-1535-0A41-9AF3-02D89DD896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" y="695"/>
              <a:ext cx="398" cy="284"/>
            </a:xfrm>
            <a:custGeom>
              <a:avLst/>
              <a:gdLst>
                <a:gd name="T0" fmla="*/ 208 w 260"/>
                <a:gd name="T1" fmla="*/ 0 h 190"/>
                <a:gd name="T2" fmla="*/ 157 w 260"/>
                <a:gd name="T3" fmla="*/ 51 h 190"/>
                <a:gd name="T4" fmla="*/ 173 w 260"/>
                <a:gd name="T5" fmla="*/ 89 h 190"/>
                <a:gd name="T6" fmla="*/ 149 w 260"/>
                <a:gd name="T7" fmla="*/ 122 h 190"/>
                <a:gd name="T8" fmla="*/ 139 w 260"/>
                <a:gd name="T9" fmla="*/ 120 h 190"/>
                <a:gd name="T10" fmla="*/ 122 w 260"/>
                <a:gd name="T11" fmla="*/ 126 h 190"/>
                <a:gd name="T12" fmla="*/ 104 w 260"/>
                <a:gd name="T13" fmla="*/ 113 h 190"/>
                <a:gd name="T14" fmla="*/ 106 w 260"/>
                <a:gd name="T15" fmla="*/ 104 h 190"/>
                <a:gd name="T16" fmla="*/ 80 w 260"/>
                <a:gd name="T17" fmla="*/ 78 h 190"/>
                <a:gd name="T18" fmla="*/ 55 w 260"/>
                <a:gd name="T19" fmla="*/ 104 h 190"/>
                <a:gd name="T20" fmla="*/ 59 w 260"/>
                <a:gd name="T21" fmla="*/ 118 h 190"/>
                <a:gd name="T22" fmla="*/ 37 w 260"/>
                <a:gd name="T23" fmla="*/ 141 h 190"/>
                <a:gd name="T24" fmla="*/ 26 w 260"/>
                <a:gd name="T25" fmla="*/ 139 h 190"/>
                <a:gd name="T26" fmla="*/ 0 w 260"/>
                <a:gd name="T27" fmla="*/ 164 h 190"/>
                <a:gd name="T28" fmla="*/ 26 w 260"/>
                <a:gd name="T29" fmla="*/ 190 h 190"/>
                <a:gd name="T30" fmla="*/ 52 w 260"/>
                <a:gd name="T31" fmla="*/ 164 h 190"/>
                <a:gd name="T32" fmla="*/ 47 w 260"/>
                <a:gd name="T33" fmla="*/ 150 h 190"/>
                <a:gd name="T34" fmla="*/ 69 w 260"/>
                <a:gd name="T35" fmla="*/ 127 h 190"/>
                <a:gd name="T36" fmla="*/ 80 w 260"/>
                <a:gd name="T37" fmla="*/ 130 h 190"/>
                <a:gd name="T38" fmla="*/ 97 w 260"/>
                <a:gd name="T39" fmla="*/ 123 h 190"/>
                <a:gd name="T40" fmla="*/ 115 w 260"/>
                <a:gd name="T41" fmla="*/ 137 h 190"/>
                <a:gd name="T42" fmla="*/ 113 w 260"/>
                <a:gd name="T43" fmla="*/ 146 h 190"/>
                <a:gd name="T44" fmla="*/ 139 w 260"/>
                <a:gd name="T45" fmla="*/ 171 h 190"/>
                <a:gd name="T46" fmla="*/ 165 w 260"/>
                <a:gd name="T47" fmla="*/ 146 h 190"/>
                <a:gd name="T48" fmla="*/ 159 w 260"/>
                <a:gd name="T49" fmla="*/ 130 h 190"/>
                <a:gd name="T50" fmla="*/ 183 w 260"/>
                <a:gd name="T51" fmla="*/ 97 h 190"/>
                <a:gd name="T52" fmla="*/ 208 w 260"/>
                <a:gd name="T53" fmla="*/ 103 h 190"/>
                <a:gd name="T54" fmla="*/ 260 w 260"/>
                <a:gd name="T55" fmla="*/ 51 h 190"/>
                <a:gd name="T56" fmla="*/ 208 w 260"/>
                <a:gd name="T57" fmla="*/ 0 h 190"/>
                <a:gd name="T58" fmla="*/ 38 w 260"/>
                <a:gd name="T59" fmla="*/ 164 h 190"/>
                <a:gd name="T60" fmla="*/ 26 w 260"/>
                <a:gd name="T61" fmla="*/ 177 h 190"/>
                <a:gd name="T62" fmla="*/ 13 w 260"/>
                <a:gd name="T63" fmla="*/ 164 h 190"/>
                <a:gd name="T64" fmla="*/ 26 w 260"/>
                <a:gd name="T65" fmla="*/ 152 h 190"/>
                <a:gd name="T66" fmla="*/ 28 w 260"/>
                <a:gd name="T67" fmla="*/ 152 h 190"/>
                <a:gd name="T68" fmla="*/ 37 w 260"/>
                <a:gd name="T69" fmla="*/ 161 h 190"/>
                <a:gd name="T70" fmla="*/ 38 w 260"/>
                <a:gd name="T71" fmla="*/ 164 h 190"/>
                <a:gd name="T72" fmla="*/ 80 w 260"/>
                <a:gd name="T73" fmla="*/ 116 h 190"/>
                <a:gd name="T74" fmla="*/ 78 w 260"/>
                <a:gd name="T75" fmla="*/ 116 h 190"/>
                <a:gd name="T76" fmla="*/ 69 w 260"/>
                <a:gd name="T77" fmla="*/ 107 h 190"/>
                <a:gd name="T78" fmla="*/ 69 w 260"/>
                <a:gd name="T79" fmla="*/ 104 h 190"/>
                <a:gd name="T80" fmla="*/ 80 w 260"/>
                <a:gd name="T81" fmla="*/ 91 h 190"/>
                <a:gd name="T82" fmla="*/ 93 w 260"/>
                <a:gd name="T83" fmla="*/ 104 h 190"/>
                <a:gd name="T84" fmla="*/ 93 w 260"/>
                <a:gd name="T85" fmla="*/ 105 h 190"/>
                <a:gd name="T86" fmla="*/ 85 w 260"/>
                <a:gd name="T87" fmla="*/ 115 h 190"/>
                <a:gd name="T88" fmla="*/ 80 w 260"/>
                <a:gd name="T89" fmla="*/ 116 h 190"/>
                <a:gd name="T90" fmla="*/ 151 w 260"/>
                <a:gd name="T91" fmla="*/ 146 h 190"/>
                <a:gd name="T92" fmla="*/ 139 w 260"/>
                <a:gd name="T93" fmla="*/ 158 h 190"/>
                <a:gd name="T94" fmla="*/ 126 w 260"/>
                <a:gd name="T95" fmla="*/ 146 h 190"/>
                <a:gd name="T96" fmla="*/ 126 w 260"/>
                <a:gd name="T97" fmla="*/ 145 h 190"/>
                <a:gd name="T98" fmla="*/ 134 w 260"/>
                <a:gd name="T99" fmla="*/ 134 h 190"/>
                <a:gd name="T100" fmla="*/ 139 w 260"/>
                <a:gd name="T101" fmla="*/ 133 h 190"/>
                <a:gd name="T102" fmla="*/ 140 w 260"/>
                <a:gd name="T103" fmla="*/ 133 h 190"/>
                <a:gd name="T104" fmla="*/ 151 w 260"/>
                <a:gd name="T105" fmla="*/ 141 h 190"/>
                <a:gd name="T106" fmla="*/ 151 w 260"/>
                <a:gd name="T107" fmla="*/ 146 h 190"/>
                <a:gd name="T108" fmla="*/ 208 w 260"/>
                <a:gd name="T109" fmla="*/ 90 h 190"/>
                <a:gd name="T110" fmla="*/ 191 w 260"/>
                <a:gd name="T111" fmla="*/ 86 h 190"/>
                <a:gd name="T112" fmla="*/ 181 w 260"/>
                <a:gd name="T113" fmla="*/ 78 h 190"/>
                <a:gd name="T114" fmla="*/ 170 w 260"/>
                <a:gd name="T115" fmla="*/ 51 h 190"/>
                <a:gd name="T116" fmla="*/ 208 w 260"/>
                <a:gd name="T117" fmla="*/ 13 h 190"/>
                <a:gd name="T118" fmla="*/ 247 w 260"/>
                <a:gd name="T119" fmla="*/ 51 h 190"/>
                <a:gd name="T120" fmla="*/ 208 w 260"/>
                <a:gd name="T121" fmla="*/ 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" h="190">
                  <a:moveTo>
                    <a:pt x="208" y="0"/>
                  </a:moveTo>
                  <a:cubicBezTo>
                    <a:pt x="180" y="0"/>
                    <a:pt x="157" y="23"/>
                    <a:pt x="157" y="51"/>
                  </a:cubicBezTo>
                  <a:cubicBezTo>
                    <a:pt x="157" y="66"/>
                    <a:pt x="163" y="80"/>
                    <a:pt x="173" y="89"/>
                  </a:cubicBezTo>
                  <a:cubicBezTo>
                    <a:pt x="149" y="122"/>
                    <a:pt x="149" y="122"/>
                    <a:pt x="149" y="122"/>
                  </a:cubicBezTo>
                  <a:cubicBezTo>
                    <a:pt x="145" y="121"/>
                    <a:pt x="142" y="120"/>
                    <a:pt x="139" y="120"/>
                  </a:cubicBezTo>
                  <a:cubicBezTo>
                    <a:pt x="133" y="120"/>
                    <a:pt x="126" y="122"/>
                    <a:pt x="122" y="126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6" y="110"/>
                    <a:pt x="106" y="107"/>
                    <a:pt x="106" y="104"/>
                  </a:cubicBezTo>
                  <a:cubicBezTo>
                    <a:pt x="106" y="90"/>
                    <a:pt x="94" y="78"/>
                    <a:pt x="80" y="78"/>
                  </a:cubicBezTo>
                  <a:cubicBezTo>
                    <a:pt x="67" y="78"/>
                    <a:pt x="55" y="90"/>
                    <a:pt x="55" y="104"/>
                  </a:cubicBezTo>
                  <a:cubicBezTo>
                    <a:pt x="55" y="109"/>
                    <a:pt x="56" y="114"/>
                    <a:pt x="59" y="118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4" y="139"/>
                    <a:pt x="30" y="139"/>
                    <a:pt x="26" y="139"/>
                  </a:cubicBezTo>
                  <a:cubicBezTo>
                    <a:pt x="12" y="139"/>
                    <a:pt x="0" y="150"/>
                    <a:pt x="0" y="164"/>
                  </a:cubicBezTo>
                  <a:cubicBezTo>
                    <a:pt x="0" y="179"/>
                    <a:pt x="12" y="190"/>
                    <a:pt x="26" y="190"/>
                  </a:cubicBezTo>
                  <a:cubicBezTo>
                    <a:pt x="40" y="190"/>
                    <a:pt x="52" y="179"/>
                    <a:pt x="52" y="164"/>
                  </a:cubicBezTo>
                  <a:cubicBezTo>
                    <a:pt x="52" y="159"/>
                    <a:pt x="50" y="155"/>
                    <a:pt x="47" y="150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2" y="129"/>
                    <a:pt x="77" y="130"/>
                    <a:pt x="80" y="130"/>
                  </a:cubicBezTo>
                  <a:cubicBezTo>
                    <a:pt x="86" y="130"/>
                    <a:pt x="93" y="127"/>
                    <a:pt x="97" y="123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4" y="139"/>
                    <a:pt x="113" y="142"/>
                    <a:pt x="113" y="146"/>
                  </a:cubicBezTo>
                  <a:cubicBezTo>
                    <a:pt x="113" y="159"/>
                    <a:pt x="125" y="171"/>
                    <a:pt x="139" y="171"/>
                  </a:cubicBezTo>
                  <a:cubicBezTo>
                    <a:pt x="153" y="171"/>
                    <a:pt x="165" y="159"/>
                    <a:pt x="165" y="146"/>
                  </a:cubicBezTo>
                  <a:cubicBezTo>
                    <a:pt x="165" y="139"/>
                    <a:pt x="162" y="134"/>
                    <a:pt x="159" y="130"/>
                  </a:cubicBezTo>
                  <a:cubicBezTo>
                    <a:pt x="183" y="97"/>
                    <a:pt x="183" y="97"/>
                    <a:pt x="183" y="97"/>
                  </a:cubicBezTo>
                  <a:cubicBezTo>
                    <a:pt x="191" y="101"/>
                    <a:pt x="199" y="103"/>
                    <a:pt x="208" y="103"/>
                  </a:cubicBezTo>
                  <a:cubicBezTo>
                    <a:pt x="237" y="103"/>
                    <a:pt x="260" y="80"/>
                    <a:pt x="260" y="51"/>
                  </a:cubicBezTo>
                  <a:cubicBezTo>
                    <a:pt x="260" y="23"/>
                    <a:pt x="237" y="0"/>
                    <a:pt x="208" y="0"/>
                  </a:cubicBezTo>
                  <a:close/>
                  <a:moveTo>
                    <a:pt x="38" y="164"/>
                  </a:moveTo>
                  <a:cubicBezTo>
                    <a:pt x="38" y="172"/>
                    <a:pt x="33" y="177"/>
                    <a:pt x="26" y="177"/>
                  </a:cubicBezTo>
                  <a:cubicBezTo>
                    <a:pt x="19" y="177"/>
                    <a:pt x="13" y="172"/>
                    <a:pt x="13" y="164"/>
                  </a:cubicBezTo>
                  <a:cubicBezTo>
                    <a:pt x="13" y="157"/>
                    <a:pt x="19" y="152"/>
                    <a:pt x="26" y="152"/>
                  </a:cubicBezTo>
                  <a:cubicBezTo>
                    <a:pt x="27" y="152"/>
                    <a:pt x="28" y="152"/>
                    <a:pt x="28" y="152"/>
                  </a:cubicBezTo>
                  <a:cubicBezTo>
                    <a:pt x="33" y="153"/>
                    <a:pt x="37" y="156"/>
                    <a:pt x="37" y="161"/>
                  </a:cubicBezTo>
                  <a:cubicBezTo>
                    <a:pt x="38" y="162"/>
                    <a:pt x="38" y="164"/>
                    <a:pt x="38" y="164"/>
                  </a:cubicBezTo>
                  <a:close/>
                  <a:moveTo>
                    <a:pt x="80" y="116"/>
                  </a:moveTo>
                  <a:cubicBezTo>
                    <a:pt x="80" y="116"/>
                    <a:pt x="79" y="116"/>
                    <a:pt x="78" y="116"/>
                  </a:cubicBezTo>
                  <a:cubicBezTo>
                    <a:pt x="74" y="115"/>
                    <a:pt x="69" y="112"/>
                    <a:pt x="69" y="107"/>
                  </a:cubicBezTo>
                  <a:cubicBezTo>
                    <a:pt x="69" y="106"/>
                    <a:pt x="69" y="105"/>
                    <a:pt x="69" y="104"/>
                  </a:cubicBezTo>
                  <a:cubicBezTo>
                    <a:pt x="69" y="97"/>
                    <a:pt x="74" y="91"/>
                    <a:pt x="80" y="91"/>
                  </a:cubicBezTo>
                  <a:cubicBezTo>
                    <a:pt x="87" y="91"/>
                    <a:pt x="93" y="97"/>
                    <a:pt x="93" y="104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3" y="109"/>
                    <a:pt x="90" y="114"/>
                    <a:pt x="85" y="115"/>
                  </a:cubicBezTo>
                  <a:cubicBezTo>
                    <a:pt x="84" y="116"/>
                    <a:pt x="82" y="116"/>
                    <a:pt x="80" y="116"/>
                  </a:cubicBezTo>
                  <a:close/>
                  <a:moveTo>
                    <a:pt x="151" y="146"/>
                  </a:moveTo>
                  <a:cubicBezTo>
                    <a:pt x="151" y="152"/>
                    <a:pt x="145" y="158"/>
                    <a:pt x="139" y="158"/>
                  </a:cubicBezTo>
                  <a:cubicBezTo>
                    <a:pt x="132" y="158"/>
                    <a:pt x="126" y="152"/>
                    <a:pt x="126" y="146"/>
                  </a:cubicBezTo>
                  <a:cubicBezTo>
                    <a:pt x="126" y="145"/>
                    <a:pt x="126" y="145"/>
                    <a:pt x="126" y="145"/>
                  </a:cubicBezTo>
                  <a:cubicBezTo>
                    <a:pt x="126" y="139"/>
                    <a:pt x="130" y="136"/>
                    <a:pt x="134" y="134"/>
                  </a:cubicBezTo>
                  <a:cubicBezTo>
                    <a:pt x="135" y="133"/>
                    <a:pt x="137" y="133"/>
                    <a:pt x="139" y="133"/>
                  </a:cubicBezTo>
                  <a:cubicBezTo>
                    <a:pt x="140" y="133"/>
                    <a:pt x="140" y="133"/>
                    <a:pt x="140" y="133"/>
                  </a:cubicBezTo>
                  <a:cubicBezTo>
                    <a:pt x="144" y="133"/>
                    <a:pt x="149" y="137"/>
                    <a:pt x="151" y="141"/>
                  </a:cubicBezTo>
                  <a:cubicBezTo>
                    <a:pt x="151" y="142"/>
                    <a:pt x="151" y="144"/>
                    <a:pt x="151" y="146"/>
                  </a:cubicBezTo>
                  <a:close/>
                  <a:moveTo>
                    <a:pt x="208" y="90"/>
                  </a:moveTo>
                  <a:cubicBezTo>
                    <a:pt x="202" y="90"/>
                    <a:pt x="197" y="89"/>
                    <a:pt x="191" y="86"/>
                  </a:cubicBezTo>
                  <a:cubicBezTo>
                    <a:pt x="188" y="84"/>
                    <a:pt x="184" y="82"/>
                    <a:pt x="181" y="78"/>
                  </a:cubicBezTo>
                  <a:cubicBezTo>
                    <a:pt x="175" y="72"/>
                    <a:pt x="170" y="62"/>
                    <a:pt x="170" y="51"/>
                  </a:cubicBezTo>
                  <a:cubicBezTo>
                    <a:pt x="170" y="30"/>
                    <a:pt x="187" y="13"/>
                    <a:pt x="208" y="13"/>
                  </a:cubicBezTo>
                  <a:cubicBezTo>
                    <a:pt x="230" y="13"/>
                    <a:pt x="247" y="30"/>
                    <a:pt x="247" y="51"/>
                  </a:cubicBezTo>
                  <a:cubicBezTo>
                    <a:pt x="247" y="73"/>
                    <a:pt x="230" y="90"/>
                    <a:pt x="20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B9353C7F-D73E-B741-B879-7A160E097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800"/>
              <a:ext cx="17" cy="16"/>
            </a:xfrm>
            <a:custGeom>
              <a:avLst/>
              <a:gdLst>
                <a:gd name="T0" fmla="*/ 0 w 17"/>
                <a:gd name="T1" fmla="*/ 0 h 16"/>
                <a:gd name="T2" fmla="*/ 17 w 17"/>
                <a:gd name="T3" fmla="*/ 0 h 16"/>
                <a:gd name="T4" fmla="*/ 17 w 17"/>
                <a:gd name="T5" fmla="*/ 16 h 16"/>
                <a:gd name="T6" fmla="*/ 0 w 17"/>
                <a:gd name="T7" fmla="*/ 16 h 16"/>
                <a:gd name="T8" fmla="*/ 0 w 17"/>
                <a:gd name="T9" fmla="*/ 0 h 16"/>
                <a:gd name="T10" fmla="*/ 0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6486A7B7-4FAD-3449-8DAB-F23DCD605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725"/>
              <a:ext cx="65" cy="67"/>
            </a:xfrm>
            <a:custGeom>
              <a:avLst/>
              <a:gdLst>
                <a:gd name="T0" fmla="*/ 21 w 43"/>
                <a:gd name="T1" fmla="*/ 0 h 45"/>
                <a:gd name="T2" fmla="*/ 6 w 43"/>
                <a:gd name="T3" fmla="*/ 6 h 45"/>
                <a:gd name="T4" fmla="*/ 0 w 43"/>
                <a:gd name="T5" fmla="*/ 18 h 45"/>
                <a:gd name="T6" fmla="*/ 10 w 43"/>
                <a:gd name="T7" fmla="*/ 19 h 45"/>
                <a:gd name="T8" fmla="*/ 14 w 43"/>
                <a:gd name="T9" fmla="*/ 12 h 45"/>
                <a:gd name="T10" fmla="*/ 21 w 43"/>
                <a:gd name="T11" fmla="*/ 9 h 45"/>
                <a:gd name="T12" fmla="*/ 28 w 43"/>
                <a:gd name="T13" fmla="*/ 11 h 45"/>
                <a:gd name="T14" fmla="*/ 31 w 43"/>
                <a:gd name="T15" fmla="*/ 17 h 45"/>
                <a:gd name="T16" fmla="*/ 29 w 43"/>
                <a:gd name="T17" fmla="*/ 22 h 45"/>
                <a:gd name="T18" fmla="*/ 24 w 43"/>
                <a:gd name="T19" fmla="*/ 27 h 45"/>
                <a:gd name="T20" fmla="*/ 17 w 43"/>
                <a:gd name="T21" fmla="*/ 35 h 45"/>
                <a:gd name="T22" fmla="*/ 15 w 43"/>
                <a:gd name="T23" fmla="*/ 43 h 45"/>
                <a:gd name="T24" fmla="*/ 16 w 43"/>
                <a:gd name="T25" fmla="*/ 45 h 45"/>
                <a:gd name="T26" fmla="*/ 26 w 43"/>
                <a:gd name="T27" fmla="*/ 45 h 45"/>
                <a:gd name="T28" fmla="*/ 27 w 43"/>
                <a:gd name="T29" fmla="*/ 39 h 45"/>
                <a:gd name="T30" fmla="*/ 31 w 43"/>
                <a:gd name="T31" fmla="*/ 34 h 45"/>
                <a:gd name="T32" fmla="*/ 40 w 43"/>
                <a:gd name="T33" fmla="*/ 25 h 45"/>
                <a:gd name="T34" fmla="*/ 43 w 43"/>
                <a:gd name="T35" fmla="*/ 17 h 45"/>
                <a:gd name="T36" fmla="*/ 36 w 43"/>
                <a:gd name="T37" fmla="*/ 6 h 45"/>
                <a:gd name="T38" fmla="*/ 21 w 43"/>
                <a:gd name="T3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45">
                  <a:moveTo>
                    <a:pt x="21" y="0"/>
                  </a:moveTo>
                  <a:cubicBezTo>
                    <a:pt x="15" y="0"/>
                    <a:pt x="10" y="2"/>
                    <a:pt x="6" y="6"/>
                  </a:cubicBezTo>
                  <a:cubicBezTo>
                    <a:pt x="2" y="9"/>
                    <a:pt x="0" y="13"/>
                    <a:pt x="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6"/>
                    <a:pt x="12" y="13"/>
                    <a:pt x="14" y="12"/>
                  </a:cubicBezTo>
                  <a:cubicBezTo>
                    <a:pt x="16" y="10"/>
                    <a:pt x="19" y="9"/>
                    <a:pt x="21" y="9"/>
                  </a:cubicBezTo>
                  <a:cubicBezTo>
                    <a:pt x="25" y="9"/>
                    <a:pt x="27" y="10"/>
                    <a:pt x="28" y="11"/>
                  </a:cubicBezTo>
                  <a:cubicBezTo>
                    <a:pt x="30" y="13"/>
                    <a:pt x="31" y="15"/>
                    <a:pt x="31" y="17"/>
                  </a:cubicBezTo>
                  <a:cubicBezTo>
                    <a:pt x="31" y="19"/>
                    <a:pt x="31" y="20"/>
                    <a:pt x="29" y="22"/>
                  </a:cubicBezTo>
                  <a:cubicBezTo>
                    <a:pt x="29" y="23"/>
                    <a:pt x="27" y="25"/>
                    <a:pt x="24" y="27"/>
                  </a:cubicBezTo>
                  <a:cubicBezTo>
                    <a:pt x="20" y="30"/>
                    <a:pt x="19" y="32"/>
                    <a:pt x="17" y="35"/>
                  </a:cubicBezTo>
                  <a:cubicBezTo>
                    <a:pt x="16" y="36"/>
                    <a:pt x="15" y="39"/>
                    <a:pt x="15" y="43"/>
                  </a:cubicBezTo>
                  <a:cubicBezTo>
                    <a:pt x="15" y="43"/>
                    <a:pt x="15" y="44"/>
                    <a:pt x="1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3"/>
                    <a:pt x="26" y="40"/>
                    <a:pt x="27" y="39"/>
                  </a:cubicBezTo>
                  <a:cubicBezTo>
                    <a:pt x="27" y="38"/>
                    <a:pt x="28" y="36"/>
                    <a:pt x="31" y="34"/>
                  </a:cubicBezTo>
                  <a:cubicBezTo>
                    <a:pt x="36" y="30"/>
                    <a:pt x="39" y="27"/>
                    <a:pt x="40" y="25"/>
                  </a:cubicBezTo>
                  <a:cubicBezTo>
                    <a:pt x="42" y="23"/>
                    <a:pt x="43" y="20"/>
                    <a:pt x="43" y="17"/>
                  </a:cubicBezTo>
                  <a:cubicBezTo>
                    <a:pt x="43" y="13"/>
                    <a:pt x="40" y="9"/>
                    <a:pt x="36" y="6"/>
                  </a:cubicBezTo>
                  <a:cubicBezTo>
                    <a:pt x="33" y="2"/>
                    <a:pt x="2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6" name="Group 71">
            <a:extLst>
              <a:ext uri="{FF2B5EF4-FFF2-40B4-BE49-F238E27FC236}">
                <a16:creationId xmlns:a16="http://schemas.microsoft.com/office/drawing/2014/main" id="{812AA5DC-A4DD-534D-91AC-87DD09713D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667337" y="3111955"/>
            <a:ext cx="516168" cy="491534"/>
            <a:chOff x="6721" y="1874"/>
            <a:chExt cx="440" cy="419"/>
          </a:xfrm>
          <a:solidFill>
            <a:schemeClr val="accent1"/>
          </a:solidFill>
        </p:grpSpPr>
        <p:sp>
          <p:nvSpPr>
            <p:cNvPr id="247" name="Freeform 72">
              <a:extLst>
                <a:ext uri="{FF2B5EF4-FFF2-40B4-BE49-F238E27FC236}">
                  <a16:creationId xmlns:a16="http://schemas.microsoft.com/office/drawing/2014/main" id="{1D7E026E-1643-2347-9166-545F7A08B4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3" y="1952"/>
              <a:ext cx="73" cy="72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" y="0"/>
                    <a:pt x="48" y="10"/>
                    <a:pt x="48" y="24"/>
                  </a:cubicBezTo>
                  <a:cubicBezTo>
                    <a:pt x="48" y="37"/>
                    <a:pt x="38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7"/>
                    <a:pt x="12" y="24"/>
                  </a:cubicBezTo>
                  <a:cubicBezTo>
                    <a:pt x="12" y="30"/>
                    <a:pt x="18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48" name="Freeform 73">
              <a:extLst>
                <a:ext uri="{FF2B5EF4-FFF2-40B4-BE49-F238E27FC236}">
                  <a16:creationId xmlns:a16="http://schemas.microsoft.com/office/drawing/2014/main" id="{5351C73B-0BA7-0241-A5BE-40597F228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9" y="1898"/>
              <a:ext cx="182" cy="180"/>
            </a:xfrm>
            <a:custGeom>
              <a:avLst/>
              <a:gdLst>
                <a:gd name="T0" fmla="*/ 48 w 119"/>
                <a:gd name="T1" fmla="*/ 120 h 120"/>
                <a:gd name="T2" fmla="*/ 42 w 119"/>
                <a:gd name="T3" fmla="*/ 104 h 120"/>
                <a:gd name="T4" fmla="*/ 22 w 119"/>
                <a:gd name="T5" fmla="*/ 102 h 120"/>
                <a:gd name="T6" fmla="*/ 1 w 119"/>
                <a:gd name="T7" fmla="*/ 79 h 120"/>
                <a:gd name="T8" fmla="*/ 4 w 119"/>
                <a:gd name="T9" fmla="*/ 71 h 120"/>
                <a:gd name="T10" fmla="*/ 11 w 119"/>
                <a:gd name="T11" fmla="*/ 60 h 120"/>
                <a:gd name="T12" fmla="*/ 4 w 119"/>
                <a:gd name="T13" fmla="*/ 48 h 120"/>
                <a:gd name="T14" fmla="*/ 2 w 119"/>
                <a:gd name="T15" fmla="*/ 40 h 120"/>
                <a:gd name="T16" fmla="*/ 22 w 119"/>
                <a:gd name="T17" fmla="*/ 17 h 120"/>
                <a:gd name="T18" fmla="*/ 42 w 119"/>
                <a:gd name="T19" fmla="*/ 15 h 120"/>
                <a:gd name="T20" fmla="*/ 48 w 119"/>
                <a:gd name="T21" fmla="*/ 0 h 120"/>
                <a:gd name="T22" fmla="*/ 78 w 119"/>
                <a:gd name="T23" fmla="*/ 6 h 120"/>
                <a:gd name="T24" fmla="*/ 89 w 119"/>
                <a:gd name="T25" fmla="*/ 22 h 120"/>
                <a:gd name="T26" fmla="*/ 102 w 119"/>
                <a:gd name="T27" fmla="*/ 16 h 120"/>
                <a:gd name="T28" fmla="*/ 117 w 119"/>
                <a:gd name="T29" fmla="*/ 40 h 120"/>
                <a:gd name="T30" fmla="*/ 115 w 119"/>
                <a:gd name="T31" fmla="*/ 48 h 120"/>
                <a:gd name="T32" fmla="*/ 107 w 119"/>
                <a:gd name="T33" fmla="*/ 60 h 120"/>
                <a:gd name="T34" fmla="*/ 115 w 119"/>
                <a:gd name="T35" fmla="*/ 71 h 120"/>
                <a:gd name="T36" fmla="*/ 106 w 119"/>
                <a:gd name="T37" fmla="*/ 100 h 120"/>
                <a:gd name="T38" fmla="*/ 97 w 119"/>
                <a:gd name="T39" fmla="*/ 102 h 120"/>
                <a:gd name="T40" fmla="*/ 78 w 119"/>
                <a:gd name="T41" fmla="*/ 104 h 120"/>
                <a:gd name="T42" fmla="*/ 72 w 119"/>
                <a:gd name="T43" fmla="*/ 120 h 120"/>
                <a:gd name="T44" fmla="*/ 66 w 119"/>
                <a:gd name="T45" fmla="*/ 108 h 120"/>
                <a:gd name="T46" fmla="*/ 71 w 119"/>
                <a:gd name="T47" fmla="*/ 94 h 120"/>
                <a:gd name="T48" fmla="*/ 92 w 119"/>
                <a:gd name="T49" fmla="*/ 85 h 120"/>
                <a:gd name="T50" fmla="*/ 104 w 119"/>
                <a:gd name="T51" fmla="*/ 78 h 120"/>
                <a:gd name="T52" fmla="*/ 95 w 119"/>
                <a:gd name="T53" fmla="*/ 68 h 120"/>
                <a:gd name="T54" fmla="*/ 94 w 119"/>
                <a:gd name="T55" fmla="*/ 51 h 120"/>
                <a:gd name="T56" fmla="*/ 104 w 119"/>
                <a:gd name="T57" fmla="*/ 41 h 120"/>
                <a:gd name="T58" fmla="*/ 92 w 119"/>
                <a:gd name="T59" fmla="*/ 34 h 120"/>
                <a:gd name="T60" fmla="*/ 70 w 119"/>
                <a:gd name="T61" fmla="*/ 25 h 120"/>
                <a:gd name="T62" fmla="*/ 66 w 119"/>
                <a:gd name="T63" fmla="*/ 12 h 120"/>
                <a:gd name="T64" fmla="*/ 54 w 119"/>
                <a:gd name="T65" fmla="*/ 19 h 120"/>
                <a:gd name="T66" fmla="*/ 35 w 119"/>
                <a:gd name="T67" fmla="*/ 33 h 120"/>
                <a:gd name="T68" fmla="*/ 21 w 119"/>
                <a:gd name="T69" fmla="*/ 30 h 120"/>
                <a:gd name="T70" fmla="*/ 22 w 119"/>
                <a:gd name="T71" fmla="*/ 45 h 120"/>
                <a:gd name="T72" fmla="*/ 23 w 119"/>
                <a:gd name="T73" fmla="*/ 60 h 120"/>
                <a:gd name="T74" fmla="*/ 22 w 119"/>
                <a:gd name="T75" fmla="*/ 74 h 120"/>
                <a:gd name="T76" fmla="*/ 21 w 119"/>
                <a:gd name="T77" fmla="*/ 89 h 120"/>
                <a:gd name="T78" fmla="*/ 35 w 119"/>
                <a:gd name="T79" fmla="*/ 86 h 120"/>
                <a:gd name="T80" fmla="*/ 54 w 119"/>
                <a:gd name="T81" fmla="*/ 10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120">
                  <a:moveTo>
                    <a:pt x="72" y="120"/>
                  </a:moveTo>
                  <a:cubicBezTo>
                    <a:pt x="48" y="120"/>
                    <a:pt x="48" y="120"/>
                    <a:pt x="48" y="120"/>
                  </a:cubicBezTo>
                  <a:cubicBezTo>
                    <a:pt x="45" y="120"/>
                    <a:pt x="42" y="117"/>
                    <a:pt x="42" y="11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38" y="102"/>
                    <a:pt x="34" y="100"/>
                    <a:pt x="30" y="97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19" y="104"/>
                    <a:pt x="15" y="103"/>
                    <a:pt x="13" y="100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8"/>
                    <a:pt x="0" y="76"/>
                    <a:pt x="1" y="75"/>
                  </a:cubicBezTo>
                  <a:cubicBezTo>
                    <a:pt x="1" y="73"/>
                    <a:pt x="2" y="72"/>
                    <a:pt x="4" y="71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4"/>
                    <a:pt x="11" y="62"/>
                    <a:pt x="11" y="60"/>
                  </a:cubicBezTo>
                  <a:cubicBezTo>
                    <a:pt x="11" y="57"/>
                    <a:pt x="12" y="55"/>
                    <a:pt x="12" y="53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7"/>
                    <a:pt x="1" y="46"/>
                    <a:pt x="1" y="44"/>
                  </a:cubicBezTo>
                  <a:cubicBezTo>
                    <a:pt x="1" y="43"/>
                    <a:pt x="1" y="41"/>
                    <a:pt x="2" y="4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6"/>
                    <a:pt x="19" y="15"/>
                    <a:pt x="22" y="17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4" y="19"/>
                    <a:pt x="38" y="17"/>
                    <a:pt x="42" y="1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2"/>
                    <a:pt x="45" y="0"/>
                    <a:pt x="4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6" y="0"/>
                    <a:pt x="78" y="2"/>
                    <a:pt x="78" y="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7"/>
                    <a:pt x="86" y="19"/>
                    <a:pt x="89" y="22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9" y="16"/>
                    <a:pt x="100" y="16"/>
                    <a:pt x="102" y="16"/>
                  </a:cubicBezTo>
                  <a:cubicBezTo>
                    <a:pt x="103" y="17"/>
                    <a:pt x="105" y="18"/>
                    <a:pt x="105" y="19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8" y="41"/>
                    <a:pt x="118" y="43"/>
                    <a:pt x="118" y="44"/>
                  </a:cubicBezTo>
                  <a:cubicBezTo>
                    <a:pt x="118" y="46"/>
                    <a:pt x="117" y="47"/>
                    <a:pt x="115" y="48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07" y="55"/>
                    <a:pt x="107" y="57"/>
                    <a:pt x="107" y="60"/>
                  </a:cubicBezTo>
                  <a:cubicBezTo>
                    <a:pt x="107" y="62"/>
                    <a:pt x="107" y="64"/>
                    <a:pt x="107" y="66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8" y="73"/>
                    <a:pt x="119" y="76"/>
                    <a:pt x="118" y="79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5" y="101"/>
                    <a:pt x="104" y="102"/>
                    <a:pt x="102" y="103"/>
                  </a:cubicBezTo>
                  <a:cubicBezTo>
                    <a:pt x="100" y="103"/>
                    <a:pt x="99" y="103"/>
                    <a:pt x="97" y="102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86" y="100"/>
                    <a:pt x="82" y="102"/>
                    <a:pt x="78" y="10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7"/>
                    <a:pt x="76" y="120"/>
                    <a:pt x="72" y="120"/>
                  </a:cubicBezTo>
                  <a:close/>
                  <a:moveTo>
                    <a:pt x="54" y="108"/>
                  </a:moveTo>
                  <a:cubicBezTo>
                    <a:pt x="66" y="108"/>
                    <a:pt x="66" y="108"/>
                    <a:pt x="66" y="108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6" y="97"/>
                    <a:pt x="68" y="95"/>
                    <a:pt x="71" y="94"/>
                  </a:cubicBezTo>
                  <a:cubicBezTo>
                    <a:pt x="76" y="92"/>
                    <a:pt x="81" y="90"/>
                    <a:pt x="85" y="86"/>
                  </a:cubicBezTo>
                  <a:cubicBezTo>
                    <a:pt x="87" y="84"/>
                    <a:pt x="89" y="83"/>
                    <a:pt x="92" y="85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5" y="73"/>
                    <a:pt x="94" y="70"/>
                    <a:pt x="95" y="68"/>
                  </a:cubicBezTo>
                  <a:cubicBezTo>
                    <a:pt x="95" y="65"/>
                    <a:pt x="95" y="62"/>
                    <a:pt x="95" y="60"/>
                  </a:cubicBezTo>
                  <a:cubicBezTo>
                    <a:pt x="95" y="57"/>
                    <a:pt x="95" y="54"/>
                    <a:pt x="94" y="51"/>
                  </a:cubicBezTo>
                  <a:cubicBezTo>
                    <a:pt x="94" y="49"/>
                    <a:pt x="95" y="46"/>
                    <a:pt x="97" y="4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98" y="30"/>
                    <a:pt x="98" y="30"/>
                    <a:pt x="98" y="30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89" y="36"/>
                    <a:pt x="87" y="35"/>
                    <a:pt x="85" y="33"/>
                  </a:cubicBezTo>
                  <a:cubicBezTo>
                    <a:pt x="81" y="30"/>
                    <a:pt x="76" y="27"/>
                    <a:pt x="70" y="25"/>
                  </a:cubicBezTo>
                  <a:cubicBezTo>
                    <a:pt x="68" y="24"/>
                    <a:pt x="66" y="22"/>
                    <a:pt x="66" y="19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22"/>
                    <a:pt x="53" y="24"/>
                    <a:pt x="50" y="25"/>
                  </a:cubicBezTo>
                  <a:cubicBezTo>
                    <a:pt x="44" y="27"/>
                    <a:pt x="39" y="30"/>
                    <a:pt x="35" y="33"/>
                  </a:cubicBezTo>
                  <a:cubicBezTo>
                    <a:pt x="33" y="35"/>
                    <a:pt x="30" y="36"/>
                    <a:pt x="28" y="34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4" y="46"/>
                    <a:pt x="25" y="49"/>
                    <a:pt x="25" y="51"/>
                  </a:cubicBezTo>
                  <a:cubicBezTo>
                    <a:pt x="24" y="54"/>
                    <a:pt x="23" y="57"/>
                    <a:pt x="23" y="60"/>
                  </a:cubicBezTo>
                  <a:cubicBezTo>
                    <a:pt x="23" y="62"/>
                    <a:pt x="24" y="65"/>
                    <a:pt x="24" y="68"/>
                  </a:cubicBezTo>
                  <a:cubicBezTo>
                    <a:pt x="25" y="70"/>
                    <a:pt x="24" y="73"/>
                    <a:pt x="22" y="74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30" y="84"/>
                    <a:pt x="33" y="84"/>
                    <a:pt x="35" y="86"/>
                  </a:cubicBezTo>
                  <a:cubicBezTo>
                    <a:pt x="39" y="89"/>
                    <a:pt x="44" y="92"/>
                    <a:pt x="50" y="94"/>
                  </a:cubicBezTo>
                  <a:cubicBezTo>
                    <a:pt x="53" y="95"/>
                    <a:pt x="54" y="97"/>
                    <a:pt x="54" y="100"/>
                  </a:cubicBezTo>
                  <a:lnTo>
                    <a:pt x="54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49" name="Freeform 74">
              <a:extLst>
                <a:ext uri="{FF2B5EF4-FFF2-40B4-BE49-F238E27FC236}">
                  <a16:creationId xmlns:a16="http://schemas.microsoft.com/office/drawing/2014/main" id="{D0E469F3-B678-D945-AFB3-6BFFD229CA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6" y="2095"/>
              <a:ext cx="330" cy="198"/>
            </a:xfrm>
            <a:custGeom>
              <a:avLst/>
              <a:gdLst>
                <a:gd name="T0" fmla="*/ 210 w 216"/>
                <a:gd name="T1" fmla="*/ 132 h 132"/>
                <a:gd name="T2" fmla="*/ 6 w 216"/>
                <a:gd name="T3" fmla="*/ 132 h 132"/>
                <a:gd name="T4" fmla="*/ 0 w 216"/>
                <a:gd name="T5" fmla="*/ 126 h 132"/>
                <a:gd name="T6" fmla="*/ 0 w 216"/>
                <a:gd name="T7" fmla="*/ 6 h 132"/>
                <a:gd name="T8" fmla="*/ 6 w 216"/>
                <a:gd name="T9" fmla="*/ 0 h 132"/>
                <a:gd name="T10" fmla="*/ 210 w 216"/>
                <a:gd name="T11" fmla="*/ 0 h 132"/>
                <a:gd name="T12" fmla="*/ 216 w 216"/>
                <a:gd name="T13" fmla="*/ 6 h 132"/>
                <a:gd name="T14" fmla="*/ 216 w 216"/>
                <a:gd name="T15" fmla="*/ 126 h 132"/>
                <a:gd name="T16" fmla="*/ 210 w 216"/>
                <a:gd name="T17" fmla="*/ 132 h 132"/>
                <a:gd name="T18" fmla="*/ 12 w 216"/>
                <a:gd name="T19" fmla="*/ 120 h 132"/>
                <a:gd name="T20" fmla="*/ 204 w 216"/>
                <a:gd name="T21" fmla="*/ 120 h 132"/>
                <a:gd name="T22" fmla="*/ 204 w 216"/>
                <a:gd name="T23" fmla="*/ 12 h 132"/>
                <a:gd name="T24" fmla="*/ 12 w 216"/>
                <a:gd name="T25" fmla="*/ 12 h 132"/>
                <a:gd name="T26" fmla="*/ 12 w 216"/>
                <a:gd name="T27" fmla="*/ 1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6" h="132">
                  <a:moveTo>
                    <a:pt x="210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3" y="132"/>
                    <a:pt x="0" y="129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4" y="0"/>
                    <a:pt x="216" y="2"/>
                    <a:pt x="216" y="6"/>
                  </a:cubicBezTo>
                  <a:cubicBezTo>
                    <a:pt x="216" y="126"/>
                    <a:pt x="216" y="126"/>
                    <a:pt x="216" y="126"/>
                  </a:cubicBezTo>
                  <a:cubicBezTo>
                    <a:pt x="216" y="129"/>
                    <a:pt x="214" y="132"/>
                    <a:pt x="210" y="132"/>
                  </a:cubicBezTo>
                  <a:close/>
                  <a:moveTo>
                    <a:pt x="12" y="120"/>
                  </a:moveTo>
                  <a:cubicBezTo>
                    <a:pt x="204" y="120"/>
                    <a:pt x="204" y="120"/>
                    <a:pt x="204" y="120"/>
                  </a:cubicBezTo>
                  <a:cubicBezTo>
                    <a:pt x="204" y="12"/>
                    <a:pt x="204" y="12"/>
                    <a:pt x="204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0" name="Freeform 75">
              <a:extLst>
                <a:ext uri="{FF2B5EF4-FFF2-40B4-BE49-F238E27FC236}">
                  <a16:creationId xmlns:a16="http://schemas.microsoft.com/office/drawing/2014/main" id="{B77FEEF7-7A7C-6643-BD56-5BEB58280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" y="2049"/>
              <a:ext cx="330" cy="64"/>
            </a:xfrm>
            <a:custGeom>
              <a:avLst/>
              <a:gdLst>
                <a:gd name="T0" fmla="*/ 210 w 216"/>
                <a:gd name="T1" fmla="*/ 43 h 43"/>
                <a:gd name="T2" fmla="*/ 6 w 216"/>
                <a:gd name="T3" fmla="*/ 43 h 43"/>
                <a:gd name="T4" fmla="*/ 1 w 216"/>
                <a:gd name="T5" fmla="*/ 40 h 43"/>
                <a:gd name="T6" fmla="*/ 1 w 216"/>
                <a:gd name="T7" fmla="*/ 35 h 43"/>
                <a:gd name="T8" fmla="*/ 11 w 216"/>
                <a:gd name="T9" fmla="*/ 5 h 43"/>
                <a:gd name="T10" fmla="*/ 18 w 216"/>
                <a:gd name="T11" fmla="*/ 1 h 43"/>
                <a:gd name="T12" fmla="*/ 22 w 216"/>
                <a:gd name="T13" fmla="*/ 8 h 43"/>
                <a:gd name="T14" fmla="*/ 15 w 216"/>
                <a:gd name="T15" fmla="*/ 31 h 43"/>
                <a:gd name="T16" fmla="*/ 210 w 216"/>
                <a:gd name="T17" fmla="*/ 31 h 43"/>
                <a:gd name="T18" fmla="*/ 216 w 216"/>
                <a:gd name="T19" fmla="*/ 37 h 43"/>
                <a:gd name="T20" fmla="*/ 210 w 216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43">
                  <a:moveTo>
                    <a:pt x="210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4" y="43"/>
                    <a:pt x="3" y="42"/>
                    <a:pt x="1" y="40"/>
                  </a:cubicBezTo>
                  <a:cubicBezTo>
                    <a:pt x="0" y="38"/>
                    <a:pt x="0" y="36"/>
                    <a:pt x="1" y="3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2"/>
                    <a:pt x="15" y="0"/>
                    <a:pt x="18" y="1"/>
                  </a:cubicBezTo>
                  <a:cubicBezTo>
                    <a:pt x="21" y="2"/>
                    <a:pt x="23" y="5"/>
                    <a:pt x="22" y="8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10" y="31"/>
                    <a:pt x="210" y="31"/>
                    <a:pt x="210" y="31"/>
                  </a:cubicBezTo>
                  <a:cubicBezTo>
                    <a:pt x="214" y="31"/>
                    <a:pt x="216" y="33"/>
                    <a:pt x="216" y="37"/>
                  </a:cubicBezTo>
                  <a:cubicBezTo>
                    <a:pt x="216" y="40"/>
                    <a:pt x="214" y="43"/>
                    <a:pt x="21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1" name="Freeform 76">
              <a:extLst>
                <a:ext uri="{FF2B5EF4-FFF2-40B4-BE49-F238E27FC236}">
                  <a16:creationId xmlns:a16="http://schemas.microsoft.com/office/drawing/2014/main" id="{3B035025-AC90-7E49-BF74-FB46A87D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" y="1988"/>
              <a:ext cx="72" cy="18"/>
            </a:xfrm>
            <a:custGeom>
              <a:avLst/>
              <a:gdLst>
                <a:gd name="T0" fmla="*/ 41 w 47"/>
                <a:gd name="T1" fmla="*/ 12 h 12"/>
                <a:gd name="T2" fmla="*/ 6 w 47"/>
                <a:gd name="T3" fmla="*/ 12 h 12"/>
                <a:gd name="T4" fmla="*/ 0 w 47"/>
                <a:gd name="T5" fmla="*/ 6 h 12"/>
                <a:gd name="T6" fmla="*/ 6 w 47"/>
                <a:gd name="T7" fmla="*/ 0 h 12"/>
                <a:gd name="T8" fmla="*/ 41 w 47"/>
                <a:gd name="T9" fmla="*/ 0 h 12"/>
                <a:gd name="T10" fmla="*/ 47 w 47"/>
                <a:gd name="T11" fmla="*/ 6 h 12"/>
                <a:gd name="T12" fmla="*/ 41 w 4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2">
                  <a:moveTo>
                    <a:pt x="4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5" y="0"/>
                    <a:pt x="47" y="2"/>
                    <a:pt x="47" y="6"/>
                  </a:cubicBezTo>
                  <a:cubicBezTo>
                    <a:pt x="47" y="9"/>
                    <a:pt x="45" y="12"/>
                    <a:pt x="4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2" name="Freeform 77">
              <a:extLst>
                <a:ext uri="{FF2B5EF4-FFF2-40B4-BE49-F238E27FC236}">
                  <a16:creationId xmlns:a16="http://schemas.microsoft.com/office/drawing/2014/main" id="{4B9EEDFD-B5F6-5942-AA55-8425057F8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" y="1995"/>
              <a:ext cx="78" cy="77"/>
            </a:xfrm>
            <a:custGeom>
              <a:avLst/>
              <a:gdLst>
                <a:gd name="T0" fmla="*/ 44 w 51"/>
                <a:gd name="T1" fmla="*/ 51 h 51"/>
                <a:gd name="T2" fmla="*/ 40 w 51"/>
                <a:gd name="T3" fmla="*/ 49 h 51"/>
                <a:gd name="T4" fmla="*/ 2 w 51"/>
                <a:gd name="T5" fmla="*/ 11 h 51"/>
                <a:gd name="T6" fmla="*/ 2 w 51"/>
                <a:gd name="T7" fmla="*/ 2 h 51"/>
                <a:gd name="T8" fmla="*/ 11 w 51"/>
                <a:gd name="T9" fmla="*/ 2 h 51"/>
                <a:gd name="T10" fmla="*/ 48 w 51"/>
                <a:gd name="T11" fmla="*/ 40 h 51"/>
                <a:gd name="T12" fmla="*/ 48 w 51"/>
                <a:gd name="T13" fmla="*/ 49 h 51"/>
                <a:gd name="T14" fmla="*/ 44 w 51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1">
                  <a:moveTo>
                    <a:pt x="44" y="51"/>
                  </a:moveTo>
                  <a:cubicBezTo>
                    <a:pt x="43" y="51"/>
                    <a:pt x="41" y="50"/>
                    <a:pt x="40" y="4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1" y="43"/>
                    <a:pt x="51" y="47"/>
                    <a:pt x="48" y="49"/>
                  </a:cubicBezTo>
                  <a:cubicBezTo>
                    <a:pt x="47" y="50"/>
                    <a:pt x="46" y="51"/>
                    <a:pt x="4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3" name="Freeform 78">
              <a:extLst>
                <a:ext uri="{FF2B5EF4-FFF2-40B4-BE49-F238E27FC236}">
                  <a16:creationId xmlns:a16="http://schemas.microsoft.com/office/drawing/2014/main" id="{8B50B4AE-2180-ED47-B4DC-A8F6FCB2FD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1" y="1874"/>
              <a:ext cx="165" cy="162"/>
            </a:xfrm>
            <a:custGeom>
              <a:avLst/>
              <a:gdLst>
                <a:gd name="T0" fmla="*/ 54 w 108"/>
                <a:gd name="T1" fmla="*/ 108 h 108"/>
                <a:gd name="T2" fmla="*/ 0 w 108"/>
                <a:gd name="T3" fmla="*/ 54 h 108"/>
                <a:gd name="T4" fmla="*/ 54 w 108"/>
                <a:gd name="T5" fmla="*/ 0 h 108"/>
                <a:gd name="T6" fmla="*/ 108 w 108"/>
                <a:gd name="T7" fmla="*/ 54 h 108"/>
                <a:gd name="T8" fmla="*/ 54 w 108"/>
                <a:gd name="T9" fmla="*/ 108 h 108"/>
                <a:gd name="T10" fmla="*/ 54 w 108"/>
                <a:gd name="T11" fmla="*/ 12 h 108"/>
                <a:gd name="T12" fmla="*/ 12 w 108"/>
                <a:gd name="T13" fmla="*/ 54 h 108"/>
                <a:gd name="T14" fmla="*/ 54 w 108"/>
                <a:gd name="T15" fmla="*/ 96 h 108"/>
                <a:gd name="T16" fmla="*/ 96 w 108"/>
                <a:gd name="T17" fmla="*/ 54 h 108"/>
                <a:gd name="T18" fmla="*/ 54 w 108"/>
                <a:gd name="T1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08">
                  <a:moveTo>
                    <a:pt x="54" y="108"/>
                  </a:moveTo>
                  <a:cubicBezTo>
                    <a:pt x="25" y="108"/>
                    <a:pt x="0" y="84"/>
                    <a:pt x="0" y="54"/>
                  </a:cubicBezTo>
                  <a:cubicBezTo>
                    <a:pt x="0" y="24"/>
                    <a:pt x="25" y="0"/>
                    <a:pt x="54" y="0"/>
                  </a:cubicBezTo>
                  <a:cubicBezTo>
                    <a:pt x="84" y="0"/>
                    <a:pt x="108" y="24"/>
                    <a:pt x="108" y="54"/>
                  </a:cubicBezTo>
                  <a:cubicBezTo>
                    <a:pt x="108" y="84"/>
                    <a:pt x="84" y="108"/>
                    <a:pt x="54" y="108"/>
                  </a:cubicBezTo>
                  <a:close/>
                  <a:moveTo>
                    <a:pt x="54" y="12"/>
                  </a:moveTo>
                  <a:cubicBezTo>
                    <a:pt x="31" y="12"/>
                    <a:pt x="12" y="31"/>
                    <a:pt x="12" y="54"/>
                  </a:cubicBezTo>
                  <a:cubicBezTo>
                    <a:pt x="12" y="77"/>
                    <a:pt x="31" y="96"/>
                    <a:pt x="54" y="96"/>
                  </a:cubicBezTo>
                  <a:cubicBezTo>
                    <a:pt x="78" y="96"/>
                    <a:pt x="96" y="77"/>
                    <a:pt x="96" y="54"/>
                  </a:cubicBezTo>
                  <a:cubicBezTo>
                    <a:pt x="96" y="31"/>
                    <a:pt x="7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4" name="Freeform 79">
              <a:extLst>
                <a:ext uri="{FF2B5EF4-FFF2-40B4-BE49-F238E27FC236}">
                  <a16:creationId xmlns:a16="http://schemas.microsoft.com/office/drawing/2014/main" id="{3D3213DB-D615-0D43-8639-180B31371C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1" y="2203"/>
              <a:ext cx="128" cy="54"/>
            </a:xfrm>
            <a:custGeom>
              <a:avLst/>
              <a:gdLst>
                <a:gd name="T0" fmla="*/ 78 w 84"/>
                <a:gd name="T1" fmla="*/ 36 h 36"/>
                <a:gd name="T2" fmla="*/ 6 w 84"/>
                <a:gd name="T3" fmla="*/ 36 h 36"/>
                <a:gd name="T4" fmla="*/ 0 w 84"/>
                <a:gd name="T5" fmla="*/ 30 h 36"/>
                <a:gd name="T6" fmla="*/ 0 w 84"/>
                <a:gd name="T7" fmla="*/ 6 h 36"/>
                <a:gd name="T8" fmla="*/ 6 w 84"/>
                <a:gd name="T9" fmla="*/ 0 h 36"/>
                <a:gd name="T10" fmla="*/ 78 w 84"/>
                <a:gd name="T11" fmla="*/ 0 h 36"/>
                <a:gd name="T12" fmla="*/ 84 w 84"/>
                <a:gd name="T13" fmla="*/ 6 h 36"/>
                <a:gd name="T14" fmla="*/ 84 w 84"/>
                <a:gd name="T15" fmla="*/ 30 h 36"/>
                <a:gd name="T16" fmla="*/ 78 w 84"/>
                <a:gd name="T17" fmla="*/ 36 h 36"/>
                <a:gd name="T18" fmla="*/ 12 w 84"/>
                <a:gd name="T19" fmla="*/ 24 h 36"/>
                <a:gd name="T20" fmla="*/ 72 w 84"/>
                <a:gd name="T21" fmla="*/ 24 h 36"/>
                <a:gd name="T22" fmla="*/ 72 w 84"/>
                <a:gd name="T23" fmla="*/ 12 h 36"/>
                <a:gd name="T24" fmla="*/ 12 w 84"/>
                <a:gd name="T25" fmla="*/ 12 h 36"/>
                <a:gd name="T26" fmla="*/ 12 w 84"/>
                <a:gd name="T2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6">
                  <a:moveTo>
                    <a:pt x="78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2" y="0"/>
                    <a:pt x="84" y="2"/>
                    <a:pt x="84" y="6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3"/>
                    <a:pt x="82" y="36"/>
                    <a:pt x="78" y="36"/>
                  </a:cubicBezTo>
                  <a:close/>
                  <a:moveTo>
                    <a:pt x="12" y="24"/>
                  </a:moveTo>
                  <a:cubicBezTo>
                    <a:pt x="72" y="24"/>
                    <a:pt x="72" y="24"/>
                    <a:pt x="72" y="24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55" name="Group 83">
            <a:extLst>
              <a:ext uri="{FF2B5EF4-FFF2-40B4-BE49-F238E27FC236}">
                <a16:creationId xmlns:a16="http://schemas.microsoft.com/office/drawing/2014/main" id="{55833B4A-F17D-B241-A9BA-CAA65D15AF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62737" y="4307059"/>
            <a:ext cx="513716" cy="502040"/>
            <a:chOff x="2584" y="1926"/>
            <a:chExt cx="440" cy="430"/>
          </a:xfrm>
          <a:solidFill>
            <a:schemeClr val="accent1"/>
          </a:solidFill>
        </p:grpSpPr>
        <p:sp>
          <p:nvSpPr>
            <p:cNvPr id="256" name="Freeform 84">
              <a:extLst>
                <a:ext uri="{FF2B5EF4-FFF2-40B4-BE49-F238E27FC236}">
                  <a16:creationId xmlns:a16="http://schemas.microsoft.com/office/drawing/2014/main" id="{62D09E4A-E7E8-5A4A-85DE-1B4599C0D0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9" y="2033"/>
              <a:ext cx="165" cy="162"/>
            </a:xfrm>
            <a:custGeom>
              <a:avLst/>
              <a:gdLst>
                <a:gd name="T0" fmla="*/ 54 w 108"/>
                <a:gd name="T1" fmla="*/ 108 h 108"/>
                <a:gd name="T2" fmla="*/ 0 w 108"/>
                <a:gd name="T3" fmla="*/ 54 h 108"/>
                <a:gd name="T4" fmla="*/ 54 w 108"/>
                <a:gd name="T5" fmla="*/ 0 h 108"/>
                <a:gd name="T6" fmla="*/ 108 w 108"/>
                <a:gd name="T7" fmla="*/ 54 h 108"/>
                <a:gd name="T8" fmla="*/ 54 w 108"/>
                <a:gd name="T9" fmla="*/ 108 h 108"/>
                <a:gd name="T10" fmla="*/ 54 w 108"/>
                <a:gd name="T11" fmla="*/ 12 h 108"/>
                <a:gd name="T12" fmla="*/ 12 w 108"/>
                <a:gd name="T13" fmla="*/ 54 h 108"/>
                <a:gd name="T14" fmla="*/ 54 w 108"/>
                <a:gd name="T15" fmla="*/ 96 h 108"/>
                <a:gd name="T16" fmla="*/ 96 w 108"/>
                <a:gd name="T17" fmla="*/ 54 h 108"/>
                <a:gd name="T18" fmla="*/ 54 w 108"/>
                <a:gd name="T1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08">
                  <a:moveTo>
                    <a:pt x="54" y="108"/>
                  </a:moveTo>
                  <a:cubicBezTo>
                    <a:pt x="24" y="108"/>
                    <a:pt x="0" y="84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84" y="0"/>
                    <a:pt x="108" y="24"/>
                    <a:pt x="108" y="54"/>
                  </a:cubicBezTo>
                  <a:cubicBezTo>
                    <a:pt x="108" y="84"/>
                    <a:pt x="84" y="108"/>
                    <a:pt x="54" y="108"/>
                  </a:cubicBezTo>
                  <a:close/>
                  <a:moveTo>
                    <a:pt x="54" y="12"/>
                  </a:moveTo>
                  <a:cubicBezTo>
                    <a:pt x="31" y="12"/>
                    <a:pt x="12" y="31"/>
                    <a:pt x="12" y="54"/>
                  </a:cubicBezTo>
                  <a:cubicBezTo>
                    <a:pt x="12" y="77"/>
                    <a:pt x="31" y="96"/>
                    <a:pt x="54" y="96"/>
                  </a:cubicBezTo>
                  <a:cubicBezTo>
                    <a:pt x="77" y="96"/>
                    <a:pt x="96" y="77"/>
                    <a:pt x="96" y="54"/>
                  </a:cubicBezTo>
                  <a:cubicBezTo>
                    <a:pt x="96" y="31"/>
                    <a:pt x="7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7" name="Freeform 85">
              <a:extLst>
                <a:ext uri="{FF2B5EF4-FFF2-40B4-BE49-F238E27FC236}">
                  <a16:creationId xmlns:a16="http://schemas.microsoft.com/office/drawing/2014/main" id="{B59559F8-B7D8-E64A-9FF8-99BE86B67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4" y="1989"/>
              <a:ext cx="73" cy="71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7" y="12"/>
                    <a:pt x="12" y="18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8" name="Freeform 86">
              <a:extLst>
                <a:ext uri="{FF2B5EF4-FFF2-40B4-BE49-F238E27FC236}">
                  <a16:creationId xmlns:a16="http://schemas.microsoft.com/office/drawing/2014/main" id="{CB47EC8D-F2B8-9F4C-B06A-5E3E2F46DB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1" y="1926"/>
              <a:ext cx="73" cy="72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7" y="12"/>
                    <a:pt x="12" y="18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9" name="Freeform 87">
              <a:extLst>
                <a:ext uri="{FF2B5EF4-FFF2-40B4-BE49-F238E27FC236}">
                  <a16:creationId xmlns:a16="http://schemas.microsoft.com/office/drawing/2014/main" id="{DFF5E73F-F4A1-184B-8EF1-E99450FD40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4" y="2284"/>
              <a:ext cx="73" cy="72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7" y="12"/>
                    <a:pt x="12" y="18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0" name="Freeform 88">
              <a:extLst>
                <a:ext uri="{FF2B5EF4-FFF2-40B4-BE49-F238E27FC236}">
                  <a16:creationId xmlns:a16="http://schemas.microsoft.com/office/drawing/2014/main" id="{4315EC7A-FDF7-B047-92A8-C59FD41F2A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5" y="2284"/>
              <a:ext cx="73" cy="72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7" y="12"/>
                    <a:pt x="12" y="18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1" name="Freeform 89">
              <a:extLst>
                <a:ext uri="{FF2B5EF4-FFF2-40B4-BE49-F238E27FC236}">
                  <a16:creationId xmlns:a16="http://schemas.microsoft.com/office/drawing/2014/main" id="{5CFD3D7D-9ADA-AA40-8FB5-1D7E3F968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159"/>
              <a:ext cx="152" cy="149"/>
            </a:xfrm>
            <a:custGeom>
              <a:avLst/>
              <a:gdLst>
                <a:gd name="T0" fmla="*/ 12 w 152"/>
                <a:gd name="T1" fmla="*/ 149 h 149"/>
                <a:gd name="T2" fmla="*/ 0 w 152"/>
                <a:gd name="T3" fmla="*/ 136 h 149"/>
                <a:gd name="T4" fmla="*/ 139 w 152"/>
                <a:gd name="T5" fmla="*/ 0 h 149"/>
                <a:gd name="T6" fmla="*/ 152 w 152"/>
                <a:gd name="T7" fmla="*/ 13 h 149"/>
                <a:gd name="T8" fmla="*/ 12 w 152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49">
                  <a:moveTo>
                    <a:pt x="12" y="149"/>
                  </a:moveTo>
                  <a:lnTo>
                    <a:pt x="0" y="136"/>
                  </a:lnTo>
                  <a:lnTo>
                    <a:pt x="139" y="0"/>
                  </a:lnTo>
                  <a:lnTo>
                    <a:pt x="152" y="13"/>
                  </a:lnTo>
                  <a:lnTo>
                    <a:pt x="12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2" name="Freeform 90">
              <a:extLst>
                <a:ext uri="{FF2B5EF4-FFF2-40B4-BE49-F238E27FC236}">
                  <a16:creationId xmlns:a16="http://schemas.microsoft.com/office/drawing/2014/main" id="{BC3144C7-6411-9D4D-B367-CCFF229DB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" y="1975"/>
              <a:ext cx="98" cy="96"/>
            </a:xfrm>
            <a:custGeom>
              <a:avLst/>
              <a:gdLst>
                <a:gd name="T0" fmla="*/ 13 w 98"/>
                <a:gd name="T1" fmla="*/ 96 h 96"/>
                <a:gd name="T2" fmla="*/ 0 w 98"/>
                <a:gd name="T3" fmla="*/ 82 h 96"/>
                <a:gd name="T4" fmla="*/ 84 w 98"/>
                <a:gd name="T5" fmla="*/ 0 h 96"/>
                <a:gd name="T6" fmla="*/ 98 w 98"/>
                <a:gd name="T7" fmla="*/ 12 h 96"/>
                <a:gd name="T8" fmla="*/ 13 w 9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6">
                  <a:moveTo>
                    <a:pt x="13" y="9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98" y="12"/>
                  </a:lnTo>
                  <a:lnTo>
                    <a:pt x="13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3" name="Freeform 91">
              <a:extLst>
                <a:ext uri="{FF2B5EF4-FFF2-40B4-BE49-F238E27FC236}">
                  <a16:creationId xmlns:a16="http://schemas.microsoft.com/office/drawing/2014/main" id="{6E2C42D8-3319-674B-8133-E01915A2D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2029"/>
              <a:ext cx="125" cy="66"/>
            </a:xfrm>
            <a:custGeom>
              <a:avLst/>
              <a:gdLst>
                <a:gd name="T0" fmla="*/ 119 w 125"/>
                <a:gd name="T1" fmla="*/ 66 h 66"/>
                <a:gd name="T2" fmla="*/ 0 w 125"/>
                <a:gd name="T3" fmla="*/ 16 h 66"/>
                <a:gd name="T4" fmla="*/ 7 w 125"/>
                <a:gd name="T5" fmla="*/ 0 h 66"/>
                <a:gd name="T6" fmla="*/ 125 w 125"/>
                <a:gd name="T7" fmla="*/ 49 h 66"/>
                <a:gd name="T8" fmla="*/ 119 w 125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66">
                  <a:moveTo>
                    <a:pt x="119" y="66"/>
                  </a:moveTo>
                  <a:lnTo>
                    <a:pt x="0" y="16"/>
                  </a:lnTo>
                  <a:lnTo>
                    <a:pt x="7" y="0"/>
                  </a:lnTo>
                  <a:lnTo>
                    <a:pt x="125" y="49"/>
                  </a:lnTo>
                  <a:lnTo>
                    <a:pt x="119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4" name="Freeform 92">
              <a:extLst>
                <a:ext uri="{FF2B5EF4-FFF2-40B4-BE49-F238E27FC236}">
                  <a16:creationId xmlns:a16="http://schemas.microsoft.com/office/drawing/2014/main" id="{8081C512-E672-CD44-BBE3-358BA6E0D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2142"/>
              <a:ext cx="74" cy="44"/>
            </a:xfrm>
            <a:custGeom>
              <a:avLst/>
              <a:gdLst>
                <a:gd name="T0" fmla="*/ 66 w 74"/>
                <a:gd name="T1" fmla="*/ 44 h 44"/>
                <a:gd name="T2" fmla="*/ 0 w 74"/>
                <a:gd name="T3" fmla="*/ 17 h 44"/>
                <a:gd name="T4" fmla="*/ 8 w 74"/>
                <a:gd name="T5" fmla="*/ 0 h 44"/>
                <a:gd name="T6" fmla="*/ 74 w 74"/>
                <a:gd name="T7" fmla="*/ 27 h 44"/>
                <a:gd name="T8" fmla="*/ 66 w 74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44">
                  <a:moveTo>
                    <a:pt x="66" y="44"/>
                  </a:moveTo>
                  <a:lnTo>
                    <a:pt x="0" y="17"/>
                  </a:lnTo>
                  <a:lnTo>
                    <a:pt x="8" y="0"/>
                  </a:lnTo>
                  <a:lnTo>
                    <a:pt x="74" y="27"/>
                  </a:lnTo>
                  <a:lnTo>
                    <a:pt x="6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5" name="Rectangle 93">
              <a:extLst>
                <a:ext uri="{FF2B5EF4-FFF2-40B4-BE49-F238E27FC236}">
                  <a16:creationId xmlns:a16="http://schemas.microsoft.com/office/drawing/2014/main" id="{55AC4F32-9438-A14E-8D3B-30633B195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" y="2186"/>
              <a:ext cx="19" cy="1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6" name="Freeform 94">
              <a:extLst>
                <a:ext uri="{FF2B5EF4-FFF2-40B4-BE49-F238E27FC236}">
                  <a16:creationId xmlns:a16="http://schemas.microsoft.com/office/drawing/2014/main" id="{B353D0A6-EF38-0447-A7B3-679682F678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1" y="2150"/>
              <a:ext cx="73" cy="72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7" y="12"/>
                    <a:pt x="12" y="18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67" name="Group 59">
            <a:extLst>
              <a:ext uri="{FF2B5EF4-FFF2-40B4-BE49-F238E27FC236}">
                <a16:creationId xmlns:a16="http://schemas.microsoft.com/office/drawing/2014/main" id="{EF54C6A6-4BD1-DD43-B133-D4D226C9EE9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131257" y="4307059"/>
            <a:ext cx="493868" cy="502040"/>
            <a:chOff x="5696" y="644"/>
            <a:chExt cx="423" cy="430"/>
          </a:xfrm>
          <a:solidFill>
            <a:schemeClr val="accent1"/>
          </a:solidFill>
        </p:grpSpPr>
        <p:sp>
          <p:nvSpPr>
            <p:cNvPr id="268" name="Freeform 60">
              <a:extLst>
                <a:ext uri="{FF2B5EF4-FFF2-40B4-BE49-F238E27FC236}">
                  <a16:creationId xmlns:a16="http://schemas.microsoft.com/office/drawing/2014/main" id="{2DF46A1E-62FB-7842-A1DF-1D64EE7FCC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2" y="644"/>
              <a:ext cx="111" cy="1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2 h 72"/>
                <a:gd name="T12" fmla="*/ 12 w 72"/>
                <a:gd name="T13" fmla="*/ 36 h 72"/>
                <a:gd name="T14" fmla="*/ 36 w 72"/>
                <a:gd name="T15" fmla="*/ 60 h 72"/>
                <a:gd name="T16" fmla="*/ 60 w 72"/>
                <a:gd name="T17" fmla="*/ 36 h 72"/>
                <a:gd name="T18" fmla="*/ 36 w 72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3"/>
                    <a:pt x="12" y="36"/>
                  </a:cubicBezTo>
                  <a:cubicBezTo>
                    <a:pt x="12" y="49"/>
                    <a:pt x="23" y="60"/>
                    <a:pt x="36" y="60"/>
                  </a:cubicBezTo>
                  <a:cubicBezTo>
                    <a:pt x="49" y="60"/>
                    <a:pt x="60" y="49"/>
                    <a:pt x="60" y="36"/>
                  </a:cubicBezTo>
                  <a:cubicBezTo>
                    <a:pt x="60" y="23"/>
                    <a:pt x="49" y="12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61">
              <a:extLst>
                <a:ext uri="{FF2B5EF4-FFF2-40B4-BE49-F238E27FC236}">
                  <a16:creationId xmlns:a16="http://schemas.microsoft.com/office/drawing/2014/main" id="{BCA1753F-E6EB-1940-8BE6-7A70C8DF2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2" y="967"/>
              <a:ext cx="111" cy="1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2 h 72"/>
                <a:gd name="T12" fmla="*/ 12 w 72"/>
                <a:gd name="T13" fmla="*/ 36 h 72"/>
                <a:gd name="T14" fmla="*/ 36 w 72"/>
                <a:gd name="T15" fmla="*/ 60 h 72"/>
                <a:gd name="T16" fmla="*/ 60 w 72"/>
                <a:gd name="T17" fmla="*/ 36 h 72"/>
                <a:gd name="T18" fmla="*/ 36 w 72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3"/>
                    <a:pt x="12" y="36"/>
                  </a:cubicBezTo>
                  <a:cubicBezTo>
                    <a:pt x="12" y="49"/>
                    <a:pt x="23" y="60"/>
                    <a:pt x="36" y="60"/>
                  </a:cubicBezTo>
                  <a:cubicBezTo>
                    <a:pt x="49" y="60"/>
                    <a:pt x="60" y="49"/>
                    <a:pt x="60" y="36"/>
                  </a:cubicBezTo>
                  <a:cubicBezTo>
                    <a:pt x="60" y="23"/>
                    <a:pt x="49" y="12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62">
              <a:extLst>
                <a:ext uri="{FF2B5EF4-FFF2-40B4-BE49-F238E27FC236}">
                  <a16:creationId xmlns:a16="http://schemas.microsoft.com/office/drawing/2014/main" id="{FF51CD50-D176-8646-A186-FB4270CF1C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8" y="967"/>
              <a:ext cx="111" cy="1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2 h 72"/>
                <a:gd name="T12" fmla="*/ 12 w 72"/>
                <a:gd name="T13" fmla="*/ 36 h 72"/>
                <a:gd name="T14" fmla="*/ 36 w 72"/>
                <a:gd name="T15" fmla="*/ 60 h 72"/>
                <a:gd name="T16" fmla="*/ 60 w 72"/>
                <a:gd name="T17" fmla="*/ 36 h 72"/>
                <a:gd name="T18" fmla="*/ 36 w 72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3"/>
                    <a:pt x="12" y="36"/>
                  </a:cubicBezTo>
                  <a:cubicBezTo>
                    <a:pt x="12" y="49"/>
                    <a:pt x="23" y="60"/>
                    <a:pt x="36" y="60"/>
                  </a:cubicBezTo>
                  <a:cubicBezTo>
                    <a:pt x="49" y="60"/>
                    <a:pt x="60" y="49"/>
                    <a:pt x="60" y="36"/>
                  </a:cubicBezTo>
                  <a:cubicBezTo>
                    <a:pt x="60" y="23"/>
                    <a:pt x="49" y="12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63">
              <a:extLst>
                <a:ext uri="{FF2B5EF4-FFF2-40B4-BE49-F238E27FC236}">
                  <a16:creationId xmlns:a16="http://schemas.microsoft.com/office/drawing/2014/main" id="{1DC2FFD3-7641-234A-B73A-9039B77A4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6" y="967"/>
              <a:ext cx="111" cy="1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2 h 72"/>
                <a:gd name="T12" fmla="*/ 12 w 72"/>
                <a:gd name="T13" fmla="*/ 36 h 72"/>
                <a:gd name="T14" fmla="*/ 36 w 72"/>
                <a:gd name="T15" fmla="*/ 60 h 72"/>
                <a:gd name="T16" fmla="*/ 60 w 72"/>
                <a:gd name="T17" fmla="*/ 36 h 72"/>
                <a:gd name="T18" fmla="*/ 36 w 72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3"/>
                    <a:pt x="12" y="36"/>
                  </a:cubicBezTo>
                  <a:cubicBezTo>
                    <a:pt x="12" y="49"/>
                    <a:pt x="23" y="60"/>
                    <a:pt x="36" y="60"/>
                  </a:cubicBezTo>
                  <a:cubicBezTo>
                    <a:pt x="49" y="60"/>
                    <a:pt x="60" y="49"/>
                    <a:pt x="60" y="36"/>
                  </a:cubicBezTo>
                  <a:cubicBezTo>
                    <a:pt x="60" y="23"/>
                    <a:pt x="49" y="12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64">
              <a:extLst>
                <a:ext uri="{FF2B5EF4-FFF2-40B4-BE49-F238E27FC236}">
                  <a16:creationId xmlns:a16="http://schemas.microsoft.com/office/drawing/2014/main" id="{3900C2DB-FA6B-D741-97DE-59BAC7FFB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8" y="743"/>
              <a:ext cx="19" cy="2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65">
              <a:extLst>
                <a:ext uri="{FF2B5EF4-FFF2-40B4-BE49-F238E27FC236}">
                  <a16:creationId xmlns:a16="http://schemas.microsoft.com/office/drawing/2014/main" id="{3C85F200-5885-C74D-8D1C-4D9CD9852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" y="859"/>
              <a:ext cx="331" cy="116"/>
            </a:xfrm>
            <a:custGeom>
              <a:avLst/>
              <a:gdLst>
                <a:gd name="T0" fmla="*/ 216 w 216"/>
                <a:gd name="T1" fmla="*/ 78 h 78"/>
                <a:gd name="T2" fmla="*/ 204 w 216"/>
                <a:gd name="T3" fmla="*/ 78 h 78"/>
                <a:gd name="T4" fmla="*/ 138 w 216"/>
                <a:gd name="T5" fmla="*/ 12 h 78"/>
                <a:gd name="T6" fmla="*/ 72 w 216"/>
                <a:gd name="T7" fmla="*/ 12 h 78"/>
                <a:gd name="T8" fmla="*/ 12 w 216"/>
                <a:gd name="T9" fmla="*/ 78 h 78"/>
                <a:gd name="T10" fmla="*/ 0 w 216"/>
                <a:gd name="T11" fmla="*/ 78 h 78"/>
                <a:gd name="T12" fmla="*/ 72 w 216"/>
                <a:gd name="T13" fmla="*/ 0 h 78"/>
                <a:gd name="T14" fmla="*/ 138 w 216"/>
                <a:gd name="T15" fmla="*/ 0 h 78"/>
                <a:gd name="T16" fmla="*/ 216 w 216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78">
                  <a:moveTo>
                    <a:pt x="216" y="78"/>
                  </a:moveTo>
                  <a:cubicBezTo>
                    <a:pt x="204" y="78"/>
                    <a:pt x="204" y="78"/>
                    <a:pt x="204" y="78"/>
                  </a:cubicBezTo>
                  <a:cubicBezTo>
                    <a:pt x="204" y="42"/>
                    <a:pt x="175" y="12"/>
                    <a:pt x="138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37" y="12"/>
                    <a:pt x="12" y="40"/>
                    <a:pt x="12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33"/>
                    <a:pt x="31" y="0"/>
                    <a:pt x="72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81" y="0"/>
                    <a:pt x="216" y="35"/>
                    <a:pt x="21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4" name="Group 40">
            <a:extLst>
              <a:ext uri="{FF2B5EF4-FFF2-40B4-BE49-F238E27FC236}">
                <a16:creationId xmlns:a16="http://schemas.microsoft.com/office/drawing/2014/main" id="{AF2CB69D-CBB7-0741-B4F3-6F052ABCDA2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413589" y="4350552"/>
            <a:ext cx="486806" cy="415054"/>
            <a:chOff x="4653" y="690"/>
            <a:chExt cx="441" cy="376"/>
          </a:xfrm>
          <a:solidFill>
            <a:schemeClr val="accent1"/>
          </a:solidFill>
        </p:grpSpPr>
        <p:sp>
          <p:nvSpPr>
            <p:cNvPr id="275" name="Freeform 41">
              <a:extLst>
                <a:ext uri="{FF2B5EF4-FFF2-40B4-BE49-F238E27FC236}">
                  <a16:creationId xmlns:a16="http://schemas.microsoft.com/office/drawing/2014/main" id="{FDCBE251-79E8-114A-B376-CEEF3221D2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3" y="815"/>
              <a:ext cx="110" cy="180"/>
            </a:xfrm>
            <a:custGeom>
              <a:avLst/>
              <a:gdLst>
                <a:gd name="T0" fmla="*/ 54 w 72"/>
                <a:gd name="T1" fmla="*/ 120 h 120"/>
                <a:gd name="T2" fmla="*/ 18 w 72"/>
                <a:gd name="T3" fmla="*/ 120 h 120"/>
                <a:gd name="T4" fmla="*/ 12 w 72"/>
                <a:gd name="T5" fmla="*/ 114 h 120"/>
                <a:gd name="T6" fmla="*/ 12 w 72"/>
                <a:gd name="T7" fmla="*/ 65 h 120"/>
                <a:gd name="T8" fmla="*/ 0 w 72"/>
                <a:gd name="T9" fmla="*/ 42 h 120"/>
                <a:gd name="T10" fmla="*/ 0 w 72"/>
                <a:gd name="T11" fmla="*/ 6 h 120"/>
                <a:gd name="T12" fmla="*/ 6 w 72"/>
                <a:gd name="T13" fmla="*/ 0 h 120"/>
                <a:gd name="T14" fmla="*/ 66 w 72"/>
                <a:gd name="T15" fmla="*/ 0 h 120"/>
                <a:gd name="T16" fmla="*/ 72 w 72"/>
                <a:gd name="T17" fmla="*/ 6 h 120"/>
                <a:gd name="T18" fmla="*/ 72 w 72"/>
                <a:gd name="T19" fmla="*/ 42 h 120"/>
                <a:gd name="T20" fmla="*/ 60 w 72"/>
                <a:gd name="T21" fmla="*/ 65 h 120"/>
                <a:gd name="T22" fmla="*/ 60 w 72"/>
                <a:gd name="T23" fmla="*/ 114 h 120"/>
                <a:gd name="T24" fmla="*/ 54 w 72"/>
                <a:gd name="T25" fmla="*/ 120 h 120"/>
                <a:gd name="T26" fmla="*/ 24 w 72"/>
                <a:gd name="T27" fmla="*/ 108 h 120"/>
                <a:gd name="T28" fmla="*/ 48 w 72"/>
                <a:gd name="T29" fmla="*/ 108 h 120"/>
                <a:gd name="T30" fmla="*/ 48 w 72"/>
                <a:gd name="T31" fmla="*/ 60 h 120"/>
                <a:gd name="T32" fmla="*/ 54 w 72"/>
                <a:gd name="T33" fmla="*/ 54 h 120"/>
                <a:gd name="T34" fmla="*/ 60 w 72"/>
                <a:gd name="T35" fmla="*/ 42 h 120"/>
                <a:gd name="T36" fmla="*/ 60 w 72"/>
                <a:gd name="T37" fmla="*/ 12 h 120"/>
                <a:gd name="T38" fmla="*/ 12 w 72"/>
                <a:gd name="T39" fmla="*/ 12 h 120"/>
                <a:gd name="T40" fmla="*/ 12 w 72"/>
                <a:gd name="T41" fmla="*/ 42 h 120"/>
                <a:gd name="T42" fmla="*/ 18 w 72"/>
                <a:gd name="T43" fmla="*/ 54 h 120"/>
                <a:gd name="T44" fmla="*/ 24 w 72"/>
                <a:gd name="T45" fmla="*/ 60 h 120"/>
                <a:gd name="T46" fmla="*/ 24 w 72"/>
                <a:gd name="T47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120">
                  <a:moveTo>
                    <a:pt x="54" y="120"/>
                  </a:moveTo>
                  <a:cubicBezTo>
                    <a:pt x="18" y="120"/>
                    <a:pt x="18" y="120"/>
                    <a:pt x="18" y="120"/>
                  </a:cubicBezTo>
                  <a:cubicBezTo>
                    <a:pt x="15" y="120"/>
                    <a:pt x="12" y="117"/>
                    <a:pt x="12" y="114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4" y="62"/>
                    <a:pt x="0" y="5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2"/>
                    <a:pt x="72" y="6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55"/>
                    <a:pt x="68" y="62"/>
                    <a:pt x="60" y="6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0" y="117"/>
                    <a:pt x="57" y="120"/>
                    <a:pt x="54" y="120"/>
                  </a:cubicBezTo>
                  <a:close/>
                  <a:moveTo>
                    <a:pt x="24" y="108"/>
                  </a:moveTo>
                  <a:cubicBezTo>
                    <a:pt x="48" y="108"/>
                    <a:pt x="48" y="108"/>
                    <a:pt x="48" y="108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56"/>
                    <a:pt x="51" y="54"/>
                    <a:pt x="54" y="54"/>
                  </a:cubicBezTo>
                  <a:cubicBezTo>
                    <a:pt x="57" y="54"/>
                    <a:pt x="60" y="54"/>
                    <a:pt x="60" y="4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54"/>
                    <a:pt x="15" y="54"/>
                    <a:pt x="18" y="54"/>
                  </a:cubicBezTo>
                  <a:cubicBezTo>
                    <a:pt x="21" y="54"/>
                    <a:pt x="24" y="56"/>
                    <a:pt x="24" y="60"/>
                  </a:cubicBezTo>
                  <a:lnTo>
                    <a:pt x="24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6" name="Freeform 42">
              <a:extLst>
                <a:ext uri="{FF2B5EF4-FFF2-40B4-BE49-F238E27FC236}">
                  <a16:creationId xmlns:a16="http://schemas.microsoft.com/office/drawing/2014/main" id="{33EAB03F-1708-934A-9326-DCEC1E3BE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4" y="815"/>
              <a:ext cx="110" cy="180"/>
            </a:xfrm>
            <a:custGeom>
              <a:avLst/>
              <a:gdLst>
                <a:gd name="T0" fmla="*/ 54 w 72"/>
                <a:gd name="T1" fmla="*/ 120 h 120"/>
                <a:gd name="T2" fmla="*/ 18 w 72"/>
                <a:gd name="T3" fmla="*/ 120 h 120"/>
                <a:gd name="T4" fmla="*/ 12 w 72"/>
                <a:gd name="T5" fmla="*/ 114 h 120"/>
                <a:gd name="T6" fmla="*/ 12 w 72"/>
                <a:gd name="T7" fmla="*/ 65 h 120"/>
                <a:gd name="T8" fmla="*/ 0 w 72"/>
                <a:gd name="T9" fmla="*/ 42 h 120"/>
                <a:gd name="T10" fmla="*/ 0 w 72"/>
                <a:gd name="T11" fmla="*/ 6 h 120"/>
                <a:gd name="T12" fmla="*/ 6 w 72"/>
                <a:gd name="T13" fmla="*/ 0 h 120"/>
                <a:gd name="T14" fmla="*/ 66 w 72"/>
                <a:gd name="T15" fmla="*/ 0 h 120"/>
                <a:gd name="T16" fmla="*/ 72 w 72"/>
                <a:gd name="T17" fmla="*/ 6 h 120"/>
                <a:gd name="T18" fmla="*/ 72 w 72"/>
                <a:gd name="T19" fmla="*/ 42 h 120"/>
                <a:gd name="T20" fmla="*/ 60 w 72"/>
                <a:gd name="T21" fmla="*/ 65 h 120"/>
                <a:gd name="T22" fmla="*/ 60 w 72"/>
                <a:gd name="T23" fmla="*/ 114 h 120"/>
                <a:gd name="T24" fmla="*/ 54 w 72"/>
                <a:gd name="T25" fmla="*/ 120 h 120"/>
                <a:gd name="T26" fmla="*/ 24 w 72"/>
                <a:gd name="T27" fmla="*/ 108 h 120"/>
                <a:gd name="T28" fmla="*/ 48 w 72"/>
                <a:gd name="T29" fmla="*/ 108 h 120"/>
                <a:gd name="T30" fmla="*/ 48 w 72"/>
                <a:gd name="T31" fmla="*/ 60 h 120"/>
                <a:gd name="T32" fmla="*/ 54 w 72"/>
                <a:gd name="T33" fmla="*/ 54 h 120"/>
                <a:gd name="T34" fmla="*/ 60 w 72"/>
                <a:gd name="T35" fmla="*/ 42 h 120"/>
                <a:gd name="T36" fmla="*/ 60 w 72"/>
                <a:gd name="T37" fmla="*/ 12 h 120"/>
                <a:gd name="T38" fmla="*/ 12 w 72"/>
                <a:gd name="T39" fmla="*/ 12 h 120"/>
                <a:gd name="T40" fmla="*/ 12 w 72"/>
                <a:gd name="T41" fmla="*/ 42 h 120"/>
                <a:gd name="T42" fmla="*/ 18 w 72"/>
                <a:gd name="T43" fmla="*/ 54 h 120"/>
                <a:gd name="T44" fmla="*/ 24 w 72"/>
                <a:gd name="T45" fmla="*/ 60 h 120"/>
                <a:gd name="T46" fmla="*/ 24 w 72"/>
                <a:gd name="T47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120">
                  <a:moveTo>
                    <a:pt x="54" y="120"/>
                  </a:moveTo>
                  <a:cubicBezTo>
                    <a:pt x="18" y="120"/>
                    <a:pt x="18" y="120"/>
                    <a:pt x="18" y="120"/>
                  </a:cubicBezTo>
                  <a:cubicBezTo>
                    <a:pt x="15" y="120"/>
                    <a:pt x="12" y="117"/>
                    <a:pt x="12" y="114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4" y="62"/>
                    <a:pt x="0" y="5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2"/>
                    <a:pt x="72" y="6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55"/>
                    <a:pt x="68" y="62"/>
                    <a:pt x="60" y="6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0" y="117"/>
                    <a:pt x="57" y="120"/>
                    <a:pt x="54" y="120"/>
                  </a:cubicBezTo>
                  <a:close/>
                  <a:moveTo>
                    <a:pt x="24" y="108"/>
                  </a:moveTo>
                  <a:cubicBezTo>
                    <a:pt x="48" y="108"/>
                    <a:pt x="48" y="108"/>
                    <a:pt x="48" y="108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56"/>
                    <a:pt x="51" y="54"/>
                    <a:pt x="54" y="54"/>
                  </a:cubicBezTo>
                  <a:cubicBezTo>
                    <a:pt x="57" y="54"/>
                    <a:pt x="60" y="54"/>
                    <a:pt x="60" y="4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54"/>
                    <a:pt x="15" y="54"/>
                    <a:pt x="18" y="54"/>
                  </a:cubicBezTo>
                  <a:cubicBezTo>
                    <a:pt x="21" y="54"/>
                    <a:pt x="24" y="56"/>
                    <a:pt x="24" y="60"/>
                  </a:cubicBezTo>
                  <a:lnTo>
                    <a:pt x="24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" name="Freeform 43">
              <a:extLst>
                <a:ext uri="{FF2B5EF4-FFF2-40B4-BE49-F238E27FC236}">
                  <a16:creationId xmlns:a16="http://schemas.microsoft.com/office/drawing/2014/main" id="{0B22C036-1BF3-914B-849D-BDC1213AB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0" y="815"/>
              <a:ext cx="147" cy="251"/>
            </a:xfrm>
            <a:custGeom>
              <a:avLst/>
              <a:gdLst>
                <a:gd name="T0" fmla="*/ 66 w 96"/>
                <a:gd name="T1" fmla="*/ 168 h 168"/>
                <a:gd name="T2" fmla="*/ 30 w 96"/>
                <a:gd name="T3" fmla="*/ 168 h 168"/>
                <a:gd name="T4" fmla="*/ 24 w 96"/>
                <a:gd name="T5" fmla="*/ 162 h 168"/>
                <a:gd name="T6" fmla="*/ 24 w 96"/>
                <a:gd name="T7" fmla="*/ 95 h 168"/>
                <a:gd name="T8" fmla="*/ 0 w 96"/>
                <a:gd name="T9" fmla="*/ 66 h 168"/>
                <a:gd name="T10" fmla="*/ 0 w 96"/>
                <a:gd name="T11" fmla="*/ 6 h 168"/>
                <a:gd name="T12" fmla="*/ 6 w 96"/>
                <a:gd name="T13" fmla="*/ 0 h 168"/>
                <a:gd name="T14" fmla="*/ 90 w 96"/>
                <a:gd name="T15" fmla="*/ 0 h 168"/>
                <a:gd name="T16" fmla="*/ 96 w 96"/>
                <a:gd name="T17" fmla="*/ 6 h 168"/>
                <a:gd name="T18" fmla="*/ 96 w 96"/>
                <a:gd name="T19" fmla="*/ 66 h 168"/>
                <a:gd name="T20" fmla="*/ 72 w 96"/>
                <a:gd name="T21" fmla="*/ 95 h 168"/>
                <a:gd name="T22" fmla="*/ 72 w 96"/>
                <a:gd name="T23" fmla="*/ 162 h 168"/>
                <a:gd name="T24" fmla="*/ 66 w 96"/>
                <a:gd name="T25" fmla="*/ 168 h 168"/>
                <a:gd name="T26" fmla="*/ 36 w 96"/>
                <a:gd name="T27" fmla="*/ 156 h 168"/>
                <a:gd name="T28" fmla="*/ 60 w 96"/>
                <a:gd name="T29" fmla="*/ 156 h 168"/>
                <a:gd name="T30" fmla="*/ 60 w 96"/>
                <a:gd name="T31" fmla="*/ 90 h 168"/>
                <a:gd name="T32" fmla="*/ 66 w 96"/>
                <a:gd name="T33" fmla="*/ 84 h 168"/>
                <a:gd name="T34" fmla="*/ 84 w 96"/>
                <a:gd name="T35" fmla="*/ 66 h 168"/>
                <a:gd name="T36" fmla="*/ 84 w 96"/>
                <a:gd name="T37" fmla="*/ 12 h 168"/>
                <a:gd name="T38" fmla="*/ 12 w 96"/>
                <a:gd name="T39" fmla="*/ 12 h 168"/>
                <a:gd name="T40" fmla="*/ 12 w 96"/>
                <a:gd name="T41" fmla="*/ 66 h 168"/>
                <a:gd name="T42" fmla="*/ 30 w 96"/>
                <a:gd name="T43" fmla="*/ 84 h 168"/>
                <a:gd name="T44" fmla="*/ 36 w 96"/>
                <a:gd name="T45" fmla="*/ 90 h 168"/>
                <a:gd name="T46" fmla="*/ 36 w 96"/>
                <a:gd name="T47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68">
                  <a:moveTo>
                    <a:pt x="66" y="168"/>
                  </a:moveTo>
                  <a:cubicBezTo>
                    <a:pt x="30" y="168"/>
                    <a:pt x="30" y="168"/>
                    <a:pt x="30" y="168"/>
                  </a:cubicBezTo>
                  <a:cubicBezTo>
                    <a:pt x="27" y="168"/>
                    <a:pt x="24" y="165"/>
                    <a:pt x="24" y="162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10" y="92"/>
                    <a:pt x="0" y="8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6" y="2"/>
                    <a:pt x="96" y="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80"/>
                    <a:pt x="86" y="92"/>
                    <a:pt x="72" y="95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72" y="165"/>
                    <a:pt x="69" y="168"/>
                    <a:pt x="66" y="168"/>
                  </a:cubicBezTo>
                  <a:close/>
                  <a:moveTo>
                    <a:pt x="36" y="156"/>
                  </a:moveTo>
                  <a:cubicBezTo>
                    <a:pt x="60" y="156"/>
                    <a:pt x="60" y="156"/>
                    <a:pt x="60" y="156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6"/>
                    <a:pt x="63" y="84"/>
                    <a:pt x="66" y="84"/>
                  </a:cubicBezTo>
                  <a:cubicBezTo>
                    <a:pt x="76" y="84"/>
                    <a:pt x="84" y="76"/>
                    <a:pt x="84" y="66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76"/>
                    <a:pt x="20" y="84"/>
                    <a:pt x="30" y="84"/>
                  </a:cubicBezTo>
                  <a:cubicBezTo>
                    <a:pt x="33" y="84"/>
                    <a:pt x="36" y="86"/>
                    <a:pt x="36" y="90"/>
                  </a:cubicBezTo>
                  <a:lnTo>
                    <a:pt x="36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8" name="Freeform 44">
              <a:extLst>
                <a:ext uri="{FF2B5EF4-FFF2-40B4-BE49-F238E27FC236}">
                  <a16:creationId xmlns:a16="http://schemas.microsoft.com/office/drawing/2014/main" id="{E8B7DC9C-B6E3-214C-96AB-8281516F43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1" y="726"/>
              <a:ext cx="74" cy="71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0"/>
                    <a:pt x="17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9" name="Freeform 45">
              <a:extLst>
                <a:ext uri="{FF2B5EF4-FFF2-40B4-BE49-F238E27FC236}">
                  <a16:creationId xmlns:a16="http://schemas.microsoft.com/office/drawing/2014/main" id="{397E29E0-4660-AC44-AA91-82129C1E33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2" y="726"/>
              <a:ext cx="74" cy="71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0"/>
                    <a:pt x="17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0" name="Freeform 46">
              <a:extLst>
                <a:ext uri="{FF2B5EF4-FFF2-40B4-BE49-F238E27FC236}">
                  <a16:creationId xmlns:a16="http://schemas.microsoft.com/office/drawing/2014/main" id="{30250504-C013-FB41-8C0E-CC245995D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8" y="690"/>
              <a:ext cx="111" cy="1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2 h 72"/>
                <a:gd name="T12" fmla="*/ 12 w 72"/>
                <a:gd name="T13" fmla="*/ 36 h 72"/>
                <a:gd name="T14" fmla="*/ 36 w 72"/>
                <a:gd name="T15" fmla="*/ 60 h 72"/>
                <a:gd name="T16" fmla="*/ 60 w 72"/>
                <a:gd name="T17" fmla="*/ 36 h 72"/>
                <a:gd name="T18" fmla="*/ 36 w 72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5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5"/>
                    <a:pt x="56" y="72"/>
                    <a:pt x="36" y="72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2"/>
                    <a:pt x="12" y="36"/>
                  </a:cubicBezTo>
                  <a:cubicBezTo>
                    <a:pt x="12" y="49"/>
                    <a:pt x="23" y="60"/>
                    <a:pt x="36" y="60"/>
                  </a:cubicBezTo>
                  <a:cubicBezTo>
                    <a:pt x="49" y="60"/>
                    <a:pt x="60" y="49"/>
                    <a:pt x="60" y="36"/>
                  </a:cubicBezTo>
                  <a:cubicBezTo>
                    <a:pt x="60" y="22"/>
                    <a:pt x="49" y="12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81" name="Group 122">
            <a:extLst>
              <a:ext uri="{FF2B5EF4-FFF2-40B4-BE49-F238E27FC236}">
                <a16:creationId xmlns:a16="http://schemas.microsoft.com/office/drawing/2014/main" id="{67283CD5-0255-B34C-BF7E-E084473C74C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677138" y="4315989"/>
            <a:ext cx="496566" cy="484180"/>
            <a:chOff x="487" y="3214"/>
            <a:chExt cx="441" cy="430"/>
          </a:xfrm>
          <a:solidFill>
            <a:schemeClr val="accent1"/>
          </a:solidFill>
        </p:grpSpPr>
        <p:sp>
          <p:nvSpPr>
            <p:cNvPr id="282" name="Freeform 123">
              <a:extLst>
                <a:ext uri="{FF2B5EF4-FFF2-40B4-BE49-F238E27FC236}">
                  <a16:creationId xmlns:a16="http://schemas.microsoft.com/office/drawing/2014/main" id="{72773FE5-CE95-0F4A-A086-070B43C2F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" y="3214"/>
              <a:ext cx="257" cy="233"/>
            </a:xfrm>
            <a:custGeom>
              <a:avLst/>
              <a:gdLst>
                <a:gd name="T0" fmla="*/ 66 w 168"/>
                <a:gd name="T1" fmla="*/ 156 h 156"/>
                <a:gd name="T2" fmla="*/ 62 w 168"/>
                <a:gd name="T3" fmla="*/ 154 h 156"/>
                <a:gd name="T4" fmla="*/ 28 w 168"/>
                <a:gd name="T5" fmla="*/ 120 h 156"/>
                <a:gd name="T6" fmla="*/ 18 w 168"/>
                <a:gd name="T7" fmla="*/ 120 h 156"/>
                <a:gd name="T8" fmla="*/ 0 w 168"/>
                <a:gd name="T9" fmla="*/ 102 h 156"/>
                <a:gd name="T10" fmla="*/ 0 w 168"/>
                <a:gd name="T11" fmla="*/ 18 h 156"/>
                <a:gd name="T12" fmla="*/ 18 w 168"/>
                <a:gd name="T13" fmla="*/ 0 h 156"/>
                <a:gd name="T14" fmla="*/ 150 w 168"/>
                <a:gd name="T15" fmla="*/ 0 h 156"/>
                <a:gd name="T16" fmla="*/ 168 w 168"/>
                <a:gd name="T17" fmla="*/ 18 h 156"/>
                <a:gd name="T18" fmla="*/ 168 w 168"/>
                <a:gd name="T19" fmla="*/ 102 h 156"/>
                <a:gd name="T20" fmla="*/ 150 w 168"/>
                <a:gd name="T21" fmla="*/ 120 h 156"/>
                <a:gd name="T22" fmla="*/ 72 w 168"/>
                <a:gd name="T23" fmla="*/ 120 h 156"/>
                <a:gd name="T24" fmla="*/ 72 w 168"/>
                <a:gd name="T25" fmla="*/ 150 h 156"/>
                <a:gd name="T26" fmla="*/ 69 w 168"/>
                <a:gd name="T27" fmla="*/ 156 h 156"/>
                <a:gd name="T28" fmla="*/ 66 w 168"/>
                <a:gd name="T29" fmla="*/ 156 h 156"/>
                <a:gd name="T30" fmla="*/ 18 w 168"/>
                <a:gd name="T31" fmla="*/ 12 h 156"/>
                <a:gd name="T32" fmla="*/ 12 w 168"/>
                <a:gd name="T33" fmla="*/ 18 h 156"/>
                <a:gd name="T34" fmla="*/ 12 w 168"/>
                <a:gd name="T35" fmla="*/ 102 h 156"/>
                <a:gd name="T36" fmla="*/ 18 w 168"/>
                <a:gd name="T37" fmla="*/ 108 h 156"/>
                <a:gd name="T38" fmla="*/ 30 w 168"/>
                <a:gd name="T39" fmla="*/ 108 h 156"/>
                <a:gd name="T40" fmla="*/ 34 w 168"/>
                <a:gd name="T41" fmla="*/ 110 h 156"/>
                <a:gd name="T42" fmla="*/ 60 w 168"/>
                <a:gd name="T43" fmla="*/ 136 h 156"/>
                <a:gd name="T44" fmla="*/ 60 w 168"/>
                <a:gd name="T45" fmla="*/ 114 h 156"/>
                <a:gd name="T46" fmla="*/ 66 w 168"/>
                <a:gd name="T47" fmla="*/ 108 h 156"/>
                <a:gd name="T48" fmla="*/ 150 w 168"/>
                <a:gd name="T49" fmla="*/ 108 h 156"/>
                <a:gd name="T50" fmla="*/ 156 w 168"/>
                <a:gd name="T51" fmla="*/ 102 h 156"/>
                <a:gd name="T52" fmla="*/ 156 w 168"/>
                <a:gd name="T53" fmla="*/ 18 h 156"/>
                <a:gd name="T54" fmla="*/ 150 w 168"/>
                <a:gd name="T55" fmla="*/ 12 h 156"/>
                <a:gd name="T56" fmla="*/ 18 w 168"/>
                <a:gd name="T57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8" h="156">
                  <a:moveTo>
                    <a:pt x="66" y="156"/>
                  </a:moveTo>
                  <a:cubicBezTo>
                    <a:pt x="65" y="156"/>
                    <a:pt x="63" y="156"/>
                    <a:pt x="62" y="154"/>
                  </a:cubicBezTo>
                  <a:cubicBezTo>
                    <a:pt x="28" y="120"/>
                    <a:pt x="28" y="120"/>
                    <a:pt x="2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8" y="120"/>
                    <a:pt x="0" y="112"/>
                    <a:pt x="0" y="10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60" y="0"/>
                    <a:pt x="168" y="8"/>
                    <a:pt x="168" y="18"/>
                  </a:cubicBezTo>
                  <a:cubicBezTo>
                    <a:pt x="168" y="102"/>
                    <a:pt x="168" y="102"/>
                    <a:pt x="168" y="102"/>
                  </a:cubicBezTo>
                  <a:cubicBezTo>
                    <a:pt x="168" y="112"/>
                    <a:pt x="160" y="120"/>
                    <a:pt x="150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50"/>
                    <a:pt x="72" y="150"/>
                    <a:pt x="72" y="150"/>
                  </a:cubicBezTo>
                  <a:cubicBezTo>
                    <a:pt x="72" y="153"/>
                    <a:pt x="71" y="155"/>
                    <a:pt x="69" y="156"/>
                  </a:cubicBezTo>
                  <a:cubicBezTo>
                    <a:pt x="68" y="156"/>
                    <a:pt x="67" y="156"/>
                    <a:pt x="66" y="156"/>
                  </a:cubicBezTo>
                  <a:close/>
                  <a:moveTo>
                    <a:pt x="18" y="12"/>
                  </a:moveTo>
                  <a:cubicBezTo>
                    <a:pt x="15" y="12"/>
                    <a:pt x="12" y="15"/>
                    <a:pt x="12" y="18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5"/>
                    <a:pt x="15" y="108"/>
                    <a:pt x="18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2" y="108"/>
                    <a:pt x="33" y="109"/>
                    <a:pt x="34" y="110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0" y="111"/>
                    <a:pt x="63" y="108"/>
                    <a:pt x="66" y="108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4" y="108"/>
                    <a:pt x="156" y="105"/>
                    <a:pt x="156" y="102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6" y="15"/>
                    <a:pt x="154" y="12"/>
                    <a:pt x="150" y="12"/>
                  </a:cubicBezTo>
                  <a:lnTo>
                    <a:pt x="1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3" name="Freeform 124">
              <a:extLst>
                <a:ext uri="{FF2B5EF4-FFF2-40B4-BE49-F238E27FC236}">
                  <a16:creationId xmlns:a16="http://schemas.microsoft.com/office/drawing/2014/main" id="{6CDD5E0D-6567-8F41-ADDA-4873270097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" y="3411"/>
              <a:ext cx="110" cy="108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2 h 72"/>
                <a:gd name="T12" fmla="*/ 12 w 72"/>
                <a:gd name="T13" fmla="*/ 36 h 72"/>
                <a:gd name="T14" fmla="*/ 36 w 72"/>
                <a:gd name="T15" fmla="*/ 60 h 72"/>
                <a:gd name="T16" fmla="*/ 60 w 72"/>
                <a:gd name="T17" fmla="*/ 36 h 72"/>
                <a:gd name="T18" fmla="*/ 36 w 72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3"/>
                    <a:pt x="12" y="36"/>
                  </a:cubicBezTo>
                  <a:cubicBezTo>
                    <a:pt x="12" y="50"/>
                    <a:pt x="23" y="60"/>
                    <a:pt x="36" y="60"/>
                  </a:cubicBezTo>
                  <a:cubicBezTo>
                    <a:pt x="49" y="60"/>
                    <a:pt x="60" y="50"/>
                    <a:pt x="60" y="36"/>
                  </a:cubicBezTo>
                  <a:cubicBezTo>
                    <a:pt x="60" y="23"/>
                    <a:pt x="49" y="12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4" name="Freeform 125">
              <a:extLst>
                <a:ext uri="{FF2B5EF4-FFF2-40B4-BE49-F238E27FC236}">
                  <a16:creationId xmlns:a16="http://schemas.microsoft.com/office/drawing/2014/main" id="{5E033DBE-D634-B34B-A4D9-A3AB7C0A51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" y="3501"/>
              <a:ext cx="165" cy="89"/>
            </a:xfrm>
            <a:custGeom>
              <a:avLst/>
              <a:gdLst>
                <a:gd name="T0" fmla="*/ 102 w 108"/>
                <a:gd name="T1" fmla="*/ 60 h 60"/>
                <a:gd name="T2" fmla="*/ 6 w 108"/>
                <a:gd name="T3" fmla="*/ 60 h 60"/>
                <a:gd name="T4" fmla="*/ 0 w 108"/>
                <a:gd name="T5" fmla="*/ 54 h 60"/>
                <a:gd name="T6" fmla="*/ 54 w 108"/>
                <a:gd name="T7" fmla="*/ 0 h 60"/>
                <a:gd name="T8" fmla="*/ 108 w 108"/>
                <a:gd name="T9" fmla="*/ 54 h 60"/>
                <a:gd name="T10" fmla="*/ 102 w 108"/>
                <a:gd name="T11" fmla="*/ 60 h 60"/>
                <a:gd name="T12" fmla="*/ 13 w 108"/>
                <a:gd name="T13" fmla="*/ 48 h 60"/>
                <a:gd name="T14" fmla="*/ 96 w 108"/>
                <a:gd name="T15" fmla="*/ 48 h 60"/>
                <a:gd name="T16" fmla="*/ 54 w 108"/>
                <a:gd name="T17" fmla="*/ 12 h 60"/>
                <a:gd name="T18" fmla="*/ 13 w 108"/>
                <a:gd name="T19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60">
                  <a:moveTo>
                    <a:pt x="102" y="60"/>
                  </a:move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58"/>
                    <a:pt x="0" y="54"/>
                  </a:cubicBezTo>
                  <a:cubicBezTo>
                    <a:pt x="0" y="25"/>
                    <a:pt x="24" y="0"/>
                    <a:pt x="54" y="0"/>
                  </a:cubicBezTo>
                  <a:cubicBezTo>
                    <a:pt x="84" y="0"/>
                    <a:pt x="108" y="25"/>
                    <a:pt x="108" y="54"/>
                  </a:cubicBezTo>
                  <a:cubicBezTo>
                    <a:pt x="108" y="58"/>
                    <a:pt x="106" y="60"/>
                    <a:pt x="102" y="60"/>
                  </a:cubicBezTo>
                  <a:close/>
                  <a:moveTo>
                    <a:pt x="13" y="48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93" y="28"/>
                    <a:pt x="75" y="12"/>
                    <a:pt x="54" y="12"/>
                  </a:cubicBezTo>
                  <a:cubicBezTo>
                    <a:pt x="33" y="12"/>
                    <a:pt x="16" y="28"/>
                    <a:pt x="13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5" name="Freeform 126">
              <a:extLst>
                <a:ext uri="{FF2B5EF4-FFF2-40B4-BE49-F238E27FC236}">
                  <a16:creationId xmlns:a16="http://schemas.microsoft.com/office/drawing/2014/main" id="{88700ED7-B9BA-B04A-9A1A-F877F79FB3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" y="3411"/>
              <a:ext cx="110" cy="108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2 h 72"/>
                <a:gd name="T12" fmla="*/ 12 w 72"/>
                <a:gd name="T13" fmla="*/ 36 h 72"/>
                <a:gd name="T14" fmla="*/ 36 w 72"/>
                <a:gd name="T15" fmla="*/ 60 h 72"/>
                <a:gd name="T16" fmla="*/ 60 w 72"/>
                <a:gd name="T17" fmla="*/ 36 h 72"/>
                <a:gd name="T18" fmla="*/ 36 w 72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3"/>
                    <a:pt x="12" y="36"/>
                  </a:cubicBezTo>
                  <a:cubicBezTo>
                    <a:pt x="12" y="50"/>
                    <a:pt x="23" y="60"/>
                    <a:pt x="36" y="60"/>
                  </a:cubicBezTo>
                  <a:cubicBezTo>
                    <a:pt x="49" y="60"/>
                    <a:pt x="60" y="50"/>
                    <a:pt x="60" y="36"/>
                  </a:cubicBezTo>
                  <a:cubicBezTo>
                    <a:pt x="60" y="23"/>
                    <a:pt x="49" y="12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6" name="Freeform 127">
              <a:extLst>
                <a:ext uri="{FF2B5EF4-FFF2-40B4-BE49-F238E27FC236}">
                  <a16:creationId xmlns:a16="http://schemas.microsoft.com/office/drawing/2014/main" id="{BD63F862-ED81-B442-A78A-FA6F5D451E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" y="3501"/>
              <a:ext cx="165" cy="89"/>
            </a:xfrm>
            <a:custGeom>
              <a:avLst/>
              <a:gdLst>
                <a:gd name="T0" fmla="*/ 102 w 108"/>
                <a:gd name="T1" fmla="*/ 60 h 60"/>
                <a:gd name="T2" fmla="*/ 6 w 108"/>
                <a:gd name="T3" fmla="*/ 60 h 60"/>
                <a:gd name="T4" fmla="*/ 0 w 108"/>
                <a:gd name="T5" fmla="*/ 54 h 60"/>
                <a:gd name="T6" fmla="*/ 54 w 108"/>
                <a:gd name="T7" fmla="*/ 0 h 60"/>
                <a:gd name="T8" fmla="*/ 108 w 108"/>
                <a:gd name="T9" fmla="*/ 54 h 60"/>
                <a:gd name="T10" fmla="*/ 102 w 108"/>
                <a:gd name="T11" fmla="*/ 60 h 60"/>
                <a:gd name="T12" fmla="*/ 13 w 108"/>
                <a:gd name="T13" fmla="*/ 48 h 60"/>
                <a:gd name="T14" fmla="*/ 96 w 108"/>
                <a:gd name="T15" fmla="*/ 48 h 60"/>
                <a:gd name="T16" fmla="*/ 54 w 108"/>
                <a:gd name="T17" fmla="*/ 12 h 60"/>
                <a:gd name="T18" fmla="*/ 13 w 108"/>
                <a:gd name="T19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60">
                  <a:moveTo>
                    <a:pt x="102" y="60"/>
                  </a:move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58"/>
                    <a:pt x="0" y="54"/>
                  </a:cubicBezTo>
                  <a:cubicBezTo>
                    <a:pt x="0" y="25"/>
                    <a:pt x="24" y="0"/>
                    <a:pt x="54" y="0"/>
                  </a:cubicBezTo>
                  <a:cubicBezTo>
                    <a:pt x="84" y="0"/>
                    <a:pt x="108" y="25"/>
                    <a:pt x="108" y="54"/>
                  </a:cubicBezTo>
                  <a:cubicBezTo>
                    <a:pt x="108" y="58"/>
                    <a:pt x="106" y="60"/>
                    <a:pt x="102" y="60"/>
                  </a:cubicBezTo>
                  <a:close/>
                  <a:moveTo>
                    <a:pt x="13" y="48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93" y="28"/>
                    <a:pt x="75" y="12"/>
                    <a:pt x="54" y="12"/>
                  </a:cubicBezTo>
                  <a:cubicBezTo>
                    <a:pt x="33" y="12"/>
                    <a:pt x="16" y="28"/>
                    <a:pt x="13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7" name="Freeform 128">
              <a:extLst>
                <a:ext uri="{FF2B5EF4-FFF2-40B4-BE49-F238E27FC236}">
                  <a16:creationId xmlns:a16="http://schemas.microsoft.com/office/drawing/2014/main" id="{52268FC6-A33C-ED46-9336-05D86CD13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" y="3465"/>
              <a:ext cx="111" cy="1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2 h 72"/>
                <a:gd name="T12" fmla="*/ 12 w 72"/>
                <a:gd name="T13" fmla="*/ 36 h 72"/>
                <a:gd name="T14" fmla="*/ 36 w 72"/>
                <a:gd name="T15" fmla="*/ 60 h 72"/>
                <a:gd name="T16" fmla="*/ 60 w 72"/>
                <a:gd name="T17" fmla="*/ 36 h 72"/>
                <a:gd name="T18" fmla="*/ 36 w 72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3"/>
                    <a:pt x="12" y="36"/>
                  </a:cubicBezTo>
                  <a:cubicBezTo>
                    <a:pt x="12" y="50"/>
                    <a:pt x="23" y="60"/>
                    <a:pt x="36" y="60"/>
                  </a:cubicBezTo>
                  <a:cubicBezTo>
                    <a:pt x="49" y="60"/>
                    <a:pt x="60" y="50"/>
                    <a:pt x="60" y="36"/>
                  </a:cubicBezTo>
                  <a:cubicBezTo>
                    <a:pt x="60" y="23"/>
                    <a:pt x="49" y="12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8" name="Freeform 129">
              <a:extLst>
                <a:ext uri="{FF2B5EF4-FFF2-40B4-BE49-F238E27FC236}">
                  <a16:creationId xmlns:a16="http://schemas.microsoft.com/office/drawing/2014/main" id="{56D30168-2DF4-C24E-A79D-080A994167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" y="3554"/>
              <a:ext cx="165" cy="90"/>
            </a:xfrm>
            <a:custGeom>
              <a:avLst/>
              <a:gdLst>
                <a:gd name="T0" fmla="*/ 102 w 108"/>
                <a:gd name="T1" fmla="*/ 60 h 60"/>
                <a:gd name="T2" fmla="*/ 6 w 108"/>
                <a:gd name="T3" fmla="*/ 60 h 60"/>
                <a:gd name="T4" fmla="*/ 0 w 108"/>
                <a:gd name="T5" fmla="*/ 54 h 60"/>
                <a:gd name="T6" fmla="*/ 54 w 108"/>
                <a:gd name="T7" fmla="*/ 0 h 60"/>
                <a:gd name="T8" fmla="*/ 108 w 108"/>
                <a:gd name="T9" fmla="*/ 54 h 60"/>
                <a:gd name="T10" fmla="*/ 102 w 108"/>
                <a:gd name="T11" fmla="*/ 60 h 60"/>
                <a:gd name="T12" fmla="*/ 13 w 108"/>
                <a:gd name="T13" fmla="*/ 48 h 60"/>
                <a:gd name="T14" fmla="*/ 96 w 108"/>
                <a:gd name="T15" fmla="*/ 48 h 60"/>
                <a:gd name="T16" fmla="*/ 54 w 108"/>
                <a:gd name="T17" fmla="*/ 12 h 60"/>
                <a:gd name="T18" fmla="*/ 13 w 108"/>
                <a:gd name="T19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60">
                  <a:moveTo>
                    <a:pt x="102" y="60"/>
                  </a:move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58"/>
                    <a:pt x="0" y="54"/>
                  </a:cubicBezTo>
                  <a:cubicBezTo>
                    <a:pt x="0" y="25"/>
                    <a:pt x="24" y="0"/>
                    <a:pt x="54" y="0"/>
                  </a:cubicBezTo>
                  <a:cubicBezTo>
                    <a:pt x="84" y="0"/>
                    <a:pt x="108" y="25"/>
                    <a:pt x="108" y="54"/>
                  </a:cubicBezTo>
                  <a:cubicBezTo>
                    <a:pt x="108" y="58"/>
                    <a:pt x="106" y="60"/>
                    <a:pt x="102" y="60"/>
                  </a:cubicBezTo>
                  <a:close/>
                  <a:moveTo>
                    <a:pt x="13" y="48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93" y="28"/>
                    <a:pt x="75" y="12"/>
                    <a:pt x="54" y="12"/>
                  </a:cubicBezTo>
                  <a:cubicBezTo>
                    <a:pt x="33" y="12"/>
                    <a:pt x="16" y="28"/>
                    <a:pt x="13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9" name="Freeform 130">
              <a:extLst>
                <a:ext uri="{FF2B5EF4-FFF2-40B4-BE49-F238E27FC236}">
                  <a16:creationId xmlns:a16="http://schemas.microsoft.com/office/drawing/2014/main" id="{A4CCAC9E-9F1D-7349-BC9A-B1EF22D51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" y="3250"/>
              <a:ext cx="147" cy="18"/>
            </a:xfrm>
            <a:custGeom>
              <a:avLst/>
              <a:gdLst>
                <a:gd name="T0" fmla="*/ 90 w 96"/>
                <a:gd name="T1" fmla="*/ 12 h 12"/>
                <a:gd name="T2" fmla="*/ 6 w 96"/>
                <a:gd name="T3" fmla="*/ 12 h 12"/>
                <a:gd name="T4" fmla="*/ 0 w 96"/>
                <a:gd name="T5" fmla="*/ 6 h 12"/>
                <a:gd name="T6" fmla="*/ 6 w 96"/>
                <a:gd name="T7" fmla="*/ 0 h 12"/>
                <a:gd name="T8" fmla="*/ 90 w 96"/>
                <a:gd name="T9" fmla="*/ 0 h 12"/>
                <a:gd name="T10" fmla="*/ 96 w 96"/>
                <a:gd name="T11" fmla="*/ 6 h 12"/>
                <a:gd name="T12" fmla="*/ 90 w 9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2">
                  <a:moveTo>
                    <a:pt x="9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6" y="3"/>
                    <a:pt x="96" y="6"/>
                  </a:cubicBezTo>
                  <a:cubicBezTo>
                    <a:pt x="96" y="9"/>
                    <a:pt x="93" y="12"/>
                    <a:pt x="9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0" name="Freeform 131">
              <a:extLst>
                <a:ext uri="{FF2B5EF4-FFF2-40B4-BE49-F238E27FC236}">
                  <a16:creationId xmlns:a16="http://schemas.microsoft.com/office/drawing/2014/main" id="{747CB487-9672-EB4E-BF7A-C18B01144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" y="3286"/>
              <a:ext cx="147" cy="18"/>
            </a:xfrm>
            <a:custGeom>
              <a:avLst/>
              <a:gdLst>
                <a:gd name="T0" fmla="*/ 90 w 96"/>
                <a:gd name="T1" fmla="*/ 12 h 12"/>
                <a:gd name="T2" fmla="*/ 6 w 96"/>
                <a:gd name="T3" fmla="*/ 12 h 12"/>
                <a:gd name="T4" fmla="*/ 0 w 96"/>
                <a:gd name="T5" fmla="*/ 6 h 12"/>
                <a:gd name="T6" fmla="*/ 6 w 96"/>
                <a:gd name="T7" fmla="*/ 0 h 12"/>
                <a:gd name="T8" fmla="*/ 90 w 96"/>
                <a:gd name="T9" fmla="*/ 0 h 12"/>
                <a:gd name="T10" fmla="*/ 96 w 96"/>
                <a:gd name="T11" fmla="*/ 6 h 12"/>
                <a:gd name="T12" fmla="*/ 90 w 9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2">
                  <a:moveTo>
                    <a:pt x="9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6" y="3"/>
                    <a:pt x="96" y="6"/>
                  </a:cubicBezTo>
                  <a:cubicBezTo>
                    <a:pt x="96" y="9"/>
                    <a:pt x="93" y="12"/>
                    <a:pt x="9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1" name="Freeform 132">
              <a:extLst>
                <a:ext uri="{FF2B5EF4-FFF2-40B4-BE49-F238E27FC236}">
                  <a16:creationId xmlns:a16="http://schemas.microsoft.com/office/drawing/2014/main" id="{5B3A23BE-3A97-9841-A871-547EA51CC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" y="3322"/>
              <a:ext cx="147" cy="17"/>
            </a:xfrm>
            <a:custGeom>
              <a:avLst/>
              <a:gdLst>
                <a:gd name="T0" fmla="*/ 90 w 96"/>
                <a:gd name="T1" fmla="*/ 12 h 12"/>
                <a:gd name="T2" fmla="*/ 6 w 96"/>
                <a:gd name="T3" fmla="*/ 12 h 12"/>
                <a:gd name="T4" fmla="*/ 0 w 96"/>
                <a:gd name="T5" fmla="*/ 6 h 12"/>
                <a:gd name="T6" fmla="*/ 6 w 96"/>
                <a:gd name="T7" fmla="*/ 0 h 12"/>
                <a:gd name="T8" fmla="*/ 90 w 96"/>
                <a:gd name="T9" fmla="*/ 0 h 12"/>
                <a:gd name="T10" fmla="*/ 96 w 96"/>
                <a:gd name="T11" fmla="*/ 6 h 12"/>
                <a:gd name="T12" fmla="*/ 90 w 9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2">
                  <a:moveTo>
                    <a:pt x="9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6" y="3"/>
                    <a:pt x="96" y="6"/>
                  </a:cubicBezTo>
                  <a:cubicBezTo>
                    <a:pt x="96" y="9"/>
                    <a:pt x="93" y="12"/>
                    <a:pt x="9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92" name="Group 140">
            <a:extLst>
              <a:ext uri="{FF2B5EF4-FFF2-40B4-BE49-F238E27FC236}">
                <a16:creationId xmlns:a16="http://schemas.microsoft.com/office/drawing/2014/main" id="{AA388C1F-8ED0-A044-89DE-83D0EEEFC80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942164" y="1923077"/>
            <a:ext cx="513762" cy="513760"/>
            <a:chOff x="1560" y="3157"/>
            <a:chExt cx="426" cy="426"/>
          </a:xfrm>
          <a:solidFill>
            <a:schemeClr val="accent1"/>
          </a:solidFill>
        </p:grpSpPr>
        <p:sp>
          <p:nvSpPr>
            <p:cNvPr id="293" name="Freeform 141">
              <a:extLst>
                <a:ext uri="{FF2B5EF4-FFF2-40B4-BE49-F238E27FC236}">
                  <a16:creationId xmlns:a16="http://schemas.microsoft.com/office/drawing/2014/main" id="{6DC37675-C2E9-FC4D-97FC-14D1439C69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2" y="3211"/>
              <a:ext cx="142" cy="141"/>
            </a:xfrm>
            <a:custGeom>
              <a:avLst/>
              <a:gdLst>
                <a:gd name="T0" fmla="*/ 48 w 96"/>
                <a:gd name="T1" fmla="*/ 96 h 96"/>
                <a:gd name="T2" fmla="*/ 0 w 96"/>
                <a:gd name="T3" fmla="*/ 48 h 96"/>
                <a:gd name="T4" fmla="*/ 48 w 96"/>
                <a:gd name="T5" fmla="*/ 0 h 96"/>
                <a:gd name="T6" fmla="*/ 96 w 96"/>
                <a:gd name="T7" fmla="*/ 48 h 96"/>
                <a:gd name="T8" fmla="*/ 48 w 96"/>
                <a:gd name="T9" fmla="*/ 96 h 96"/>
                <a:gd name="T10" fmla="*/ 48 w 96"/>
                <a:gd name="T11" fmla="*/ 12 h 96"/>
                <a:gd name="T12" fmla="*/ 12 w 96"/>
                <a:gd name="T13" fmla="*/ 48 h 96"/>
                <a:gd name="T14" fmla="*/ 48 w 96"/>
                <a:gd name="T15" fmla="*/ 84 h 96"/>
                <a:gd name="T16" fmla="*/ 84 w 96"/>
                <a:gd name="T17" fmla="*/ 48 h 96"/>
                <a:gd name="T18" fmla="*/ 48 w 96"/>
                <a:gd name="T1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8"/>
                  </a:cubicBezTo>
                  <a:cubicBezTo>
                    <a:pt x="96" y="75"/>
                    <a:pt x="75" y="96"/>
                    <a:pt x="48" y="96"/>
                  </a:cubicBezTo>
                  <a:close/>
                  <a:moveTo>
                    <a:pt x="48" y="12"/>
                  </a:moveTo>
                  <a:cubicBezTo>
                    <a:pt x="28" y="12"/>
                    <a:pt x="12" y="29"/>
                    <a:pt x="12" y="48"/>
                  </a:cubicBezTo>
                  <a:cubicBezTo>
                    <a:pt x="12" y="68"/>
                    <a:pt x="28" y="84"/>
                    <a:pt x="48" y="84"/>
                  </a:cubicBezTo>
                  <a:cubicBezTo>
                    <a:pt x="68" y="84"/>
                    <a:pt x="84" y="68"/>
                    <a:pt x="84" y="48"/>
                  </a:cubicBezTo>
                  <a:cubicBezTo>
                    <a:pt x="84" y="29"/>
                    <a:pt x="68" y="12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294" name="Freeform 142">
              <a:extLst>
                <a:ext uri="{FF2B5EF4-FFF2-40B4-BE49-F238E27FC236}">
                  <a16:creationId xmlns:a16="http://schemas.microsoft.com/office/drawing/2014/main" id="{4F2931D0-0ECD-044F-B8D7-5EE83E53FC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3" y="3157"/>
              <a:ext cx="262" cy="392"/>
            </a:xfrm>
            <a:custGeom>
              <a:avLst/>
              <a:gdLst>
                <a:gd name="T0" fmla="*/ 88 w 177"/>
                <a:gd name="T1" fmla="*/ 265 h 265"/>
                <a:gd name="T2" fmla="*/ 88 w 177"/>
                <a:gd name="T3" fmla="*/ 265 h 265"/>
                <a:gd name="T4" fmla="*/ 83 w 177"/>
                <a:gd name="T5" fmla="*/ 262 h 265"/>
                <a:gd name="T6" fmla="*/ 0 w 177"/>
                <a:gd name="T7" fmla="*/ 89 h 265"/>
                <a:gd name="T8" fmla="*/ 88 w 177"/>
                <a:gd name="T9" fmla="*/ 0 h 265"/>
                <a:gd name="T10" fmla="*/ 177 w 177"/>
                <a:gd name="T11" fmla="*/ 89 h 265"/>
                <a:gd name="T12" fmla="*/ 93 w 177"/>
                <a:gd name="T13" fmla="*/ 262 h 265"/>
                <a:gd name="T14" fmla="*/ 88 w 177"/>
                <a:gd name="T15" fmla="*/ 265 h 265"/>
                <a:gd name="T16" fmla="*/ 88 w 177"/>
                <a:gd name="T17" fmla="*/ 12 h 265"/>
                <a:gd name="T18" fmla="*/ 12 w 177"/>
                <a:gd name="T19" fmla="*/ 89 h 265"/>
                <a:gd name="T20" fmla="*/ 88 w 177"/>
                <a:gd name="T21" fmla="*/ 248 h 265"/>
                <a:gd name="T22" fmla="*/ 165 w 177"/>
                <a:gd name="T23" fmla="*/ 89 h 265"/>
                <a:gd name="T24" fmla="*/ 88 w 177"/>
                <a:gd name="T25" fmla="*/ 1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265">
                  <a:moveTo>
                    <a:pt x="88" y="265"/>
                  </a:moveTo>
                  <a:cubicBezTo>
                    <a:pt x="88" y="265"/>
                    <a:pt x="88" y="265"/>
                    <a:pt x="88" y="265"/>
                  </a:cubicBezTo>
                  <a:cubicBezTo>
                    <a:pt x="86" y="265"/>
                    <a:pt x="84" y="264"/>
                    <a:pt x="83" y="262"/>
                  </a:cubicBezTo>
                  <a:cubicBezTo>
                    <a:pt x="80" y="257"/>
                    <a:pt x="0" y="135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135"/>
                    <a:pt x="97" y="257"/>
                    <a:pt x="93" y="262"/>
                  </a:cubicBezTo>
                  <a:cubicBezTo>
                    <a:pt x="92" y="264"/>
                    <a:pt x="90" y="265"/>
                    <a:pt x="88" y="265"/>
                  </a:cubicBezTo>
                  <a:close/>
                  <a:moveTo>
                    <a:pt x="88" y="12"/>
                  </a:moveTo>
                  <a:cubicBezTo>
                    <a:pt x="46" y="12"/>
                    <a:pt x="12" y="47"/>
                    <a:pt x="12" y="89"/>
                  </a:cubicBezTo>
                  <a:cubicBezTo>
                    <a:pt x="12" y="126"/>
                    <a:pt x="71" y="220"/>
                    <a:pt x="88" y="248"/>
                  </a:cubicBezTo>
                  <a:cubicBezTo>
                    <a:pt x="106" y="220"/>
                    <a:pt x="165" y="126"/>
                    <a:pt x="165" y="89"/>
                  </a:cubicBezTo>
                  <a:cubicBezTo>
                    <a:pt x="165" y="47"/>
                    <a:pt x="130" y="12"/>
                    <a:pt x="8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295" name="Freeform 143">
              <a:extLst>
                <a:ext uri="{FF2B5EF4-FFF2-40B4-BE49-F238E27FC236}">
                  <a16:creationId xmlns:a16="http://schemas.microsoft.com/office/drawing/2014/main" id="{2A0F5EEC-4050-F048-8AF4-786AD6520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0" y="3499"/>
              <a:ext cx="426" cy="84"/>
            </a:xfrm>
            <a:custGeom>
              <a:avLst/>
              <a:gdLst>
                <a:gd name="T0" fmla="*/ 144 w 288"/>
                <a:gd name="T1" fmla="*/ 57 h 57"/>
                <a:gd name="T2" fmla="*/ 0 w 288"/>
                <a:gd name="T3" fmla="*/ 27 h 57"/>
                <a:gd name="T4" fmla="*/ 83 w 288"/>
                <a:gd name="T5" fmla="*/ 0 h 57"/>
                <a:gd name="T6" fmla="*/ 90 w 288"/>
                <a:gd name="T7" fmla="*/ 5 h 57"/>
                <a:gd name="T8" fmla="*/ 84 w 288"/>
                <a:gd name="T9" fmla="*/ 12 h 57"/>
                <a:gd name="T10" fmla="*/ 13 w 288"/>
                <a:gd name="T11" fmla="*/ 27 h 57"/>
                <a:gd name="T12" fmla="*/ 144 w 288"/>
                <a:gd name="T13" fmla="*/ 45 h 57"/>
                <a:gd name="T14" fmla="*/ 276 w 288"/>
                <a:gd name="T15" fmla="*/ 27 h 57"/>
                <a:gd name="T16" fmla="*/ 204 w 288"/>
                <a:gd name="T17" fmla="*/ 12 h 57"/>
                <a:gd name="T18" fmla="*/ 198 w 288"/>
                <a:gd name="T19" fmla="*/ 5 h 57"/>
                <a:gd name="T20" fmla="*/ 205 w 288"/>
                <a:gd name="T21" fmla="*/ 0 h 57"/>
                <a:gd name="T22" fmla="*/ 288 w 288"/>
                <a:gd name="T23" fmla="*/ 27 h 57"/>
                <a:gd name="T24" fmla="*/ 144 w 288"/>
                <a:gd name="T25" fmla="*/ 57 h 57"/>
                <a:gd name="T26" fmla="*/ 276 w 288"/>
                <a:gd name="T27" fmla="*/ 28 h 57"/>
                <a:gd name="T28" fmla="*/ 276 w 288"/>
                <a:gd name="T2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57">
                  <a:moveTo>
                    <a:pt x="144" y="57"/>
                  </a:moveTo>
                  <a:cubicBezTo>
                    <a:pt x="130" y="57"/>
                    <a:pt x="0" y="57"/>
                    <a:pt x="0" y="27"/>
                  </a:cubicBezTo>
                  <a:cubicBezTo>
                    <a:pt x="0" y="14"/>
                    <a:pt x="28" y="5"/>
                    <a:pt x="83" y="0"/>
                  </a:cubicBezTo>
                  <a:cubicBezTo>
                    <a:pt x="87" y="0"/>
                    <a:pt x="89" y="2"/>
                    <a:pt x="90" y="5"/>
                  </a:cubicBezTo>
                  <a:cubicBezTo>
                    <a:pt x="90" y="9"/>
                    <a:pt x="88" y="12"/>
                    <a:pt x="84" y="12"/>
                  </a:cubicBezTo>
                  <a:cubicBezTo>
                    <a:pt x="33" y="16"/>
                    <a:pt x="16" y="24"/>
                    <a:pt x="13" y="27"/>
                  </a:cubicBezTo>
                  <a:cubicBezTo>
                    <a:pt x="18" y="34"/>
                    <a:pt x="65" y="45"/>
                    <a:pt x="144" y="45"/>
                  </a:cubicBezTo>
                  <a:cubicBezTo>
                    <a:pt x="223" y="45"/>
                    <a:pt x="270" y="34"/>
                    <a:pt x="276" y="27"/>
                  </a:cubicBezTo>
                  <a:cubicBezTo>
                    <a:pt x="273" y="24"/>
                    <a:pt x="255" y="16"/>
                    <a:pt x="204" y="12"/>
                  </a:cubicBezTo>
                  <a:cubicBezTo>
                    <a:pt x="200" y="12"/>
                    <a:pt x="198" y="9"/>
                    <a:pt x="198" y="5"/>
                  </a:cubicBezTo>
                  <a:cubicBezTo>
                    <a:pt x="199" y="2"/>
                    <a:pt x="201" y="0"/>
                    <a:pt x="205" y="0"/>
                  </a:cubicBezTo>
                  <a:cubicBezTo>
                    <a:pt x="260" y="5"/>
                    <a:pt x="288" y="14"/>
                    <a:pt x="288" y="27"/>
                  </a:cubicBezTo>
                  <a:cubicBezTo>
                    <a:pt x="288" y="57"/>
                    <a:pt x="159" y="57"/>
                    <a:pt x="144" y="57"/>
                  </a:cubicBezTo>
                  <a:close/>
                  <a:moveTo>
                    <a:pt x="276" y="28"/>
                  </a:moveTo>
                  <a:cubicBezTo>
                    <a:pt x="276" y="28"/>
                    <a:pt x="276" y="28"/>
                    <a:pt x="27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</p:grpSp>
      <p:grpSp>
        <p:nvGrpSpPr>
          <p:cNvPr id="296" name="Group 265">
            <a:extLst>
              <a:ext uri="{FF2B5EF4-FFF2-40B4-BE49-F238E27FC236}">
                <a16:creationId xmlns:a16="http://schemas.microsoft.com/office/drawing/2014/main" id="{DB574722-631E-164E-AF27-0911A2FEC32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686502" y="1940477"/>
            <a:ext cx="477838" cy="478960"/>
            <a:chOff x="4480" y="2998"/>
            <a:chExt cx="426" cy="427"/>
          </a:xfrm>
          <a:solidFill>
            <a:schemeClr val="accent1"/>
          </a:solidFill>
        </p:grpSpPr>
        <p:sp>
          <p:nvSpPr>
            <p:cNvPr id="297" name="Freeform 266">
              <a:extLst>
                <a:ext uri="{FF2B5EF4-FFF2-40B4-BE49-F238E27FC236}">
                  <a16:creationId xmlns:a16="http://schemas.microsoft.com/office/drawing/2014/main" id="{B9360F8F-35A5-2948-A337-3FA5820849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0" y="2998"/>
              <a:ext cx="426" cy="427"/>
            </a:xfrm>
            <a:custGeom>
              <a:avLst/>
              <a:gdLst>
                <a:gd name="T0" fmla="*/ 144 w 288"/>
                <a:gd name="T1" fmla="*/ 288 h 288"/>
                <a:gd name="T2" fmla="*/ 0 w 288"/>
                <a:gd name="T3" fmla="*/ 141 h 288"/>
                <a:gd name="T4" fmla="*/ 138 w 288"/>
                <a:gd name="T5" fmla="*/ 0 h 288"/>
                <a:gd name="T6" fmla="*/ 144 w 288"/>
                <a:gd name="T7" fmla="*/ 0 h 288"/>
                <a:gd name="T8" fmla="*/ 288 w 288"/>
                <a:gd name="T9" fmla="*/ 143 h 288"/>
                <a:gd name="T10" fmla="*/ 144 w 288"/>
                <a:gd name="T11" fmla="*/ 288 h 288"/>
                <a:gd name="T12" fmla="*/ 144 w 288"/>
                <a:gd name="T13" fmla="*/ 12 h 288"/>
                <a:gd name="T14" fmla="*/ 139 w 288"/>
                <a:gd name="T15" fmla="*/ 12 h 288"/>
                <a:gd name="T16" fmla="*/ 12 w 288"/>
                <a:gd name="T17" fmla="*/ 141 h 288"/>
                <a:gd name="T18" fmla="*/ 144 w 288"/>
                <a:gd name="T19" fmla="*/ 276 h 288"/>
                <a:gd name="T20" fmla="*/ 276 w 288"/>
                <a:gd name="T21" fmla="*/ 143 h 288"/>
                <a:gd name="T22" fmla="*/ 144 w 288"/>
                <a:gd name="T23" fmla="*/ 1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288">
                  <a:moveTo>
                    <a:pt x="144" y="288"/>
                  </a:moveTo>
                  <a:cubicBezTo>
                    <a:pt x="65" y="288"/>
                    <a:pt x="0" y="222"/>
                    <a:pt x="0" y="141"/>
                  </a:cubicBezTo>
                  <a:cubicBezTo>
                    <a:pt x="0" y="64"/>
                    <a:pt x="60" y="3"/>
                    <a:pt x="138" y="0"/>
                  </a:cubicBezTo>
                  <a:cubicBezTo>
                    <a:pt x="140" y="0"/>
                    <a:pt x="142" y="0"/>
                    <a:pt x="144" y="0"/>
                  </a:cubicBezTo>
                  <a:cubicBezTo>
                    <a:pt x="224" y="0"/>
                    <a:pt x="288" y="64"/>
                    <a:pt x="288" y="143"/>
                  </a:cubicBezTo>
                  <a:cubicBezTo>
                    <a:pt x="288" y="223"/>
                    <a:pt x="224" y="288"/>
                    <a:pt x="144" y="288"/>
                  </a:cubicBezTo>
                  <a:close/>
                  <a:moveTo>
                    <a:pt x="144" y="12"/>
                  </a:moveTo>
                  <a:cubicBezTo>
                    <a:pt x="143" y="12"/>
                    <a:pt x="141" y="12"/>
                    <a:pt x="139" y="12"/>
                  </a:cubicBezTo>
                  <a:cubicBezTo>
                    <a:pt x="67" y="15"/>
                    <a:pt x="12" y="70"/>
                    <a:pt x="12" y="141"/>
                  </a:cubicBezTo>
                  <a:cubicBezTo>
                    <a:pt x="12" y="215"/>
                    <a:pt x="71" y="276"/>
                    <a:pt x="144" y="276"/>
                  </a:cubicBezTo>
                  <a:cubicBezTo>
                    <a:pt x="217" y="276"/>
                    <a:pt x="276" y="216"/>
                    <a:pt x="276" y="143"/>
                  </a:cubicBezTo>
                  <a:cubicBezTo>
                    <a:pt x="276" y="71"/>
                    <a:pt x="217" y="12"/>
                    <a:pt x="1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298" name="Freeform 267">
              <a:extLst>
                <a:ext uri="{FF2B5EF4-FFF2-40B4-BE49-F238E27FC236}">
                  <a16:creationId xmlns:a16="http://schemas.microsoft.com/office/drawing/2014/main" id="{D12E7AA0-6D6F-1C44-A651-D3A086359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3001"/>
              <a:ext cx="123" cy="419"/>
            </a:xfrm>
            <a:custGeom>
              <a:avLst/>
              <a:gdLst>
                <a:gd name="T0" fmla="*/ 74 w 83"/>
                <a:gd name="T1" fmla="*/ 283 h 283"/>
                <a:gd name="T2" fmla="*/ 74 w 83"/>
                <a:gd name="T3" fmla="*/ 0 h 283"/>
                <a:gd name="T4" fmla="*/ 83 w 83"/>
                <a:gd name="T5" fmla="*/ 8 h 283"/>
                <a:gd name="T6" fmla="*/ 83 w 83"/>
                <a:gd name="T7" fmla="*/ 276 h 283"/>
                <a:gd name="T8" fmla="*/ 74 w 8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83">
                  <a:moveTo>
                    <a:pt x="74" y="283"/>
                  </a:moveTo>
                  <a:cubicBezTo>
                    <a:pt x="0" y="186"/>
                    <a:pt x="1" y="80"/>
                    <a:pt x="74" y="0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13" y="84"/>
                    <a:pt x="13" y="182"/>
                    <a:pt x="83" y="276"/>
                  </a:cubicBezTo>
                  <a:lnTo>
                    <a:pt x="74" y="2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299" name="Freeform 268">
              <a:extLst>
                <a:ext uri="{FF2B5EF4-FFF2-40B4-BE49-F238E27FC236}">
                  <a16:creationId xmlns:a16="http://schemas.microsoft.com/office/drawing/2014/main" id="{106A933E-5559-2E41-A345-731A2E0F8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" y="3001"/>
              <a:ext cx="123" cy="419"/>
            </a:xfrm>
            <a:custGeom>
              <a:avLst/>
              <a:gdLst>
                <a:gd name="T0" fmla="*/ 9 w 83"/>
                <a:gd name="T1" fmla="*/ 283 h 283"/>
                <a:gd name="T2" fmla="*/ 0 w 83"/>
                <a:gd name="T3" fmla="*/ 276 h 283"/>
                <a:gd name="T4" fmla="*/ 0 w 83"/>
                <a:gd name="T5" fmla="*/ 8 h 283"/>
                <a:gd name="T6" fmla="*/ 9 w 83"/>
                <a:gd name="T7" fmla="*/ 0 h 283"/>
                <a:gd name="T8" fmla="*/ 9 w 8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83">
                  <a:moveTo>
                    <a:pt x="9" y="283"/>
                  </a:moveTo>
                  <a:cubicBezTo>
                    <a:pt x="0" y="276"/>
                    <a:pt x="0" y="276"/>
                    <a:pt x="0" y="276"/>
                  </a:cubicBezTo>
                  <a:cubicBezTo>
                    <a:pt x="70" y="182"/>
                    <a:pt x="70" y="84"/>
                    <a:pt x="0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2" y="80"/>
                    <a:pt x="83" y="186"/>
                    <a:pt x="9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300" name="Rectangle 269">
              <a:extLst>
                <a:ext uri="{FF2B5EF4-FFF2-40B4-BE49-F238E27FC236}">
                  <a16:creationId xmlns:a16="http://schemas.microsoft.com/office/drawing/2014/main" id="{9C2B5A47-940D-EA48-BAA9-4D26EB1A3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" y="3300"/>
              <a:ext cx="35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301" name="Rectangle 270">
              <a:extLst>
                <a:ext uri="{FF2B5EF4-FFF2-40B4-BE49-F238E27FC236}">
                  <a16:creationId xmlns:a16="http://schemas.microsoft.com/office/drawing/2014/main" id="{C426CD1A-3E99-F54E-9271-6DE70CA75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3" y="3087"/>
              <a:ext cx="339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302" name="Rectangle 271">
              <a:extLst>
                <a:ext uri="{FF2B5EF4-FFF2-40B4-BE49-F238E27FC236}">
                  <a16:creationId xmlns:a16="http://schemas.microsoft.com/office/drawing/2014/main" id="{B3811124-B17C-D94B-8AD1-A4CCDE5EA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3194"/>
              <a:ext cx="408" cy="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</p:grpSp>
      <p:grpSp>
        <p:nvGrpSpPr>
          <p:cNvPr id="303" name="Group 92">
            <a:extLst>
              <a:ext uri="{FF2B5EF4-FFF2-40B4-BE49-F238E27FC236}">
                <a16:creationId xmlns:a16="http://schemas.microsoft.com/office/drawing/2014/main" id="{31B23D09-8735-2E48-9CB2-8770D647F1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560155" y="5528336"/>
            <a:ext cx="578644" cy="412766"/>
            <a:chOff x="341" y="1769"/>
            <a:chExt cx="450" cy="321"/>
          </a:xfrm>
          <a:solidFill>
            <a:schemeClr val="accent1"/>
          </a:solidFill>
        </p:grpSpPr>
        <p:sp>
          <p:nvSpPr>
            <p:cNvPr id="304" name="Freeform 93">
              <a:extLst>
                <a:ext uri="{FF2B5EF4-FFF2-40B4-BE49-F238E27FC236}">
                  <a16:creationId xmlns:a16="http://schemas.microsoft.com/office/drawing/2014/main" id="{D6BFE993-EF88-464D-8FCD-289EC0330F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" y="1923"/>
              <a:ext cx="101" cy="167"/>
            </a:xfrm>
            <a:custGeom>
              <a:avLst/>
              <a:gdLst>
                <a:gd name="T0" fmla="*/ 68 w 68"/>
                <a:gd name="T1" fmla="*/ 14 h 113"/>
                <a:gd name="T2" fmla="*/ 54 w 68"/>
                <a:gd name="T3" fmla="*/ 0 h 113"/>
                <a:gd name="T4" fmla="*/ 13 w 68"/>
                <a:gd name="T5" fmla="*/ 0 h 113"/>
                <a:gd name="T6" fmla="*/ 0 w 68"/>
                <a:gd name="T7" fmla="*/ 14 h 113"/>
                <a:gd name="T8" fmla="*/ 0 w 68"/>
                <a:gd name="T9" fmla="*/ 100 h 113"/>
                <a:gd name="T10" fmla="*/ 13 w 68"/>
                <a:gd name="T11" fmla="*/ 113 h 113"/>
                <a:gd name="T12" fmla="*/ 54 w 68"/>
                <a:gd name="T13" fmla="*/ 113 h 113"/>
                <a:gd name="T14" fmla="*/ 68 w 68"/>
                <a:gd name="T15" fmla="*/ 100 h 113"/>
                <a:gd name="T16" fmla="*/ 68 w 68"/>
                <a:gd name="T17" fmla="*/ 14 h 113"/>
                <a:gd name="T18" fmla="*/ 58 w 68"/>
                <a:gd name="T19" fmla="*/ 100 h 113"/>
                <a:gd name="T20" fmla="*/ 54 w 68"/>
                <a:gd name="T21" fmla="*/ 104 h 113"/>
                <a:gd name="T22" fmla="*/ 13 w 68"/>
                <a:gd name="T23" fmla="*/ 104 h 113"/>
                <a:gd name="T24" fmla="*/ 9 w 68"/>
                <a:gd name="T25" fmla="*/ 100 h 113"/>
                <a:gd name="T26" fmla="*/ 9 w 68"/>
                <a:gd name="T27" fmla="*/ 90 h 113"/>
                <a:gd name="T28" fmla="*/ 58 w 68"/>
                <a:gd name="T29" fmla="*/ 90 h 113"/>
                <a:gd name="T30" fmla="*/ 58 w 68"/>
                <a:gd name="T31" fmla="*/ 100 h 113"/>
                <a:gd name="T32" fmla="*/ 58 w 68"/>
                <a:gd name="T33" fmla="*/ 81 h 113"/>
                <a:gd name="T34" fmla="*/ 9 w 68"/>
                <a:gd name="T35" fmla="*/ 81 h 113"/>
                <a:gd name="T36" fmla="*/ 9 w 68"/>
                <a:gd name="T37" fmla="*/ 31 h 113"/>
                <a:gd name="T38" fmla="*/ 58 w 68"/>
                <a:gd name="T39" fmla="*/ 31 h 113"/>
                <a:gd name="T40" fmla="*/ 58 w 68"/>
                <a:gd name="T41" fmla="*/ 81 h 113"/>
                <a:gd name="T42" fmla="*/ 58 w 68"/>
                <a:gd name="T43" fmla="*/ 22 h 113"/>
                <a:gd name="T44" fmla="*/ 9 w 68"/>
                <a:gd name="T45" fmla="*/ 22 h 113"/>
                <a:gd name="T46" fmla="*/ 9 w 68"/>
                <a:gd name="T47" fmla="*/ 14 h 113"/>
                <a:gd name="T48" fmla="*/ 13 w 68"/>
                <a:gd name="T49" fmla="*/ 9 h 113"/>
                <a:gd name="T50" fmla="*/ 54 w 68"/>
                <a:gd name="T51" fmla="*/ 9 h 113"/>
                <a:gd name="T52" fmla="*/ 58 w 68"/>
                <a:gd name="T53" fmla="*/ 14 h 113"/>
                <a:gd name="T54" fmla="*/ 58 w 68"/>
                <a:gd name="T55" fmla="*/ 2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8" h="113">
                  <a:moveTo>
                    <a:pt x="68" y="14"/>
                  </a:moveTo>
                  <a:cubicBezTo>
                    <a:pt x="68" y="6"/>
                    <a:pt x="62" y="0"/>
                    <a:pt x="5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7"/>
                    <a:pt x="6" y="113"/>
                    <a:pt x="13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62" y="113"/>
                    <a:pt x="68" y="107"/>
                    <a:pt x="68" y="100"/>
                  </a:cubicBezTo>
                  <a:lnTo>
                    <a:pt x="68" y="14"/>
                  </a:lnTo>
                  <a:close/>
                  <a:moveTo>
                    <a:pt x="58" y="100"/>
                  </a:moveTo>
                  <a:cubicBezTo>
                    <a:pt x="58" y="102"/>
                    <a:pt x="56" y="104"/>
                    <a:pt x="54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1" y="104"/>
                    <a:pt x="9" y="102"/>
                    <a:pt x="9" y="10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58" y="90"/>
                    <a:pt x="58" y="90"/>
                    <a:pt x="58" y="90"/>
                  </a:cubicBezTo>
                  <a:lnTo>
                    <a:pt x="58" y="100"/>
                  </a:lnTo>
                  <a:close/>
                  <a:moveTo>
                    <a:pt x="58" y="81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58" y="31"/>
                    <a:pt x="58" y="31"/>
                    <a:pt x="58" y="31"/>
                  </a:cubicBezTo>
                  <a:lnTo>
                    <a:pt x="58" y="81"/>
                  </a:lnTo>
                  <a:close/>
                  <a:moveTo>
                    <a:pt x="58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11" y="9"/>
                    <a:pt x="13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9"/>
                    <a:pt x="58" y="11"/>
                    <a:pt x="58" y="14"/>
                  </a:cubicBezTo>
                  <a:lnTo>
                    <a:pt x="5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05" name="Freeform 94">
              <a:extLst>
                <a:ext uri="{FF2B5EF4-FFF2-40B4-BE49-F238E27FC236}">
                  <a16:creationId xmlns:a16="http://schemas.microsoft.com/office/drawing/2014/main" id="{37409101-31C8-E04F-8744-C456BF405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" y="1806"/>
              <a:ext cx="321" cy="194"/>
            </a:xfrm>
            <a:custGeom>
              <a:avLst/>
              <a:gdLst>
                <a:gd name="T0" fmla="*/ 217 w 217"/>
                <a:gd name="T1" fmla="*/ 5 h 131"/>
                <a:gd name="T2" fmla="*/ 212 w 217"/>
                <a:gd name="T3" fmla="*/ 0 h 131"/>
                <a:gd name="T4" fmla="*/ 5 w 217"/>
                <a:gd name="T5" fmla="*/ 0 h 131"/>
                <a:gd name="T6" fmla="*/ 0 w 217"/>
                <a:gd name="T7" fmla="*/ 5 h 131"/>
                <a:gd name="T8" fmla="*/ 0 w 217"/>
                <a:gd name="T9" fmla="*/ 29 h 131"/>
                <a:gd name="T10" fmla="*/ 10 w 217"/>
                <a:gd name="T11" fmla="*/ 29 h 131"/>
                <a:gd name="T12" fmla="*/ 10 w 217"/>
                <a:gd name="T13" fmla="*/ 10 h 131"/>
                <a:gd name="T14" fmla="*/ 207 w 217"/>
                <a:gd name="T15" fmla="*/ 10 h 131"/>
                <a:gd name="T16" fmla="*/ 207 w 217"/>
                <a:gd name="T17" fmla="*/ 121 h 131"/>
                <a:gd name="T18" fmla="*/ 97 w 217"/>
                <a:gd name="T19" fmla="*/ 121 h 131"/>
                <a:gd name="T20" fmla="*/ 97 w 217"/>
                <a:gd name="T21" fmla="*/ 131 h 131"/>
                <a:gd name="T22" fmla="*/ 212 w 217"/>
                <a:gd name="T23" fmla="*/ 131 h 131"/>
                <a:gd name="T24" fmla="*/ 217 w 217"/>
                <a:gd name="T25" fmla="*/ 126 h 131"/>
                <a:gd name="T26" fmla="*/ 217 w 217"/>
                <a:gd name="T2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7" h="131">
                  <a:moveTo>
                    <a:pt x="217" y="5"/>
                  </a:moveTo>
                  <a:cubicBezTo>
                    <a:pt x="217" y="2"/>
                    <a:pt x="215" y="0"/>
                    <a:pt x="21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07" y="10"/>
                    <a:pt x="207" y="10"/>
                    <a:pt x="207" y="10"/>
                  </a:cubicBezTo>
                  <a:cubicBezTo>
                    <a:pt x="207" y="121"/>
                    <a:pt x="207" y="121"/>
                    <a:pt x="207" y="121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7" y="131"/>
                    <a:pt x="97" y="131"/>
                    <a:pt x="97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5" y="131"/>
                    <a:pt x="217" y="129"/>
                    <a:pt x="217" y="126"/>
                  </a:cubicBezTo>
                  <a:lnTo>
                    <a:pt x="21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06" name="Freeform 95">
              <a:extLst>
                <a:ext uri="{FF2B5EF4-FFF2-40B4-BE49-F238E27FC236}">
                  <a16:creationId xmlns:a16="http://schemas.microsoft.com/office/drawing/2014/main" id="{844F5876-66F7-7740-8476-CDBA4D0E8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769"/>
              <a:ext cx="409" cy="321"/>
            </a:xfrm>
            <a:custGeom>
              <a:avLst/>
              <a:gdLst>
                <a:gd name="T0" fmla="*/ 272 w 277"/>
                <a:gd name="T1" fmla="*/ 171 h 217"/>
                <a:gd name="T2" fmla="*/ 265 w 277"/>
                <a:gd name="T3" fmla="*/ 171 h 217"/>
                <a:gd name="T4" fmla="*/ 265 w 277"/>
                <a:gd name="T5" fmla="*/ 24 h 217"/>
                <a:gd name="T6" fmla="*/ 242 w 277"/>
                <a:gd name="T7" fmla="*/ 0 h 217"/>
                <a:gd name="T8" fmla="*/ 23 w 277"/>
                <a:gd name="T9" fmla="*/ 0 h 217"/>
                <a:gd name="T10" fmla="*/ 0 w 277"/>
                <a:gd name="T11" fmla="*/ 24 h 217"/>
                <a:gd name="T12" fmla="*/ 0 w 277"/>
                <a:gd name="T13" fmla="*/ 54 h 217"/>
                <a:gd name="T14" fmla="*/ 10 w 277"/>
                <a:gd name="T15" fmla="*/ 54 h 217"/>
                <a:gd name="T16" fmla="*/ 10 w 277"/>
                <a:gd name="T17" fmla="*/ 24 h 217"/>
                <a:gd name="T18" fmla="*/ 23 w 277"/>
                <a:gd name="T19" fmla="*/ 10 h 217"/>
                <a:gd name="T20" fmla="*/ 242 w 277"/>
                <a:gd name="T21" fmla="*/ 10 h 217"/>
                <a:gd name="T22" fmla="*/ 255 w 277"/>
                <a:gd name="T23" fmla="*/ 24 h 217"/>
                <a:gd name="T24" fmla="*/ 255 w 277"/>
                <a:gd name="T25" fmla="*/ 171 h 217"/>
                <a:gd name="T26" fmla="*/ 163 w 277"/>
                <a:gd name="T27" fmla="*/ 171 h 217"/>
                <a:gd name="T28" fmla="*/ 158 w 277"/>
                <a:gd name="T29" fmla="*/ 176 h 217"/>
                <a:gd name="T30" fmla="*/ 158 w 277"/>
                <a:gd name="T31" fmla="*/ 183 h 217"/>
                <a:gd name="T32" fmla="*/ 121 w 277"/>
                <a:gd name="T33" fmla="*/ 183 h 217"/>
                <a:gd name="T34" fmla="*/ 121 w 277"/>
                <a:gd name="T35" fmla="*/ 193 h 217"/>
                <a:gd name="T36" fmla="*/ 163 w 277"/>
                <a:gd name="T37" fmla="*/ 193 h 217"/>
                <a:gd name="T38" fmla="*/ 168 w 277"/>
                <a:gd name="T39" fmla="*/ 188 h 217"/>
                <a:gd name="T40" fmla="*/ 168 w 277"/>
                <a:gd name="T41" fmla="*/ 181 h 217"/>
                <a:gd name="T42" fmla="*/ 267 w 277"/>
                <a:gd name="T43" fmla="*/ 181 h 217"/>
                <a:gd name="T44" fmla="*/ 267 w 277"/>
                <a:gd name="T45" fmla="*/ 200 h 217"/>
                <a:gd name="T46" fmla="*/ 260 w 277"/>
                <a:gd name="T47" fmla="*/ 207 h 217"/>
                <a:gd name="T48" fmla="*/ 121 w 277"/>
                <a:gd name="T49" fmla="*/ 207 h 217"/>
                <a:gd name="T50" fmla="*/ 121 w 277"/>
                <a:gd name="T51" fmla="*/ 208 h 217"/>
                <a:gd name="T52" fmla="*/ 117 w 277"/>
                <a:gd name="T53" fmla="*/ 216 h 217"/>
                <a:gd name="T54" fmla="*/ 116 w 277"/>
                <a:gd name="T55" fmla="*/ 217 h 217"/>
                <a:gd name="T56" fmla="*/ 260 w 277"/>
                <a:gd name="T57" fmla="*/ 217 h 217"/>
                <a:gd name="T58" fmla="*/ 277 w 277"/>
                <a:gd name="T59" fmla="*/ 200 h 217"/>
                <a:gd name="T60" fmla="*/ 277 w 277"/>
                <a:gd name="T61" fmla="*/ 176 h 217"/>
                <a:gd name="T62" fmla="*/ 272 w 277"/>
                <a:gd name="T63" fmla="*/ 17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7" h="217">
                  <a:moveTo>
                    <a:pt x="272" y="171"/>
                  </a:moveTo>
                  <a:cubicBezTo>
                    <a:pt x="265" y="171"/>
                    <a:pt x="265" y="171"/>
                    <a:pt x="265" y="171"/>
                  </a:cubicBezTo>
                  <a:cubicBezTo>
                    <a:pt x="265" y="24"/>
                    <a:pt x="265" y="24"/>
                    <a:pt x="265" y="24"/>
                  </a:cubicBezTo>
                  <a:cubicBezTo>
                    <a:pt x="265" y="11"/>
                    <a:pt x="255" y="0"/>
                    <a:pt x="24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242" y="10"/>
                    <a:pt x="242" y="10"/>
                    <a:pt x="242" y="10"/>
                  </a:cubicBezTo>
                  <a:cubicBezTo>
                    <a:pt x="249" y="10"/>
                    <a:pt x="255" y="16"/>
                    <a:pt x="255" y="24"/>
                  </a:cubicBezTo>
                  <a:cubicBezTo>
                    <a:pt x="255" y="171"/>
                    <a:pt x="255" y="171"/>
                    <a:pt x="255" y="171"/>
                  </a:cubicBezTo>
                  <a:cubicBezTo>
                    <a:pt x="163" y="171"/>
                    <a:pt x="163" y="171"/>
                    <a:pt x="163" y="171"/>
                  </a:cubicBezTo>
                  <a:cubicBezTo>
                    <a:pt x="160" y="171"/>
                    <a:pt x="158" y="173"/>
                    <a:pt x="158" y="176"/>
                  </a:cubicBezTo>
                  <a:cubicBezTo>
                    <a:pt x="158" y="183"/>
                    <a:pt x="158" y="183"/>
                    <a:pt x="158" y="183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1" y="193"/>
                    <a:pt x="121" y="193"/>
                    <a:pt x="121" y="193"/>
                  </a:cubicBezTo>
                  <a:cubicBezTo>
                    <a:pt x="163" y="193"/>
                    <a:pt x="163" y="193"/>
                    <a:pt x="163" y="193"/>
                  </a:cubicBezTo>
                  <a:cubicBezTo>
                    <a:pt x="166" y="193"/>
                    <a:pt x="168" y="191"/>
                    <a:pt x="168" y="188"/>
                  </a:cubicBezTo>
                  <a:cubicBezTo>
                    <a:pt x="168" y="181"/>
                    <a:pt x="168" y="181"/>
                    <a:pt x="168" y="181"/>
                  </a:cubicBezTo>
                  <a:cubicBezTo>
                    <a:pt x="267" y="181"/>
                    <a:pt x="267" y="181"/>
                    <a:pt x="267" y="181"/>
                  </a:cubicBezTo>
                  <a:cubicBezTo>
                    <a:pt x="267" y="200"/>
                    <a:pt x="267" y="200"/>
                    <a:pt x="267" y="200"/>
                  </a:cubicBezTo>
                  <a:cubicBezTo>
                    <a:pt x="267" y="204"/>
                    <a:pt x="264" y="207"/>
                    <a:pt x="260" y="207"/>
                  </a:cubicBezTo>
                  <a:cubicBezTo>
                    <a:pt x="121" y="207"/>
                    <a:pt x="121" y="207"/>
                    <a:pt x="121" y="207"/>
                  </a:cubicBezTo>
                  <a:cubicBezTo>
                    <a:pt x="121" y="208"/>
                    <a:pt x="121" y="208"/>
                    <a:pt x="121" y="208"/>
                  </a:cubicBezTo>
                  <a:cubicBezTo>
                    <a:pt x="120" y="211"/>
                    <a:pt x="119" y="213"/>
                    <a:pt x="117" y="216"/>
                  </a:cubicBezTo>
                  <a:cubicBezTo>
                    <a:pt x="116" y="217"/>
                    <a:pt x="116" y="217"/>
                    <a:pt x="116" y="217"/>
                  </a:cubicBezTo>
                  <a:cubicBezTo>
                    <a:pt x="260" y="217"/>
                    <a:pt x="260" y="217"/>
                    <a:pt x="260" y="217"/>
                  </a:cubicBezTo>
                  <a:cubicBezTo>
                    <a:pt x="270" y="217"/>
                    <a:pt x="277" y="209"/>
                    <a:pt x="277" y="200"/>
                  </a:cubicBezTo>
                  <a:cubicBezTo>
                    <a:pt x="277" y="176"/>
                    <a:pt x="277" y="176"/>
                    <a:pt x="277" y="176"/>
                  </a:cubicBezTo>
                  <a:cubicBezTo>
                    <a:pt x="277" y="173"/>
                    <a:pt x="275" y="171"/>
                    <a:pt x="272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07" name="Freeform 96">
              <a:extLst>
                <a:ext uri="{FF2B5EF4-FFF2-40B4-BE49-F238E27FC236}">
                  <a16:creationId xmlns:a16="http://schemas.microsoft.com/office/drawing/2014/main" id="{A289E8F4-C028-6148-B109-3D339897D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" y="1895"/>
              <a:ext cx="115" cy="154"/>
            </a:xfrm>
            <a:custGeom>
              <a:avLst/>
              <a:gdLst>
                <a:gd name="T0" fmla="*/ 78 w 78"/>
                <a:gd name="T1" fmla="*/ 9 h 104"/>
                <a:gd name="T2" fmla="*/ 78 w 78"/>
                <a:gd name="T3" fmla="*/ 5 h 104"/>
                <a:gd name="T4" fmla="*/ 73 w 78"/>
                <a:gd name="T5" fmla="*/ 0 h 104"/>
                <a:gd name="T6" fmla="*/ 5 w 78"/>
                <a:gd name="T7" fmla="*/ 0 h 104"/>
                <a:gd name="T8" fmla="*/ 0 w 78"/>
                <a:gd name="T9" fmla="*/ 5 h 104"/>
                <a:gd name="T10" fmla="*/ 0 w 78"/>
                <a:gd name="T11" fmla="*/ 100 h 104"/>
                <a:gd name="T12" fmla="*/ 5 w 78"/>
                <a:gd name="T13" fmla="*/ 104 h 104"/>
                <a:gd name="T14" fmla="*/ 43 w 78"/>
                <a:gd name="T15" fmla="*/ 104 h 104"/>
                <a:gd name="T16" fmla="*/ 43 w 78"/>
                <a:gd name="T17" fmla="*/ 95 h 104"/>
                <a:gd name="T18" fmla="*/ 10 w 78"/>
                <a:gd name="T19" fmla="*/ 95 h 104"/>
                <a:gd name="T20" fmla="*/ 10 w 78"/>
                <a:gd name="T21" fmla="*/ 9 h 104"/>
                <a:gd name="T22" fmla="*/ 78 w 78"/>
                <a:gd name="T23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04">
                  <a:moveTo>
                    <a:pt x="78" y="9"/>
                  </a:moveTo>
                  <a:cubicBezTo>
                    <a:pt x="78" y="5"/>
                    <a:pt x="78" y="5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2"/>
                    <a:pt x="3" y="104"/>
                    <a:pt x="5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7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08" name="Freeform 97">
              <a:extLst>
                <a:ext uri="{FF2B5EF4-FFF2-40B4-BE49-F238E27FC236}">
                  <a16:creationId xmlns:a16="http://schemas.microsoft.com/office/drawing/2014/main" id="{30B1422A-1FC0-E644-86CF-3A9C1C0E7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" y="1864"/>
              <a:ext cx="171" cy="226"/>
            </a:xfrm>
            <a:custGeom>
              <a:avLst/>
              <a:gdLst>
                <a:gd name="T0" fmla="*/ 99 w 116"/>
                <a:gd name="T1" fmla="*/ 9 h 153"/>
                <a:gd name="T2" fmla="*/ 106 w 116"/>
                <a:gd name="T3" fmla="*/ 17 h 153"/>
                <a:gd name="T4" fmla="*/ 106 w 116"/>
                <a:gd name="T5" fmla="*/ 31 h 153"/>
                <a:gd name="T6" fmla="*/ 116 w 116"/>
                <a:gd name="T7" fmla="*/ 31 h 153"/>
                <a:gd name="T8" fmla="*/ 116 w 116"/>
                <a:gd name="T9" fmla="*/ 17 h 153"/>
                <a:gd name="T10" fmla="*/ 99 w 116"/>
                <a:gd name="T11" fmla="*/ 0 h 153"/>
                <a:gd name="T12" fmla="*/ 17 w 116"/>
                <a:gd name="T13" fmla="*/ 0 h 153"/>
                <a:gd name="T14" fmla="*/ 0 w 116"/>
                <a:gd name="T15" fmla="*/ 17 h 153"/>
                <a:gd name="T16" fmla="*/ 0 w 116"/>
                <a:gd name="T17" fmla="*/ 136 h 153"/>
                <a:gd name="T18" fmla="*/ 17 w 116"/>
                <a:gd name="T19" fmla="*/ 153 h 153"/>
                <a:gd name="T20" fmla="*/ 68 w 116"/>
                <a:gd name="T21" fmla="*/ 153 h 153"/>
                <a:gd name="T22" fmla="*/ 67 w 116"/>
                <a:gd name="T23" fmla="*/ 152 h 153"/>
                <a:gd name="T24" fmla="*/ 63 w 116"/>
                <a:gd name="T25" fmla="*/ 144 h 153"/>
                <a:gd name="T26" fmla="*/ 63 w 116"/>
                <a:gd name="T27" fmla="*/ 144 h 153"/>
                <a:gd name="T28" fmla="*/ 17 w 116"/>
                <a:gd name="T29" fmla="*/ 144 h 153"/>
                <a:gd name="T30" fmla="*/ 10 w 116"/>
                <a:gd name="T31" fmla="*/ 136 h 153"/>
                <a:gd name="T32" fmla="*/ 10 w 116"/>
                <a:gd name="T33" fmla="*/ 17 h 153"/>
                <a:gd name="T34" fmla="*/ 17 w 116"/>
                <a:gd name="T35" fmla="*/ 9 h 153"/>
                <a:gd name="T36" fmla="*/ 99 w 116"/>
                <a:gd name="T37" fmla="*/ 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153">
                  <a:moveTo>
                    <a:pt x="99" y="9"/>
                  </a:moveTo>
                  <a:cubicBezTo>
                    <a:pt x="103" y="9"/>
                    <a:pt x="106" y="13"/>
                    <a:pt x="106" y="17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7"/>
                    <a:pt x="108" y="0"/>
                    <a:pt x="9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5"/>
                    <a:pt x="8" y="153"/>
                    <a:pt x="17" y="153"/>
                  </a:cubicBezTo>
                  <a:cubicBezTo>
                    <a:pt x="68" y="153"/>
                    <a:pt x="68" y="153"/>
                    <a:pt x="68" y="153"/>
                  </a:cubicBezTo>
                  <a:cubicBezTo>
                    <a:pt x="67" y="152"/>
                    <a:pt x="67" y="152"/>
                    <a:pt x="67" y="152"/>
                  </a:cubicBezTo>
                  <a:cubicBezTo>
                    <a:pt x="65" y="150"/>
                    <a:pt x="64" y="147"/>
                    <a:pt x="63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17" y="144"/>
                    <a:pt x="17" y="144"/>
                    <a:pt x="17" y="144"/>
                  </a:cubicBezTo>
                  <a:cubicBezTo>
                    <a:pt x="13" y="144"/>
                    <a:pt x="10" y="140"/>
                    <a:pt x="10" y="13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lnTo>
                    <a:pt x="9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09" name="Oval 98">
              <a:extLst>
                <a:ext uri="{FF2B5EF4-FFF2-40B4-BE49-F238E27FC236}">
                  <a16:creationId xmlns:a16="http://schemas.microsoft.com/office/drawing/2014/main" id="{A4B792FB-71CE-1145-960B-B90FBEB0B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" y="2059"/>
              <a:ext cx="13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10" name="Oval 99">
              <a:extLst>
                <a:ext uri="{FF2B5EF4-FFF2-40B4-BE49-F238E27FC236}">
                  <a16:creationId xmlns:a16="http://schemas.microsoft.com/office/drawing/2014/main" id="{5EF5F9D8-CCE3-2343-807F-0CF85E03E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" y="1882"/>
              <a:ext cx="9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11" name="Oval 100">
              <a:extLst>
                <a:ext uri="{FF2B5EF4-FFF2-40B4-BE49-F238E27FC236}">
                  <a16:creationId xmlns:a16="http://schemas.microsoft.com/office/drawing/2014/main" id="{3D380F82-1897-C145-8D61-C6B842E53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" y="2053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</p:grpSp>
      <p:grpSp>
        <p:nvGrpSpPr>
          <p:cNvPr id="312" name="Group 4">
            <a:extLst>
              <a:ext uri="{FF2B5EF4-FFF2-40B4-BE49-F238E27FC236}">
                <a16:creationId xmlns:a16="http://schemas.microsoft.com/office/drawing/2014/main" id="{84C17A15-152C-A348-853A-B692B4282DA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77270" y="5532782"/>
            <a:ext cx="484650" cy="403874"/>
            <a:chOff x="348" y="472"/>
            <a:chExt cx="426" cy="355"/>
          </a:xfrm>
          <a:solidFill>
            <a:schemeClr val="accent1"/>
          </a:solidFill>
        </p:grpSpPr>
        <p:sp>
          <p:nvSpPr>
            <p:cNvPr id="313" name="Freeform 5">
              <a:extLst>
                <a:ext uri="{FF2B5EF4-FFF2-40B4-BE49-F238E27FC236}">
                  <a16:creationId xmlns:a16="http://schemas.microsoft.com/office/drawing/2014/main" id="{719C8B8C-D094-D74C-AF4C-E723A3C19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543"/>
              <a:ext cx="373" cy="18"/>
            </a:xfrm>
            <a:custGeom>
              <a:avLst/>
              <a:gdLst>
                <a:gd name="T0" fmla="*/ 246 w 252"/>
                <a:gd name="T1" fmla="*/ 12 h 12"/>
                <a:gd name="T2" fmla="*/ 6 w 252"/>
                <a:gd name="T3" fmla="*/ 12 h 12"/>
                <a:gd name="T4" fmla="*/ 0 w 252"/>
                <a:gd name="T5" fmla="*/ 6 h 12"/>
                <a:gd name="T6" fmla="*/ 6 w 252"/>
                <a:gd name="T7" fmla="*/ 0 h 12"/>
                <a:gd name="T8" fmla="*/ 246 w 252"/>
                <a:gd name="T9" fmla="*/ 0 h 12"/>
                <a:gd name="T10" fmla="*/ 252 w 252"/>
                <a:gd name="T11" fmla="*/ 6 h 12"/>
                <a:gd name="T12" fmla="*/ 246 w 25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12">
                  <a:moveTo>
                    <a:pt x="24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50" y="0"/>
                    <a:pt x="252" y="3"/>
                    <a:pt x="252" y="6"/>
                  </a:cubicBezTo>
                  <a:cubicBezTo>
                    <a:pt x="252" y="9"/>
                    <a:pt x="250" y="12"/>
                    <a:pt x="24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4" name="Oval 6">
              <a:extLst>
                <a:ext uri="{FF2B5EF4-FFF2-40B4-BE49-F238E27FC236}">
                  <a16:creationId xmlns:a16="http://schemas.microsoft.com/office/drawing/2014/main" id="{0E3079FA-EBC0-1C4F-BF6F-4EF1A488E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" y="507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5" name="Oval 7">
              <a:extLst>
                <a:ext uri="{FF2B5EF4-FFF2-40B4-BE49-F238E27FC236}">
                  <a16:creationId xmlns:a16="http://schemas.microsoft.com/office/drawing/2014/main" id="{1020AE0A-3CB9-274A-B949-2F4B93C8F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" y="507"/>
              <a:ext cx="17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6" name="Oval 8">
              <a:extLst>
                <a:ext uri="{FF2B5EF4-FFF2-40B4-BE49-F238E27FC236}">
                  <a16:creationId xmlns:a16="http://schemas.microsoft.com/office/drawing/2014/main" id="{98F34F8F-ABB7-4848-A76F-9F6C562D9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" y="507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7" name="Freeform 9">
              <a:extLst>
                <a:ext uri="{FF2B5EF4-FFF2-40B4-BE49-F238E27FC236}">
                  <a16:creationId xmlns:a16="http://schemas.microsoft.com/office/drawing/2014/main" id="{AA090CA5-2F52-AF46-BB3E-337567489E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" y="472"/>
              <a:ext cx="373" cy="284"/>
            </a:xfrm>
            <a:custGeom>
              <a:avLst/>
              <a:gdLst>
                <a:gd name="T0" fmla="*/ 222 w 252"/>
                <a:gd name="T1" fmla="*/ 192 h 192"/>
                <a:gd name="T2" fmla="*/ 30 w 252"/>
                <a:gd name="T3" fmla="*/ 192 h 192"/>
                <a:gd name="T4" fmla="*/ 0 w 252"/>
                <a:gd name="T5" fmla="*/ 162 h 192"/>
                <a:gd name="T6" fmla="*/ 0 w 252"/>
                <a:gd name="T7" fmla="*/ 30 h 192"/>
                <a:gd name="T8" fmla="*/ 30 w 252"/>
                <a:gd name="T9" fmla="*/ 0 h 192"/>
                <a:gd name="T10" fmla="*/ 222 w 252"/>
                <a:gd name="T11" fmla="*/ 0 h 192"/>
                <a:gd name="T12" fmla="*/ 252 w 252"/>
                <a:gd name="T13" fmla="*/ 30 h 192"/>
                <a:gd name="T14" fmla="*/ 252 w 252"/>
                <a:gd name="T15" fmla="*/ 162 h 192"/>
                <a:gd name="T16" fmla="*/ 222 w 252"/>
                <a:gd name="T17" fmla="*/ 192 h 192"/>
                <a:gd name="T18" fmla="*/ 30 w 252"/>
                <a:gd name="T19" fmla="*/ 12 h 192"/>
                <a:gd name="T20" fmla="*/ 12 w 252"/>
                <a:gd name="T21" fmla="*/ 30 h 192"/>
                <a:gd name="T22" fmla="*/ 12 w 252"/>
                <a:gd name="T23" fmla="*/ 162 h 192"/>
                <a:gd name="T24" fmla="*/ 30 w 252"/>
                <a:gd name="T25" fmla="*/ 180 h 192"/>
                <a:gd name="T26" fmla="*/ 222 w 252"/>
                <a:gd name="T27" fmla="*/ 180 h 192"/>
                <a:gd name="T28" fmla="*/ 240 w 252"/>
                <a:gd name="T29" fmla="*/ 162 h 192"/>
                <a:gd name="T30" fmla="*/ 240 w 252"/>
                <a:gd name="T31" fmla="*/ 30 h 192"/>
                <a:gd name="T32" fmla="*/ 222 w 252"/>
                <a:gd name="T33" fmla="*/ 12 h 192"/>
                <a:gd name="T34" fmla="*/ 30 w 252"/>
                <a:gd name="T35" fmla="*/ 1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2" h="192">
                  <a:moveTo>
                    <a:pt x="222" y="192"/>
                  </a:moveTo>
                  <a:cubicBezTo>
                    <a:pt x="30" y="192"/>
                    <a:pt x="30" y="192"/>
                    <a:pt x="30" y="192"/>
                  </a:cubicBezTo>
                  <a:cubicBezTo>
                    <a:pt x="14" y="192"/>
                    <a:pt x="0" y="179"/>
                    <a:pt x="0" y="16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39" y="0"/>
                    <a:pt x="252" y="13"/>
                    <a:pt x="252" y="30"/>
                  </a:cubicBezTo>
                  <a:cubicBezTo>
                    <a:pt x="252" y="162"/>
                    <a:pt x="252" y="162"/>
                    <a:pt x="252" y="162"/>
                  </a:cubicBezTo>
                  <a:cubicBezTo>
                    <a:pt x="252" y="179"/>
                    <a:pt x="239" y="192"/>
                    <a:pt x="222" y="192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12" y="172"/>
                    <a:pt x="20" y="180"/>
                    <a:pt x="30" y="180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32" y="180"/>
                    <a:pt x="240" y="172"/>
                    <a:pt x="240" y="162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20"/>
                    <a:pt x="232" y="12"/>
                    <a:pt x="222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8" name="Freeform 10">
              <a:extLst>
                <a:ext uri="{FF2B5EF4-FFF2-40B4-BE49-F238E27FC236}">
                  <a16:creationId xmlns:a16="http://schemas.microsoft.com/office/drawing/2014/main" id="{8894367A-92E9-164E-BC86-5B276995A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14"/>
              <a:ext cx="71" cy="18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8" y="3"/>
                    <a:pt x="48" y="6"/>
                  </a:cubicBezTo>
                  <a:cubicBezTo>
                    <a:pt x="48" y="9"/>
                    <a:pt x="46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9" name="Freeform 11">
              <a:extLst>
                <a:ext uri="{FF2B5EF4-FFF2-40B4-BE49-F238E27FC236}">
                  <a16:creationId xmlns:a16="http://schemas.microsoft.com/office/drawing/2014/main" id="{8C879DF6-8A8C-D14C-9B9C-E0EB824DC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" y="543"/>
              <a:ext cx="373" cy="284"/>
            </a:xfrm>
            <a:custGeom>
              <a:avLst/>
              <a:gdLst>
                <a:gd name="T0" fmla="*/ 222 w 252"/>
                <a:gd name="T1" fmla="*/ 192 h 192"/>
                <a:gd name="T2" fmla="*/ 30 w 252"/>
                <a:gd name="T3" fmla="*/ 192 h 192"/>
                <a:gd name="T4" fmla="*/ 0 w 252"/>
                <a:gd name="T5" fmla="*/ 162 h 192"/>
                <a:gd name="T6" fmla="*/ 0 w 252"/>
                <a:gd name="T7" fmla="*/ 138 h 192"/>
                <a:gd name="T8" fmla="*/ 6 w 252"/>
                <a:gd name="T9" fmla="*/ 132 h 192"/>
                <a:gd name="T10" fmla="*/ 12 w 252"/>
                <a:gd name="T11" fmla="*/ 138 h 192"/>
                <a:gd name="T12" fmla="*/ 12 w 252"/>
                <a:gd name="T13" fmla="*/ 162 h 192"/>
                <a:gd name="T14" fmla="*/ 30 w 252"/>
                <a:gd name="T15" fmla="*/ 180 h 192"/>
                <a:gd name="T16" fmla="*/ 222 w 252"/>
                <a:gd name="T17" fmla="*/ 180 h 192"/>
                <a:gd name="T18" fmla="*/ 240 w 252"/>
                <a:gd name="T19" fmla="*/ 162 h 192"/>
                <a:gd name="T20" fmla="*/ 240 w 252"/>
                <a:gd name="T21" fmla="*/ 30 h 192"/>
                <a:gd name="T22" fmla="*/ 222 w 252"/>
                <a:gd name="T23" fmla="*/ 12 h 192"/>
                <a:gd name="T24" fmla="*/ 210 w 252"/>
                <a:gd name="T25" fmla="*/ 12 h 192"/>
                <a:gd name="T26" fmla="*/ 204 w 252"/>
                <a:gd name="T27" fmla="*/ 6 h 192"/>
                <a:gd name="T28" fmla="*/ 210 w 252"/>
                <a:gd name="T29" fmla="*/ 0 h 192"/>
                <a:gd name="T30" fmla="*/ 222 w 252"/>
                <a:gd name="T31" fmla="*/ 0 h 192"/>
                <a:gd name="T32" fmla="*/ 252 w 252"/>
                <a:gd name="T33" fmla="*/ 30 h 192"/>
                <a:gd name="T34" fmla="*/ 252 w 252"/>
                <a:gd name="T35" fmla="*/ 162 h 192"/>
                <a:gd name="T36" fmla="*/ 222 w 252"/>
                <a:gd name="T3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192">
                  <a:moveTo>
                    <a:pt x="222" y="192"/>
                  </a:moveTo>
                  <a:cubicBezTo>
                    <a:pt x="30" y="192"/>
                    <a:pt x="30" y="192"/>
                    <a:pt x="30" y="192"/>
                  </a:cubicBezTo>
                  <a:cubicBezTo>
                    <a:pt x="14" y="192"/>
                    <a:pt x="0" y="179"/>
                    <a:pt x="0" y="162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5"/>
                    <a:pt x="3" y="132"/>
                    <a:pt x="6" y="132"/>
                  </a:cubicBezTo>
                  <a:cubicBezTo>
                    <a:pt x="10" y="132"/>
                    <a:pt x="12" y="135"/>
                    <a:pt x="12" y="138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12" y="172"/>
                    <a:pt x="20" y="180"/>
                    <a:pt x="30" y="180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32" y="180"/>
                    <a:pt x="240" y="172"/>
                    <a:pt x="240" y="162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20"/>
                    <a:pt x="232" y="12"/>
                    <a:pt x="222" y="12"/>
                  </a:cubicBezTo>
                  <a:cubicBezTo>
                    <a:pt x="210" y="12"/>
                    <a:pt x="210" y="12"/>
                    <a:pt x="210" y="12"/>
                  </a:cubicBezTo>
                  <a:cubicBezTo>
                    <a:pt x="207" y="12"/>
                    <a:pt x="204" y="9"/>
                    <a:pt x="204" y="6"/>
                  </a:cubicBezTo>
                  <a:cubicBezTo>
                    <a:pt x="204" y="3"/>
                    <a:pt x="207" y="0"/>
                    <a:pt x="21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39" y="0"/>
                    <a:pt x="252" y="13"/>
                    <a:pt x="252" y="30"/>
                  </a:cubicBezTo>
                  <a:cubicBezTo>
                    <a:pt x="252" y="162"/>
                    <a:pt x="252" y="162"/>
                    <a:pt x="252" y="162"/>
                  </a:cubicBezTo>
                  <a:cubicBezTo>
                    <a:pt x="252" y="179"/>
                    <a:pt x="239" y="192"/>
                    <a:pt x="222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320" name="Freeform 132">
            <a:extLst>
              <a:ext uri="{FF2B5EF4-FFF2-40B4-BE49-F238E27FC236}">
                <a16:creationId xmlns:a16="http://schemas.microsoft.com/office/drawing/2014/main" id="{45BDCAD5-FFA8-D94A-91ED-271D762E1E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09731" y="5515535"/>
            <a:ext cx="494523" cy="438368"/>
          </a:xfrm>
          <a:custGeom>
            <a:avLst/>
            <a:gdLst>
              <a:gd name="T0" fmla="*/ 9 w 133"/>
              <a:gd name="T1" fmla="*/ 0 h 116"/>
              <a:gd name="T2" fmla="*/ 0 w 133"/>
              <a:gd name="T3" fmla="*/ 91 h 116"/>
              <a:gd name="T4" fmla="*/ 56 w 133"/>
              <a:gd name="T5" fmla="*/ 99 h 116"/>
              <a:gd name="T6" fmla="*/ 39 w 133"/>
              <a:gd name="T7" fmla="*/ 110 h 116"/>
              <a:gd name="T8" fmla="*/ 39 w 133"/>
              <a:gd name="T9" fmla="*/ 116 h 116"/>
              <a:gd name="T10" fmla="*/ 97 w 133"/>
              <a:gd name="T11" fmla="*/ 113 h 116"/>
              <a:gd name="T12" fmla="*/ 78 w 133"/>
              <a:gd name="T13" fmla="*/ 110 h 116"/>
              <a:gd name="T14" fmla="*/ 124 w 133"/>
              <a:gd name="T15" fmla="*/ 99 h 116"/>
              <a:gd name="T16" fmla="*/ 133 w 133"/>
              <a:gd name="T17" fmla="*/ 8 h 116"/>
              <a:gd name="T18" fmla="*/ 72 w 133"/>
              <a:gd name="T19" fmla="*/ 110 h 116"/>
              <a:gd name="T20" fmla="*/ 61 w 133"/>
              <a:gd name="T21" fmla="*/ 99 h 116"/>
              <a:gd name="T22" fmla="*/ 72 w 133"/>
              <a:gd name="T23" fmla="*/ 110 h 116"/>
              <a:gd name="T24" fmla="*/ 124 w 133"/>
              <a:gd name="T25" fmla="*/ 94 h 116"/>
              <a:gd name="T26" fmla="*/ 6 w 133"/>
              <a:gd name="T27" fmla="*/ 91 h 116"/>
              <a:gd name="T28" fmla="*/ 9 w 133"/>
              <a:gd name="T29" fmla="*/ 5 h 116"/>
              <a:gd name="T30" fmla="*/ 127 w 133"/>
              <a:gd name="T31" fmla="*/ 8 h 116"/>
              <a:gd name="T32" fmla="*/ 109 w 133"/>
              <a:gd name="T33" fmla="*/ 36 h 116"/>
              <a:gd name="T34" fmla="*/ 68 w 133"/>
              <a:gd name="T35" fmla="*/ 19 h 116"/>
              <a:gd name="T36" fmla="*/ 30 w 133"/>
              <a:gd name="T37" fmla="*/ 36 h 116"/>
              <a:gd name="T38" fmla="*/ 30 w 133"/>
              <a:gd name="T39" fmla="*/ 36 h 116"/>
              <a:gd name="T40" fmla="*/ 28 w 133"/>
              <a:gd name="T41" fmla="*/ 37 h 116"/>
              <a:gd name="T42" fmla="*/ 28 w 133"/>
              <a:gd name="T43" fmla="*/ 57 h 116"/>
              <a:gd name="T44" fmla="*/ 23 w 133"/>
              <a:gd name="T45" fmla="*/ 76 h 116"/>
              <a:gd name="T46" fmla="*/ 36 w 133"/>
              <a:gd name="T47" fmla="*/ 77 h 116"/>
              <a:gd name="T48" fmla="*/ 39 w 133"/>
              <a:gd name="T49" fmla="*/ 73 h 116"/>
              <a:gd name="T50" fmla="*/ 34 w 133"/>
              <a:gd name="T51" fmla="*/ 43 h 116"/>
              <a:gd name="T52" fmla="*/ 45 w 133"/>
              <a:gd name="T53" fmla="*/ 66 h 116"/>
              <a:gd name="T54" fmla="*/ 68 w 133"/>
              <a:gd name="T55" fmla="*/ 79 h 116"/>
              <a:gd name="T56" fmla="*/ 71 w 133"/>
              <a:gd name="T57" fmla="*/ 79 h 116"/>
              <a:gd name="T58" fmla="*/ 94 w 133"/>
              <a:gd name="T59" fmla="*/ 66 h 116"/>
              <a:gd name="T60" fmla="*/ 109 w 133"/>
              <a:gd name="T61" fmla="*/ 41 h 116"/>
              <a:gd name="T62" fmla="*/ 109 w 133"/>
              <a:gd name="T63" fmla="*/ 36 h 116"/>
              <a:gd name="T64" fmla="*/ 31 w 133"/>
              <a:gd name="T65" fmla="*/ 66 h 116"/>
              <a:gd name="T66" fmla="*/ 29 w 133"/>
              <a:gd name="T67" fmla="*/ 71 h 116"/>
              <a:gd name="T68" fmla="*/ 69 w 133"/>
              <a:gd name="T69" fmla="*/ 74 h 116"/>
              <a:gd name="T70" fmla="*/ 50 w 133"/>
              <a:gd name="T71" fmla="*/ 50 h 116"/>
              <a:gd name="T72" fmla="*/ 69 w 133"/>
              <a:gd name="T73" fmla="*/ 58 h 116"/>
              <a:gd name="T74" fmla="*/ 89 w 133"/>
              <a:gd name="T75" fmla="*/ 50 h 116"/>
              <a:gd name="T76" fmla="*/ 69 w 133"/>
              <a:gd name="T77" fmla="*/ 52 h 116"/>
              <a:gd name="T78" fmla="*/ 69 w 133"/>
              <a:gd name="T79" fmla="*/ 25 h 116"/>
              <a:gd name="T80" fmla="*/ 69 w 133"/>
              <a:gd name="T81" fmla="*/ 5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3" h="116">
                <a:moveTo>
                  <a:pt x="124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5"/>
                  <a:pt x="4" y="99"/>
                  <a:pt x="9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39" y="110"/>
                  <a:pt x="39" y="110"/>
                  <a:pt x="39" y="110"/>
                </a:cubicBezTo>
                <a:cubicBezTo>
                  <a:pt x="37" y="110"/>
                  <a:pt x="36" y="111"/>
                  <a:pt x="36" y="113"/>
                </a:cubicBezTo>
                <a:cubicBezTo>
                  <a:pt x="36" y="114"/>
                  <a:pt x="37" y="116"/>
                  <a:pt x="39" y="116"/>
                </a:cubicBezTo>
                <a:cubicBezTo>
                  <a:pt x="94" y="116"/>
                  <a:pt x="94" y="116"/>
                  <a:pt x="94" y="116"/>
                </a:cubicBezTo>
                <a:cubicBezTo>
                  <a:pt x="96" y="116"/>
                  <a:pt x="97" y="114"/>
                  <a:pt x="97" y="113"/>
                </a:cubicBezTo>
                <a:cubicBezTo>
                  <a:pt x="97" y="111"/>
                  <a:pt x="96" y="110"/>
                  <a:pt x="94" y="110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99"/>
                  <a:pt x="78" y="99"/>
                  <a:pt x="78" y="99"/>
                </a:cubicBezTo>
                <a:cubicBezTo>
                  <a:pt x="124" y="99"/>
                  <a:pt x="124" y="99"/>
                  <a:pt x="124" y="99"/>
                </a:cubicBezTo>
                <a:cubicBezTo>
                  <a:pt x="129" y="99"/>
                  <a:pt x="133" y="95"/>
                  <a:pt x="133" y="91"/>
                </a:cubicBezTo>
                <a:cubicBezTo>
                  <a:pt x="133" y="8"/>
                  <a:pt x="133" y="8"/>
                  <a:pt x="133" y="8"/>
                </a:cubicBezTo>
                <a:cubicBezTo>
                  <a:pt x="133" y="4"/>
                  <a:pt x="129" y="0"/>
                  <a:pt x="124" y="0"/>
                </a:cubicBezTo>
                <a:close/>
                <a:moveTo>
                  <a:pt x="72" y="110"/>
                </a:moveTo>
                <a:cubicBezTo>
                  <a:pt x="61" y="110"/>
                  <a:pt x="61" y="110"/>
                  <a:pt x="61" y="110"/>
                </a:cubicBezTo>
                <a:cubicBezTo>
                  <a:pt x="61" y="99"/>
                  <a:pt x="61" y="99"/>
                  <a:pt x="61" y="99"/>
                </a:cubicBezTo>
                <a:cubicBezTo>
                  <a:pt x="72" y="99"/>
                  <a:pt x="72" y="99"/>
                  <a:pt x="72" y="99"/>
                </a:cubicBezTo>
                <a:lnTo>
                  <a:pt x="72" y="110"/>
                </a:lnTo>
                <a:close/>
                <a:moveTo>
                  <a:pt x="127" y="91"/>
                </a:moveTo>
                <a:cubicBezTo>
                  <a:pt x="127" y="92"/>
                  <a:pt x="126" y="94"/>
                  <a:pt x="124" y="94"/>
                </a:cubicBezTo>
                <a:cubicBezTo>
                  <a:pt x="9" y="94"/>
                  <a:pt x="9" y="94"/>
                  <a:pt x="9" y="94"/>
                </a:cubicBezTo>
                <a:cubicBezTo>
                  <a:pt x="7" y="94"/>
                  <a:pt x="6" y="92"/>
                  <a:pt x="6" y="91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7" y="5"/>
                  <a:pt x="9" y="5"/>
                </a:cubicBezTo>
                <a:cubicBezTo>
                  <a:pt x="124" y="5"/>
                  <a:pt x="124" y="5"/>
                  <a:pt x="124" y="5"/>
                </a:cubicBezTo>
                <a:cubicBezTo>
                  <a:pt x="126" y="5"/>
                  <a:pt x="127" y="7"/>
                  <a:pt x="127" y="8"/>
                </a:cubicBezTo>
                <a:lnTo>
                  <a:pt x="127" y="91"/>
                </a:lnTo>
                <a:close/>
                <a:moveTo>
                  <a:pt x="109" y="36"/>
                </a:moveTo>
                <a:cubicBezTo>
                  <a:pt x="70" y="19"/>
                  <a:pt x="70" y="19"/>
                  <a:pt x="70" y="19"/>
                </a:cubicBezTo>
                <a:cubicBezTo>
                  <a:pt x="70" y="19"/>
                  <a:pt x="69" y="19"/>
                  <a:pt x="68" y="19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29" y="36"/>
                  <a:pt x="29" y="36"/>
                  <a:pt x="29" y="37"/>
                </a:cubicBezTo>
                <a:cubicBezTo>
                  <a:pt x="29" y="37"/>
                  <a:pt x="28" y="37"/>
                  <a:pt x="28" y="37"/>
                </a:cubicBezTo>
                <a:cubicBezTo>
                  <a:pt x="28" y="37"/>
                  <a:pt x="28" y="38"/>
                  <a:pt x="28" y="38"/>
                </a:cubicBezTo>
                <a:cubicBezTo>
                  <a:pt x="28" y="57"/>
                  <a:pt x="28" y="57"/>
                  <a:pt x="28" y="57"/>
                </a:cubicBezTo>
                <a:cubicBezTo>
                  <a:pt x="23" y="73"/>
                  <a:pt x="23" y="73"/>
                  <a:pt x="23" y="73"/>
                </a:cubicBezTo>
                <a:cubicBezTo>
                  <a:pt x="22" y="74"/>
                  <a:pt x="22" y="75"/>
                  <a:pt x="23" y="76"/>
                </a:cubicBezTo>
                <a:cubicBezTo>
                  <a:pt x="24" y="77"/>
                  <a:pt x="24" y="77"/>
                  <a:pt x="25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7" y="77"/>
                  <a:pt x="38" y="77"/>
                  <a:pt x="38" y="76"/>
                </a:cubicBezTo>
                <a:cubicBezTo>
                  <a:pt x="39" y="75"/>
                  <a:pt x="39" y="74"/>
                  <a:pt x="39" y="73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3"/>
                  <a:pt x="34" y="43"/>
                  <a:pt x="34" y="43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66"/>
                  <a:pt x="45" y="66"/>
                  <a:pt x="45" y="66"/>
                </a:cubicBezTo>
                <a:cubicBezTo>
                  <a:pt x="45" y="67"/>
                  <a:pt x="45" y="68"/>
                  <a:pt x="46" y="68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80"/>
                  <a:pt x="69" y="80"/>
                  <a:pt x="69" y="80"/>
                </a:cubicBezTo>
                <a:cubicBezTo>
                  <a:pt x="70" y="80"/>
                  <a:pt x="70" y="80"/>
                  <a:pt x="71" y="79"/>
                </a:cubicBezTo>
                <a:cubicBezTo>
                  <a:pt x="93" y="68"/>
                  <a:pt x="93" y="68"/>
                  <a:pt x="93" y="68"/>
                </a:cubicBezTo>
                <a:cubicBezTo>
                  <a:pt x="94" y="68"/>
                  <a:pt x="94" y="67"/>
                  <a:pt x="94" y="66"/>
                </a:cubicBezTo>
                <a:cubicBezTo>
                  <a:pt x="94" y="47"/>
                  <a:pt x="94" y="47"/>
                  <a:pt x="94" y="47"/>
                </a:cubicBezTo>
                <a:cubicBezTo>
                  <a:pt x="109" y="41"/>
                  <a:pt x="109" y="41"/>
                  <a:pt x="109" y="41"/>
                </a:cubicBezTo>
                <a:cubicBezTo>
                  <a:pt x="110" y="41"/>
                  <a:pt x="111" y="40"/>
                  <a:pt x="111" y="38"/>
                </a:cubicBezTo>
                <a:cubicBezTo>
                  <a:pt x="111" y="37"/>
                  <a:pt x="110" y="36"/>
                  <a:pt x="109" y="36"/>
                </a:cubicBezTo>
                <a:close/>
                <a:moveTo>
                  <a:pt x="29" y="71"/>
                </a:moveTo>
                <a:cubicBezTo>
                  <a:pt x="31" y="66"/>
                  <a:pt x="31" y="66"/>
                  <a:pt x="31" y="66"/>
                </a:cubicBezTo>
                <a:cubicBezTo>
                  <a:pt x="32" y="71"/>
                  <a:pt x="32" y="71"/>
                  <a:pt x="32" y="71"/>
                </a:cubicBezTo>
                <a:lnTo>
                  <a:pt x="29" y="71"/>
                </a:lnTo>
                <a:close/>
                <a:moveTo>
                  <a:pt x="89" y="64"/>
                </a:moveTo>
                <a:cubicBezTo>
                  <a:pt x="69" y="74"/>
                  <a:pt x="69" y="74"/>
                  <a:pt x="69" y="7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50"/>
                  <a:pt x="50" y="50"/>
                  <a:pt x="50" y="50"/>
                </a:cubicBezTo>
                <a:cubicBezTo>
                  <a:pt x="68" y="57"/>
                  <a:pt x="68" y="57"/>
                  <a:pt x="68" y="57"/>
                </a:cubicBezTo>
                <a:cubicBezTo>
                  <a:pt x="69" y="58"/>
                  <a:pt x="69" y="58"/>
                  <a:pt x="69" y="58"/>
                </a:cubicBezTo>
                <a:cubicBezTo>
                  <a:pt x="70" y="58"/>
                  <a:pt x="70" y="58"/>
                  <a:pt x="70" y="57"/>
                </a:cubicBezTo>
                <a:cubicBezTo>
                  <a:pt x="89" y="50"/>
                  <a:pt x="89" y="50"/>
                  <a:pt x="89" y="50"/>
                </a:cubicBezTo>
                <a:lnTo>
                  <a:pt x="89" y="64"/>
                </a:lnTo>
                <a:close/>
                <a:moveTo>
                  <a:pt x="69" y="52"/>
                </a:moveTo>
                <a:cubicBezTo>
                  <a:pt x="38" y="38"/>
                  <a:pt x="38" y="38"/>
                  <a:pt x="38" y="38"/>
                </a:cubicBezTo>
                <a:cubicBezTo>
                  <a:pt x="69" y="25"/>
                  <a:pt x="69" y="25"/>
                  <a:pt x="69" y="25"/>
                </a:cubicBezTo>
                <a:cubicBezTo>
                  <a:pt x="101" y="38"/>
                  <a:pt x="101" y="38"/>
                  <a:pt x="101" y="38"/>
                </a:cubicBezTo>
                <a:lnTo>
                  <a:pt x="69" y="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+mj-lt"/>
            </a:endParaRPr>
          </a:p>
        </p:txBody>
      </p:sp>
      <p:grpSp>
        <p:nvGrpSpPr>
          <p:cNvPr id="325" name="Group 104">
            <a:extLst>
              <a:ext uri="{FF2B5EF4-FFF2-40B4-BE49-F238E27FC236}">
                <a16:creationId xmlns:a16="http://schemas.microsoft.com/office/drawing/2014/main" id="{C933286F-FB2B-2B48-B689-90FB1B740D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207268" y="5477733"/>
            <a:ext cx="341846" cy="513972"/>
            <a:chOff x="1443" y="2997"/>
            <a:chExt cx="284" cy="427"/>
          </a:xfrm>
          <a:solidFill>
            <a:schemeClr val="accent1"/>
          </a:solidFill>
        </p:grpSpPr>
        <p:sp>
          <p:nvSpPr>
            <p:cNvPr id="326" name="Freeform 105">
              <a:extLst>
                <a:ext uri="{FF2B5EF4-FFF2-40B4-BE49-F238E27FC236}">
                  <a16:creationId xmlns:a16="http://schemas.microsoft.com/office/drawing/2014/main" id="{EBD25FD2-6E1F-C448-BE38-E904E3A2F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2" y="3104"/>
              <a:ext cx="261" cy="320"/>
            </a:xfrm>
            <a:custGeom>
              <a:avLst/>
              <a:gdLst>
                <a:gd name="T0" fmla="*/ 155 w 176"/>
                <a:gd name="T1" fmla="*/ 216 h 216"/>
                <a:gd name="T2" fmla="*/ 59 w 176"/>
                <a:gd name="T3" fmla="*/ 216 h 216"/>
                <a:gd name="T4" fmla="*/ 54 w 176"/>
                <a:gd name="T5" fmla="*/ 213 h 216"/>
                <a:gd name="T6" fmla="*/ 6 w 176"/>
                <a:gd name="T7" fmla="*/ 141 h 216"/>
                <a:gd name="T8" fmla="*/ 4 w 176"/>
                <a:gd name="T9" fmla="*/ 116 h 216"/>
                <a:gd name="T10" fmla="*/ 17 w 176"/>
                <a:gd name="T11" fmla="*/ 108 h 216"/>
                <a:gd name="T12" fmla="*/ 59 w 176"/>
                <a:gd name="T13" fmla="*/ 137 h 216"/>
                <a:gd name="T14" fmla="*/ 59 w 176"/>
                <a:gd name="T15" fmla="*/ 24 h 216"/>
                <a:gd name="T16" fmla="*/ 83 w 176"/>
                <a:gd name="T17" fmla="*/ 0 h 216"/>
                <a:gd name="T18" fmla="*/ 107 w 176"/>
                <a:gd name="T19" fmla="*/ 24 h 216"/>
                <a:gd name="T20" fmla="*/ 107 w 176"/>
                <a:gd name="T21" fmla="*/ 92 h 216"/>
                <a:gd name="T22" fmla="*/ 156 w 176"/>
                <a:gd name="T23" fmla="*/ 108 h 216"/>
                <a:gd name="T24" fmla="*/ 173 w 176"/>
                <a:gd name="T25" fmla="*/ 145 h 216"/>
                <a:gd name="T26" fmla="*/ 161 w 176"/>
                <a:gd name="T27" fmla="*/ 211 h 216"/>
                <a:gd name="T28" fmla="*/ 155 w 176"/>
                <a:gd name="T29" fmla="*/ 216 h 216"/>
                <a:gd name="T30" fmla="*/ 62 w 176"/>
                <a:gd name="T31" fmla="*/ 204 h 216"/>
                <a:gd name="T32" fmla="*/ 150 w 176"/>
                <a:gd name="T33" fmla="*/ 204 h 216"/>
                <a:gd name="T34" fmla="*/ 161 w 176"/>
                <a:gd name="T35" fmla="*/ 143 h 216"/>
                <a:gd name="T36" fmla="*/ 152 w 176"/>
                <a:gd name="T37" fmla="*/ 120 h 216"/>
                <a:gd name="T38" fmla="*/ 99 w 176"/>
                <a:gd name="T39" fmla="*/ 102 h 216"/>
                <a:gd name="T40" fmla="*/ 95 w 176"/>
                <a:gd name="T41" fmla="*/ 96 h 216"/>
                <a:gd name="T42" fmla="*/ 95 w 176"/>
                <a:gd name="T43" fmla="*/ 24 h 216"/>
                <a:gd name="T44" fmla="*/ 83 w 176"/>
                <a:gd name="T45" fmla="*/ 12 h 216"/>
                <a:gd name="T46" fmla="*/ 71 w 176"/>
                <a:gd name="T47" fmla="*/ 24 h 216"/>
                <a:gd name="T48" fmla="*/ 71 w 176"/>
                <a:gd name="T49" fmla="*/ 156 h 216"/>
                <a:gd name="T50" fmla="*/ 67 w 176"/>
                <a:gd name="T51" fmla="*/ 162 h 216"/>
                <a:gd name="T52" fmla="*/ 60 w 176"/>
                <a:gd name="T53" fmla="*/ 159 h 216"/>
                <a:gd name="T54" fmla="*/ 17 w 176"/>
                <a:gd name="T55" fmla="*/ 120 h 216"/>
                <a:gd name="T56" fmla="*/ 14 w 176"/>
                <a:gd name="T57" fmla="*/ 121 h 216"/>
                <a:gd name="T58" fmla="*/ 16 w 176"/>
                <a:gd name="T59" fmla="*/ 135 h 216"/>
                <a:gd name="T60" fmla="*/ 62 w 176"/>
                <a:gd name="T61" fmla="*/ 20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6" h="216">
                  <a:moveTo>
                    <a:pt x="155" y="216"/>
                  </a:moveTo>
                  <a:cubicBezTo>
                    <a:pt x="59" y="216"/>
                    <a:pt x="59" y="216"/>
                    <a:pt x="59" y="216"/>
                  </a:cubicBezTo>
                  <a:cubicBezTo>
                    <a:pt x="57" y="216"/>
                    <a:pt x="55" y="215"/>
                    <a:pt x="54" y="213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2" y="135"/>
                    <a:pt x="0" y="124"/>
                    <a:pt x="4" y="116"/>
                  </a:cubicBezTo>
                  <a:cubicBezTo>
                    <a:pt x="6" y="111"/>
                    <a:pt x="11" y="108"/>
                    <a:pt x="17" y="108"/>
                  </a:cubicBezTo>
                  <a:cubicBezTo>
                    <a:pt x="30" y="108"/>
                    <a:pt x="42" y="113"/>
                    <a:pt x="59" y="13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11"/>
                    <a:pt x="70" y="0"/>
                    <a:pt x="83" y="0"/>
                  </a:cubicBezTo>
                  <a:cubicBezTo>
                    <a:pt x="96" y="0"/>
                    <a:pt x="107" y="11"/>
                    <a:pt x="107" y="24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72" y="113"/>
                    <a:pt x="176" y="131"/>
                    <a:pt x="173" y="145"/>
                  </a:cubicBezTo>
                  <a:cubicBezTo>
                    <a:pt x="161" y="211"/>
                    <a:pt x="161" y="211"/>
                    <a:pt x="161" y="211"/>
                  </a:cubicBezTo>
                  <a:cubicBezTo>
                    <a:pt x="161" y="214"/>
                    <a:pt x="158" y="216"/>
                    <a:pt x="155" y="216"/>
                  </a:cubicBezTo>
                  <a:close/>
                  <a:moveTo>
                    <a:pt x="62" y="204"/>
                  </a:moveTo>
                  <a:cubicBezTo>
                    <a:pt x="150" y="204"/>
                    <a:pt x="150" y="204"/>
                    <a:pt x="150" y="204"/>
                  </a:cubicBezTo>
                  <a:cubicBezTo>
                    <a:pt x="161" y="143"/>
                    <a:pt x="161" y="143"/>
                    <a:pt x="161" y="143"/>
                  </a:cubicBezTo>
                  <a:cubicBezTo>
                    <a:pt x="163" y="134"/>
                    <a:pt x="161" y="123"/>
                    <a:pt x="152" y="120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97" y="101"/>
                    <a:pt x="95" y="99"/>
                    <a:pt x="95" y="96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17"/>
                    <a:pt x="90" y="12"/>
                    <a:pt x="83" y="12"/>
                  </a:cubicBezTo>
                  <a:cubicBezTo>
                    <a:pt x="77" y="12"/>
                    <a:pt x="71" y="18"/>
                    <a:pt x="71" y="24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9"/>
                    <a:pt x="69" y="161"/>
                    <a:pt x="67" y="162"/>
                  </a:cubicBezTo>
                  <a:cubicBezTo>
                    <a:pt x="64" y="163"/>
                    <a:pt x="62" y="162"/>
                    <a:pt x="60" y="159"/>
                  </a:cubicBezTo>
                  <a:cubicBezTo>
                    <a:pt x="37" y="123"/>
                    <a:pt x="26" y="120"/>
                    <a:pt x="17" y="120"/>
                  </a:cubicBezTo>
                  <a:cubicBezTo>
                    <a:pt x="15" y="120"/>
                    <a:pt x="15" y="121"/>
                    <a:pt x="14" y="121"/>
                  </a:cubicBezTo>
                  <a:cubicBezTo>
                    <a:pt x="13" y="124"/>
                    <a:pt x="14" y="131"/>
                    <a:pt x="16" y="135"/>
                  </a:cubicBezTo>
                  <a:lnTo>
                    <a:pt x="62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27" name="Freeform 106">
              <a:extLst>
                <a:ext uri="{FF2B5EF4-FFF2-40B4-BE49-F238E27FC236}">
                  <a16:creationId xmlns:a16="http://schemas.microsoft.com/office/drawing/2014/main" id="{BD9B7B3C-0689-BA4C-ABBF-BCE7E3B46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" y="3122"/>
              <a:ext cx="71" cy="17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8" y="3"/>
                    <a:pt x="48" y="6"/>
                  </a:cubicBezTo>
                  <a:cubicBezTo>
                    <a:pt x="48" y="9"/>
                    <a:pt x="46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28" name="Freeform 107">
              <a:extLst>
                <a:ext uri="{FF2B5EF4-FFF2-40B4-BE49-F238E27FC236}">
                  <a16:creationId xmlns:a16="http://schemas.microsoft.com/office/drawing/2014/main" id="{C9272C8E-5CB2-4643-AEA6-BE716984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3031"/>
              <a:ext cx="55" cy="55"/>
            </a:xfrm>
            <a:custGeom>
              <a:avLst/>
              <a:gdLst>
                <a:gd name="T0" fmla="*/ 6 w 37"/>
                <a:gd name="T1" fmla="*/ 37 h 37"/>
                <a:gd name="T2" fmla="*/ 2 w 37"/>
                <a:gd name="T3" fmla="*/ 35 h 37"/>
                <a:gd name="T4" fmla="*/ 2 w 37"/>
                <a:gd name="T5" fmla="*/ 27 h 37"/>
                <a:gd name="T6" fmla="*/ 26 w 37"/>
                <a:gd name="T7" fmla="*/ 3 h 37"/>
                <a:gd name="T8" fmla="*/ 34 w 37"/>
                <a:gd name="T9" fmla="*/ 3 h 37"/>
                <a:gd name="T10" fmla="*/ 34 w 37"/>
                <a:gd name="T11" fmla="*/ 11 h 37"/>
                <a:gd name="T12" fmla="*/ 10 w 37"/>
                <a:gd name="T13" fmla="*/ 35 h 37"/>
                <a:gd name="T14" fmla="*/ 6 w 37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7">
                  <a:moveTo>
                    <a:pt x="6" y="37"/>
                  </a:moveTo>
                  <a:cubicBezTo>
                    <a:pt x="5" y="37"/>
                    <a:pt x="3" y="36"/>
                    <a:pt x="2" y="35"/>
                  </a:cubicBezTo>
                  <a:cubicBezTo>
                    <a:pt x="0" y="33"/>
                    <a:pt x="0" y="29"/>
                    <a:pt x="2" y="27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0"/>
                    <a:pt x="32" y="0"/>
                    <a:pt x="34" y="3"/>
                  </a:cubicBezTo>
                  <a:cubicBezTo>
                    <a:pt x="37" y="5"/>
                    <a:pt x="37" y="9"/>
                    <a:pt x="34" y="1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6"/>
                    <a:pt x="8" y="37"/>
                    <a:pt x="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29" name="Freeform 108">
              <a:extLst>
                <a:ext uri="{FF2B5EF4-FFF2-40B4-BE49-F238E27FC236}">
                  <a16:creationId xmlns:a16="http://schemas.microsoft.com/office/drawing/2014/main" id="{CA4C5504-30D4-1D40-B292-CD5DA7231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" y="2997"/>
              <a:ext cx="18" cy="71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10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30" name="Freeform 109">
              <a:extLst>
                <a:ext uri="{FF2B5EF4-FFF2-40B4-BE49-F238E27FC236}">
                  <a16:creationId xmlns:a16="http://schemas.microsoft.com/office/drawing/2014/main" id="{7B5112E2-4CA4-294E-BC9B-DD315AEE8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" y="3031"/>
              <a:ext cx="55" cy="55"/>
            </a:xfrm>
            <a:custGeom>
              <a:avLst/>
              <a:gdLst>
                <a:gd name="T0" fmla="*/ 30 w 37"/>
                <a:gd name="T1" fmla="*/ 37 h 37"/>
                <a:gd name="T2" fmla="*/ 26 w 37"/>
                <a:gd name="T3" fmla="*/ 35 h 37"/>
                <a:gd name="T4" fmla="*/ 2 w 37"/>
                <a:gd name="T5" fmla="*/ 11 h 37"/>
                <a:gd name="T6" fmla="*/ 2 w 37"/>
                <a:gd name="T7" fmla="*/ 3 h 37"/>
                <a:gd name="T8" fmla="*/ 10 w 37"/>
                <a:gd name="T9" fmla="*/ 3 h 37"/>
                <a:gd name="T10" fmla="*/ 34 w 37"/>
                <a:gd name="T11" fmla="*/ 27 h 37"/>
                <a:gd name="T12" fmla="*/ 34 w 37"/>
                <a:gd name="T13" fmla="*/ 35 h 37"/>
                <a:gd name="T14" fmla="*/ 30 w 37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7">
                  <a:moveTo>
                    <a:pt x="30" y="37"/>
                  </a:moveTo>
                  <a:cubicBezTo>
                    <a:pt x="29" y="37"/>
                    <a:pt x="27" y="36"/>
                    <a:pt x="26" y="35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7" y="29"/>
                    <a:pt x="37" y="33"/>
                    <a:pt x="34" y="35"/>
                  </a:cubicBezTo>
                  <a:cubicBezTo>
                    <a:pt x="33" y="36"/>
                    <a:pt x="32" y="37"/>
                    <a:pt x="3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31" name="Freeform 110">
              <a:extLst>
                <a:ext uri="{FF2B5EF4-FFF2-40B4-BE49-F238E27FC236}">
                  <a16:creationId xmlns:a16="http://schemas.microsoft.com/office/drawing/2014/main" id="{B8173CE6-5D1A-A846-84AC-EC2E79F05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" y="3122"/>
              <a:ext cx="71" cy="17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8" y="3"/>
                    <a:pt x="48" y="6"/>
                  </a:cubicBezTo>
                  <a:cubicBezTo>
                    <a:pt x="48" y="9"/>
                    <a:pt x="46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</p:grpSp>
      <p:grpSp>
        <p:nvGrpSpPr>
          <p:cNvPr id="332" name="Group 48">
            <a:extLst>
              <a:ext uri="{FF2B5EF4-FFF2-40B4-BE49-F238E27FC236}">
                <a16:creationId xmlns:a16="http://schemas.microsoft.com/office/drawing/2014/main" id="{845CA248-13D3-B844-9F40-7BA5E1132E6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941132" y="3109340"/>
            <a:ext cx="515826" cy="496764"/>
            <a:chOff x="6532" y="451"/>
            <a:chExt cx="433" cy="417"/>
          </a:xfrm>
          <a:solidFill>
            <a:schemeClr val="accent1"/>
          </a:solidFill>
        </p:grpSpPr>
        <p:sp>
          <p:nvSpPr>
            <p:cNvPr id="333" name="Freeform 49">
              <a:extLst>
                <a:ext uri="{FF2B5EF4-FFF2-40B4-BE49-F238E27FC236}">
                  <a16:creationId xmlns:a16="http://schemas.microsoft.com/office/drawing/2014/main" id="{17E6D66F-E2A5-7445-867C-00B311AB2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" y="621"/>
              <a:ext cx="128" cy="94"/>
            </a:xfrm>
            <a:custGeom>
              <a:avLst/>
              <a:gdLst>
                <a:gd name="T0" fmla="*/ 7 w 86"/>
                <a:gd name="T1" fmla="*/ 64 h 64"/>
                <a:gd name="T2" fmla="*/ 3 w 86"/>
                <a:gd name="T3" fmla="*/ 63 h 64"/>
                <a:gd name="T4" fmla="*/ 1 w 86"/>
                <a:gd name="T5" fmla="*/ 55 h 64"/>
                <a:gd name="T6" fmla="*/ 34 w 86"/>
                <a:gd name="T7" fmla="*/ 3 h 64"/>
                <a:gd name="T8" fmla="*/ 38 w 86"/>
                <a:gd name="T9" fmla="*/ 0 h 64"/>
                <a:gd name="T10" fmla="*/ 43 w 86"/>
                <a:gd name="T11" fmla="*/ 2 h 64"/>
                <a:gd name="T12" fmla="*/ 84 w 86"/>
                <a:gd name="T13" fmla="*/ 48 h 64"/>
                <a:gd name="T14" fmla="*/ 84 w 86"/>
                <a:gd name="T15" fmla="*/ 56 h 64"/>
                <a:gd name="T16" fmla="*/ 75 w 86"/>
                <a:gd name="T17" fmla="*/ 56 h 64"/>
                <a:gd name="T18" fmla="*/ 40 w 86"/>
                <a:gd name="T19" fmla="*/ 16 h 64"/>
                <a:gd name="T20" fmla="*/ 12 w 86"/>
                <a:gd name="T21" fmla="*/ 61 h 64"/>
                <a:gd name="T22" fmla="*/ 7 w 86"/>
                <a:gd name="T2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64">
                  <a:moveTo>
                    <a:pt x="7" y="64"/>
                  </a:moveTo>
                  <a:cubicBezTo>
                    <a:pt x="5" y="64"/>
                    <a:pt x="4" y="64"/>
                    <a:pt x="3" y="63"/>
                  </a:cubicBezTo>
                  <a:cubicBezTo>
                    <a:pt x="1" y="62"/>
                    <a:pt x="0" y="58"/>
                    <a:pt x="1" y="55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5" y="1"/>
                    <a:pt x="36" y="0"/>
                    <a:pt x="38" y="0"/>
                  </a:cubicBezTo>
                  <a:cubicBezTo>
                    <a:pt x="40" y="0"/>
                    <a:pt x="42" y="1"/>
                    <a:pt x="43" y="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6" y="50"/>
                    <a:pt x="86" y="54"/>
                    <a:pt x="84" y="56"/>
                  </a:cubicBezTo>
                  <a:cubicBezTo>
                    <a:pt x="81" y="58"/>
                    <a:pt x="78" y="58"/>
                    <a:pt x="75" y="5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1" y="63"/>
                    <a:pt x="9" y="64"/>
                    <a:pt x="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4" name="Freeform 50">
              <a:extLst>
                <a:ext uri="{FF2B5EF4-FFF2-40B4-BE49-F238E27FC236}">
                  <a16:creationId xmlns:a16="http://schemas.microsoft.com/office/drawing/2014/main" id="{A947C942-EA82-4B48-9330-14A742F71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9" y="621"/>
              <a:ext cx="157" cy="233"/>
            </a:xfrm>
            <a:custGeom>
              <a:avLst/>
              <a:gdLst>
                <a:gd name="T0" fmla="*/ 7 w 106"/>
                <a:gd name="T1" fmla="*/ 158 h 158"/>
                <a:gd name="T2" fmla="*/ 1 w 106"/>
                <a:gd name="T3" fmla="*/ 154 h 158"/>
                <a:gd name="T4" fmla="*/ 5 w 106"/>
                <a:gd name="T5" fmla="*/ 147 h 158"/>
                <a:gd name="T6" fmla="*/ 74 w 106"/>
                <a:gd name="T7" fmla="*/ 94 h 158"/>
                <a:gd name="T8" fmla="*/ 86 w 106"/>
                <a:gd name="T9" fmla="*/ 8 h 158"/>
                <a:gd name="T10" fmla="*/ 90 w 106"/>
                <a:gd name="T11" fmla="*/ 1 h 158"/>
                <a:gd name="T12" fmla="*/ 97 w 106"/>
                <a:gd name="T13" fmla="*/ 5 h 158"/>
                <a:gd name="T14" fmla="*/ 84 w 106"/>
                <a:gd name="T15" fmla="*/ 100 h 158"/>
                <a:gd name="T16" fmla="*/ 8 w 106"/>
                <a:gd name="T17" fmla="*/ 158 h 158"/>
                <a:gd name="T18" fmla="*/ 7 w 106"/>
                <a:gd name="T1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58">
                  <a:moveTo>
                    <a:pt x="7" y="158"/>
                  </a:moveTo>
                  <a:cubicBezTo>
                    <a:pt x="4" y="158"/>
                    <a:pt x="2" y="157"/>
                    <a:pt x="1" y="154"/>
                  </a:cubicBezTo>
                  <a:cubicBezTo>
                    <a:pt x="0" y="151"/>
                    <a:pt x="2" y="147"/>
                    <a:pt x="5" y="147"/>
                  </a:cubicBezTo>
                  <a:cubicBezTo>
                    <a:pt x="34" y="139"/>
                    <a:pt x="59" y="121"/>
                    <a:pt x="74" y="94"/>
                  </a:cubicBezTo>
                  <a:cubicBezTo>
                    <a:pt x="89" y="68"/>
                    <a:pt x="93" y="38"/>
                    <a:pt x="86" y="8"/>
                  </a:cubicBezTo>
                  <a:cubicBezTo>
                    <a:pt x="85" y="5"/>
                    <a:pt x="87" y="2"/>
                    <a:pt x="90" y="1"/>
                  </a:cubicBezTo>
                  <a:cubicBezTo>
                    <a:pt x="93" y="0"/>
                    <a:pt x="97" y="2"/>
                    <a:pt x="97" y="5"/>
                  </a:cubicBezTo>
                  <a:cubicBezTo>
                    <a:pt x="106" y="38"/>
                    <a:pt x="101" y="71"/>
                    <a:pt x="84" y="100"/>
                  </a:cubicBezTo>
                  <a:cubicBezTo>
                    <a:pt x="67" y="129"/>
                    <a:pt x="40" y="150"/>
                    <a:pt x="8" y="158"/>
                  </a:cubicBezTo>
                  <a:cubicBezTo>
                    <a:pt x="8" y="158"/>
                    <a:pt x="7" y="158"/>
                    <a:pt x="7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5" name="Freeform 51">
              <a:extLst>
                <a:ext uri="{FF2B5EF4-FFF2-40B4-BE49-F238E27FC236}">
                  <a16:creationId xmlns:a16="http://schemas.microsoft.com/office/drawing/2014/main" id="{F6FECDDB-A3E0-AB42-AE11-B42BD5D93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" y="451"/>
              <a:ext cx="110" cy="112"/>
            </a:xfrm>
            <a:custGeom>
              <a:avLst/>
              <a:gdLst>
                <a:gd name="T0" fmla="*/ 68 w 74"/>
                <a:gd name="T1" fmla="*/ 76 h 76"/>
                <a:gd name="T2" fmla="*/ 67 w 74"/>
                <a:gd name="T3" fmla="*/ 76 h 76"/>
                <a:gd name="T4" fmla="*/ 6 w 74"/>
                <a:gd name="T5" fmla="*/ 70 h 76"/>
                <a:gd name="T6" fmla="*/ 1 w 74"/>
                <a:gd name="T7" fmla="*/ 67 h 76"/>
                <a:gd name="T8" fmla="*/ 1 w 74"/>
                <a:gd name="T9" fmla="*/ 61 h 76"/>
                <a:gd name="T10" fmla="*/ 24 w 74"/>
                <a:gd name="T11" fmla="*/ 5 h 76"/>
                <a:gd name="T12" fmla="*/ 32 w 74"/>
                <a:gd name="T13" fmla="*/ 1 h 76"/>
                <a:gd name="T14" fmla="*/ 35 w 74"/>
                <a:gd name="T15" fmla="*/ 9 h 76"/>
                <a:gd name="T16" fmla="*/ 15 w 74"/>
                <a:gd name="T17" fmla="*/ 58 h 76"/>
                <a:gd name="T18" fmla="*/ 68 w 74"/>
                <a:gd name="T19" fmla="*/ 64 h 76"/>
                <a:gd name="T20" fmla="*/ 74 w 74"/>
                <a:gd name="T21" fmla="*/ 70 h 76"/>
                <a:gd name="T22" fmla="*/ 68 w 74"/>
                <a:gd name="T2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76">
                  <a:moveTo>
                    <a:pt x="68" y="76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4" y="69"/>
                    <a:pt x="2" y="68"/>
                    <a:pt x="1" y="67"/>
                  </a:cubicBezTo>
                  <a:cubicBezTo>
                    <a:pt x="1" y="65"/>
                    <a:pt x="0" y="63"/>
                    <a:pt x="1" y="6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1"/>
                    <a:pt x="29" y="0"/>
                    <a:pt x="32" y="1"/>
                  </a:cubicBezTo>
                  <a:cubicBezTo>
                    <a:pt x="35" y="2"/>
                    <a:pt x="36" y="6"/>
                    <a:pt x="35" y="9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71" y="64"/>
                    <a:pt x="74" y="67"/>
                    <a:pt x="74" y="70"/>
                  </a:cubicBezTo>
                  <a:cubicBezTo>
                    <a:pt x="73" y="73"/>
                    <a:pt x="71" y="76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6" name="Freeform 52">
              <a:extLst>
                <a:ext uri="{FF2B5EF4-FFF2-40B4-BE49-F238E27FC236}">
                  <a16:creationId xmlns:a16="http://schemas.microsoft.com/office/drawing/2014/main" id="{368296E1-91C7-0142-92A5-9FC30718B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" y="491"/>
              <a:ext cx="269" cy="81"/>
            </a:xfrm>
            <a:custGeom>
              <a:avLst/>
              <a:gdLst>
                <a:gd name="T0" fmla="*/ 175 w 182"/>
                <a:gd name="T1" fmla="*/ 55 h 55"/>
                <a:gd name="T2" fmla="*/ 171 w 182"/>
                <a:gd name="T3" fmla="*/ 53 h 55"/>
                <a:gd name="T4" fmla="*/ 94 w 182"/>
                <a:gd name="T5" fmla="*/ 14 h 55"/>
                <a:gd name="T6" fmla="*/ 11 w 182"/>
                <a:gd name="T7" fmla="*/ 41 h 55"/>
                <a:gd name="T8" fmla="*/ 2 w 182"/>
                <a:gd name="T9" fmla="*/ 40 h 55"/>
                <a:gd name="T10" fmla="*/ 3 w 182"/>
                <a:gd name="T11" fmla="*/ 32 h 55"/>
                <a:gd name="T12" fmla="*/ 94 w 182"/>
                <a:gd name="T13" fmla="*/ 2 h 55"/>
                <a:gd name="T14" fmla="*/ 180 w 182"/>
                <a:gd name="T15" fmla="*/ 45 h 55"/>
                <a:gd name="T16" fmla="*/ 179 w 182"/>
                <a:gd name="T17" fmla="*/ 53 h 55"/>
                <a:gd name="T18" fmla="*/ 175 w 182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55">
                  <a:moveTo>
                    <a:pt x="175" y="55"/>
                  </a:moveTo>
                  <a:cubicBezTo>
                    <a:pt x="174" y="55"/>
                    <a:pt x="172" y="54"/>
                    <a:pt x="171" y="53"/>
                  </a:cubicBezTo>
                  <a:cubicBezTo>
                    <a:pt x="151" y="30"/>
                    <a:pt x="124" y="16"/>
                    <a:pt x="94" y="14"/>
                  </a:cubicBezTo>
                  <a:cubicBezTo>
                    <a:pt x="63" y="12"/>
                    <a:pt x="34" y="21"/>
                    <a:pt x="11" y="41"/>
                  </a:cubicBezTo>
                  <a:cubicBezTo>
                    <a:pt x="8" y="43"/>
                    <a:pt x="4" y="43"/>
                    <a:pt x="2" y="40"/>
                  </a:cubicBezTo>
                  <a:cubicBezTo>
                    <a:pt x="0" y="38"/>
                    <a:pt x="0" y="34"/>
                    <a:pt x="3" y="32"/>
                  </a:cubicBezTo>
                  <a:cubicBezTo>
                    <a:pt x="28" y="10"/>
                    <a:pt x="61" y="0"/>
                    <a:pt x="94" y="2"/>
                  </a:cubicBezTo>
                  <a:cubicBezTo>
                    <a:pt x="128" y="4"/>
                    <a:pt x="159" y="20"/>
                    <a:pt x="180" y="45"/>
                  </a:cubicBezTo>
                  <a:cubicBezTo>
                    <a:pt x="182" y="47"/>
                    <a:pt x="182" y="51"/>
                    <a:pt x="179" y="53"/>
                  </a:cubicBezTo>
                  <a:cubicBezTo>
                    <a:pt x="178" y="54"/>
                    <a:pt x="177" y="55"/>
                    <a:pt x="175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7" name="Freeform 53">
              <a:extLst>
                <a:ext uri="{FF2B5EF4-FFF2-40B4-BE49-F238E27FC236}">
                  <a16:creationId xmlns:a16="http://schemas.microsoft.com/office/drawing/2014/main" id="{58A5879A-4845-1A4E-AD7C-5245A7976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8" y="754"/>
              <a:ext cx="108" cy="114"/>
            </a:xfrm>
            <a:custGeom>
              <a:avLst/>
              <a:gdLst>
                <a:gd name="T0" fmla="*/ 7 w 73"/>
                <a:gd name="T1" fmla="*/ 77 h 77"/>
                <a:gd name="T2" fmla="*/ 1 w 73"/>
                <a:gd name="T3" fmla="*/ 72 h 77"/>
                <a:gd name="T4" fmla="*/ 6 w 73"/>
                <a:gd name="T5" fmla="*/ 65 h 77"/>
                <a:gd name="T6" fmla="*/ 58 w 73"/>
                <a:gd name="T7" fmla="*/ 57 h 77"/>
                <a:gd name="T8" fmla="*/ 36 w 73"/>
                <a:gd name="T9" fmla="*/ 9 h 77"/>
                <a:gd name="T10" fmla="*/ 39 w 73"/>
                <a:gd name="T11" fmla="*/ 1 h 77"/>
                <a:gd name="T12" fmla="*/ 47 w 73"/>
                <a:gd name="T13" fmla="*/ 4 h 77"/>
                <a:gd name="T14" fmla="*/ 73 w 73"/>
                <a:gd name="T15" fmla="*/ 60 h 77"/>
                <a:gd name="T16" fmla="*/ 73 w 73"/>
                <a:gd name="T17" fmla="*/ 65 h 77"/>
                <a:gd name="T18" fmla="*/ 68 w 73"/>
                <a:gd name="T19" fmla="*/ 68 h 77"/>
                <a:gd name="T20" fmla="*/ 7 w 73"/>
                <a:gd name="T21" fmla="*/ 77 h 77"/>
                <a:gd name="T22" fmla="*/ 7 w 73"/>
                <a:gd name="T2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7">
                  <a:moveTo>
                    <a:pt x="7" y="77"/>
                  </a:moveTo>
                  <a:cubicBezTo>
                    <a:pt x="4" y="77"/>
                    <a:pt x="1" y="75"/>
                    <a:pt x="1" y="72"/>
                  </a:cubicBezTo>
                  <a:cubicBezTo>
                    <a:pt x="0" y="69"/>
                    <a:pt x="2" y="66"/>
                    <a:pt x="6" y="65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6" y="2"/>
                    <a:pt x="39" y="1"/>
                  </a:cubicBezTo>
                  <a:cubicBezTo>
                    <a:pt x="42" y="0"/>
                    <a:pt x="46" y="1"/>
                    <a:pt x="47" y="4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1"/>
                    <a:pt x="73" y="63"/>
                    <a:pt x="73" y="65"/>
                  </a:cubicBezTo>
                  <a:cubicBezTo>
                    <a:pt x="72" y="67"/>
                    <a:pt x="70" y="68"/>
                    <a:pt x="68" y="68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8" name="Freeform 54">
              <a:extLst>
                <a:ext uri="{FF2B5EF4-FFF2-40B4-BE49-F238E27FC236}">
                  <a16:creationId xmlns:a16="http://schemas.microsoft.com/office/drawing/2014/main" id="{B1F284B8-040C-EA40-B415-8A9522FE8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612"/>
              <a:ext cx="144" cy="242"/>
            </a:xfrm>
            <a:custGeom>
              <a:avLst/>
              <a:gdLst>
                <a:gd name="T0" fmla="*/ 90 w 97"/>
                <a:gd name="T1" fmla="*/ 164 h 164"/>
                <a:gd name="T2" fmla="*/ 88 w 97"/>
                <a:gd name="T3" fmla="*/ 163 h 164"/>
                <a:gd name="T4" fmla="*/ 17 w 97"/>
                <a:gd name="T5" fmla="*/ 100 h 164"/>
                <a:gd name="T6" fmla="*/ 11 w 97"/>
                <a:gd name="T7" fmla="*/ 4 h 164"/>
                <a:gd name="T8" fmla="*/ 19 w 97"/>
                <a:gd name="T9" fmla="*/ 1 h 164"/>
                <a:gd name="T10" fmla="*/ 22 w 97"/>
                <a:gd name="T11" fmla="*/ 8 h 164"/>
                <a:gd name="T12" fmla="*/ 27 w 97"/>
                <a:gd name="T13" fmla="*/ 94 h 164"/>
                <a:gd name="T14" fmla="*/ 92 w 97"/>
                <a:gd name="T15" fmla="*/ 152 h 164"/>
                <a:gd name="T16" fmla="*/ 96 w 97"/>
                <a:gd name="T17" fmla="*/ 160 h 164"/>
                <a:gd name="T18" fmla="*/ 90 w 97"/>
                <a:gd name="T1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64">
                  <a:moveTo>
                    <a:pt x="90" y="164"/>
                  </a:moveTo>
                  <a:cubicBezTo>
                    <a:pt x="90" y="164"/>
                    <a:pt x="89" y="164"/>
                    <a:pt x="88" y="163"/>
                  </a:cubicBezTo>
                  <a:cubicBezTo>
                    <a:pt x="57" y="152"/>
                    <a:pt x="31" y="130"/>
                    <a:pt x="17" y="100"/>
                  </a:cubicBezTo>
                  <a:cubicBezTo>
                    <a:pt x="2" y="70"/>
                    <a:pt x="0" y="36"/>
                    <a:pt x="11" y="4"/>
                  </a:cubicBezTo>
                  <a:cubicBezTo>
                    <a:pt x="12" y="1"/>
                    <a:pt x="16" y="0"/>
                    <a:pt x="19" y="1"/>
                  </a:cubicBezTo>
                  <a:cubicBezTo>
                    <a:pt x="22" y="2"/>
                    <a:pt x="23" y="5"/>
                    <a:pt x="22" y="8"/>
                  </a:cubicBezTo>
                  <a:cubicBezTo>
                    <a:pt x="12" y="37"/>
                    <a:pt x="14" y="67"/>
                    <a:pt x="27" y="94"/>
                  </a:cubicBezTo>
                  <a:cubicBezTo>
                    <a:pt x="41" y="121"/>
                    <a:pt x="64" y="142"/>
                    <a:pt x="92" y="152"/>
                  </a:cubicBezTo>
                  <a:cubicBezTo>
                    <a:pt x="96" y="153"/>
                    <a:pt x="97" y="157"/>
                    <a:pt x="96" y="160"/>
                  </a:cubicBezTo>
                  <a:cubicBezTo>
                    <a:pt x="95" y="162"/>
                    <a:pt x="93" y="164"/>
                    <a:pt x="90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339" name="Group 81">
            <a:extLst>
              <a:ext uri="{FF2B5EF4-FFF2-40B4-BE49-F238E27FC236}">
                <a16:creationId xmlns:a16="http://schemas.microsoft.com/office/drawing/2014/main" id="{6F0CCB4D-675F-F14F-99D5-2DD46749B8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8612" y="5509828"/>
            <a:ext cx="450851" cy="449782"/>
            <a:chOff x="1370" y="1720"/>
            <a:chExt cx="426" cy="425"/>
          </a:xfrm>
          <a:solidFill>
            <a:schemeClr val="accent1"/>
          </a:solidFill>
        </p:grpSpPr>
        <p:sp>
          <p:nvSpPr>
            <p:cNvPr id="340" name="Freeform 82">
              <a:extLst>
                <a:ext uri="{FF2B5EF4-FFF2-40B4-BE49-F238E27FC236}">
                  <a16:creationId xmlns:a16="http://schemas.microsoft.com/office/drawing/2014/main" id="{AFD37094-822A-F447-8CE7-9F103F960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1755"/>
              <a:ext cx="426" cy="390"/>
            </a:xfrm>
            <a:custGeom>
              <a:avLst/>
              <a:gdLst>
                <a:gd name="T0" fmla="*/ 282 w 288"/>
                <a:gd name="T1" fmla="*/ 264 h 264"/>
                <a:gd name="T2" fmla="*/ 6 w 288"/>
                <a:gd name="T3" fmla="*/ 264 h 264"/>
                <a:gd name="T4" fmla="*/ 0 w 288"/>
                <a:gd name="T5" fmla="*/ 258 h 264"/>
                <a:gd name="T6" fmla="*/ 0 w 288"/>
                <a:gd name="T7" fmla="*/ 6 h 264"/>
                <a:gd name="T8" fmla="*/ 6 w 288"/>
                <a:gd name="T9" fmla="*/ 0 h 264"/>
                <a:gd name="T10" fmla="*/ 54 w 288"/>
                <a:gd name="T11" fmla="*/ 0 h 264"/>
                <a:gd name="T12" fmla="*/ 60 w 288"/>
                <a:gd name="T13" fmla="*/ 6 h 264"/>
                <a:gd name="T14" fmla="*/ 54 w 288"/>
                <a:gd name="T15" fmla="*/ 12 h 264"/>
                <a:gd name="T16" fmla="*/ 12 w 288"/>
                <a:gd name="T17" fmla="*/ 12 h 264"/>
                <a:gd name="T18" fmla="*/ 12 w 288"/>
                <a:gd name="T19" fmla="*/ 252 h 264"/>
                <a:gd name="T20" fmla="*/ 276 w 288"/>
                <a:gd name="T21" fmla="*/ 252 h 264"/>
                <a:gd name="T22" fmla="*/ 276 w 288"/>
                <a:gd name="T23" fmla="*/ 12 h 264"/>
                <a:gd name="T24" fmla="*/ 234 w 288"/>
                <a:gd name="T25" fmla="*/ 12 h 264"/>
                <a:gd name="T26" fmla="*/ 228 w 288"/>
                <a:gd name="T27" fmla="*/ 6 h 264"/>
                <a:gd name="T28" fmla="*/ 234 w 288"/>
                <a:gd name="T29" fmla="*/ 0 h 264"/>
                <a:gd name="T30" fmla="*/ 282 w 288"/>
                <a:gd name="T31" fmla="*/ 0 h 264"/>
                <a:gd name="T32" fmla="*/ 288 w 288"/>
                <a:gd name="T33" fmla="*/ 6 h 264"/>
                <a:gd name="T34" fmla="*/ 288 w 288"/>
                <a:gd name="T35" fmla="*/ 258 h 264"/>
                <a:gd name="T36" fmla="*/ 282 w 288"/>
                <a:gd name="T3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8" h="264">
                  <a:moveTo>
                    <a:pt x="282" y="264"/>
                  </a:moveTo>
                  <a:cubicBezTo>
                    <a:pt x="6" y="264"/>
                    <a:pt x="6" y="264"/>
                    <a:pt x="6" y="264"/>
                  </a:cubicBezTo>
                  <a:cubicBezTo>
                    <a:pt x="3" y="264"/>
                    <a:pt x="0" y="261"/>
                    <a:pt x="0" y="2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2"/>
                    <a:pt x="60" y="6"/>
                  </a:cubicBezTo>
                  <a:cubicBezTo>
                    <a:pt x="60" y="9"/>
                    <a:pt x="58" y="12"/>
                    <a:pt x="5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52"/>
                    <a:pt x="12" y="252"/>
                    <a:pt x="12" y="252"/>
                  </a:cubicBezTo>
                  <a:cubicBezTo>
                    <a:pt x="276" y="252"/>
                    <a:pt x="276" y="252"/>
                    <a:pt x="276" y="252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34" y="12"/>
                    <a:pt x="234" y="12"/>
                    <a:pt x="234" y="12"/>
                  </a:cubicBezTo>
                  <a:cubicBezTo>
                    <a:pt x="231" y="12"/>
                    <a:pt x="228" y="9"/>
                    <a:pt x="228" y="6"/>
                  </a:cubicBezTo>
                  <a:cubicBezTo>
                    <a:pt x="228" y="2"/>
                    <a:pt x="231" y="0"/>
                    <a:pt x="234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6" y="0"/>
                    <a:pt x="288" y="2"/>
                    <a:pt x="288" y="6"/>
                  </a:cubicBezTo>
                  <a:cubicBezTo>
                    <a:pt x="288" y="258"/>
                    <a:pt x="288" y="258"/>
                    <a:pt x="288" y="258"/>
                  </a:cubicBezTo>
                  <a:cubicBezTo>
                    <a:pt x="288" y="261"/>
                    <a:pt x="286" y="264"/>
                    <a:pt x="282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1" name="Freeform 83">
              <a:extLst>
                <a:ext uri="{FF2B5EF4-FFF2-40B4-BE49-F238E27FC236}">
                  <a16:creationId xmlns:a16="http://schemas.microsoft.com/office/drawing/2014/main" id="{3422F472-FD2E-E146-B0EE-B299A1CAE0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" y="1720"/>
              <a:ext cx="71" cy="89"/>
            </a:xfrm>
            <a:custGeom>
              <a:avLst/>
              <a:gdLst>
                <a:gd name="T0" fmla="*/ 42 w 48"/>
                <a:gd name="T1" fmla="*/ 60 h 60"/>
                <a:gd name="T2" fmla="*/ 6 w 48"/>
                <a:gd name="T3" fmla="*/ 60 h 60"/>
                <a:gd name="T4" fmla="*/ 0 w 48"/>
                <a:gd name="T5" fmla="*/ 54 h 60"/>
                <a:gd name="T6" fmla="*/ 0 w 48"/>
                <a:gd name="T7" fmla="*/ 6 h 60"/>
                <a:gd name="T8" fmla="*/ 6 w 48"/>
                <a:gd name="T9" fmla="*/ 0 h 60"/>
                <a:gd name="T10" fmla="*/ 42 w 48"/>
                <a:gd name="T11" fmla="*/ 0 h 60"/>
                <a:gd name="T12" fmla="*/ 48 w 48"/>
                <a:gd name="T13" fmla="*/ 6 h 60"/>
                <a:gd name="T14" fmla="*/ 48 w 48"/>
                <a:gd name="T15" fmla="*/ 54 h 60"/>
                <a:gd name="T16" fmla="*/ 42 w 48"/>
                <a:gd name="T17" fmla="*/ 60 h 60"/>
                <a:gd name="T18" fmla="*/ 12 w 48"/>
                <a:gd name="T19" fmla="*/ 48 h 60"/>
                <a:gd name="T20" fmla="*/ 36 w 48"/>
                <a:gd name="T21" fmla="*/ 48 h 60"/>
                <a:gd name="T22" fmla="*/ 36 w 48"/>
                <a:gd name="T23" fmla="*/ 12 h 60"/>
                <a:gd name="T24" fmla="*/ 12 w 48"/>
                <a:gd name="T25" fmla="*/ 12 h 60"/>
                <a:gd name="T26" fmla="*/ 12 w 48"/>
                <a:gd name="T27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60">
                  <a:moveTo>
                    <a:pt x="42" y="60"/>
                  </a:move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57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8" y="2"/>
                    <a:pt x="48" y="6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7"/>
                    <a:pt x="46" y="60"/>
                    <a:pt x="42" y="60"/>
                  </a:cubicBezTo>
                  <a:close/>
                  <a:moveTo>
                    <a:pt x="12" y="48"/>
                  </a:moveTo>
                  <a:cubicBezTo>
                    <a:pt x="36" y="48"/>
                    <a:pt x="36" y="48"/>
                    <a:pt x="36" y="48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2" name="Freeform 84">
              <a:extLst>
                <a:ext uri="{FF2B5EF4-FFF2-40B4-BE49-F238E27FC236}">
                  <a16:creationId xmlns:a16="http://schemas.microsoft.com/office/drawing/2014/main" id="{A5C0B545-2E7A-5941-9C66-99945E3792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4" y="1720"/>
              <a:ext cx="71" cy="89"/>
            </a:xfrm>
            <a:custGeom>
              <a:avLst/>
              <a:gdLst>
                <a:gd name="T0" fmla="*/ 42 w 48"/>
                <a:gd name="T1" fmla="*/ 60 h 60"/>
                <a:gd name="T2" fmla="*/ 6 w 48"/>
                <a:gd name="T3" fmla="*/ 60 h 60"/>
                <a:gd name="T4" fmla="*/ 0 w 48"/>
                <a:gd name="T5" fmla="*/ 54 h 60"/>
                <a:gd name="T6" fmla="*/ 0 w 48"/>
                <a:gd name="T7" fmla="*/ 6 h 60"/>
                <a:gd name="T8" fmla="*/ 6 w 48"/>
                <a:gd name="T9" fmla="*/ 0 h 60"/>
                <a:gd name="T10" fmla="*/ 42 w 48"/>
                <a:gd name="T11" fmla="*/ 0 h 60"/>
                <a:gd name="T12" fmla="*/ 48 w 48"/>
                <a:gd name="T13" fmla="*/ 6 h 60"/>
                <a:gd name="T14" fmla="*/ 48 w 48"/>
                <a:gd name="T15" fmla="*/ 54 h 60"/>
                <a:gd name="T16" fmla="*/ 42 w 48"/>
                <a:gd name="T17" fmla="*/ 60 h 60"/>
                <a:gd name="T18" fmla="*/ 12 w 48"/>
                <a:gd name="T19" fmla="*/ 48 h 60"/>
                <a:gd name="T20" fmla="*/ 36 w 48"/>
                <a:gd name="T21" fmla="*/ 48 h 60"/>
                <a:gd name="T22" fmla="*/ 36 w 48"/>
                <a:gd name="T23" fmla="*/ 12 h 60"/>
                <a:gd name="T24" fmla="*/ 12 w 48"/>
                <a:gd name="T25" fmla="*/ 12 h 60"/>
                <a:gd name="T26" fmla="*/ 12 w 48"/>
                <a:gd name="T27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60">
                  <a:moveTo>
                    <a:pt x="42" y="60"/>
                  </a:move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57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8" y="2"/>
                    <a:pt x="48" y="6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7"/>
                    <a:pt x="46" y="60"/>
                    <a:pt x="42" y="60"/>
                  </a:cubicBezTo>
                  <a:close/>
                  <a:moveTo>
                    <a:pt x="12" y="48"/>
                  </a:moveTo>
                  <a:cubicBezTo>
                    <a:pt x="36" y="48"/>
                    <a:pt x="36" y="48"/>
                    <a:pt x="36" y="48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3" name="Freeform 85">
              <a:extLst>
                <a:ext uri="{FF2B5EF4-FFF2-40B4-BE49-F238E27FC236}">
                  <a16:creationId xmlns:a16="http://schemas.microsoft.com/office/drawing/2014/main" id="{374CD6E2-C0BA-8E40-A449-820C4406F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" y="1755"/>
              <a:ext cx="177" cy="18"/>
            </a:xfrm>
            <a:custGeom>
              <a:avLst/>
              <a:gdLst>
                <a:gd name="T0" fmla="*/ 114 w 120"/>
                <a:gd name="T1" fmla="*/ 12 h 12"/>
                <a:gd name="T2" fmla="*/ 6 w 120"/>
                <a:gd name="T3" fmla="*/ 12 h 12"/>
                <a:gd name="T4" fmla="*/ 0 w 120"/>
                <a:gd name="T5" fmla="*/ 6 h 12"/>
                <a:gd name="T6" fmla="*/ 6 w 120"/>
                <a:gd name="T7" fmla="*/ 0 h 12"/>
                <a:gd name="T8" fmla="*/ 114 w 120"/>
                <a:gd name="T9" fmla="*/ 0 h 12"/>
                <a:gd name="T10" fmla="*/ 120 w 120"/>
                <a:gd name="T11" fmla="*/ 6 h 12"/>
                <a:gd name="T12" fmla="*/ 114 w 12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">
                  <a:moveTo>
                    <a:pt x="11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8" y="0"/>
                    <a:pt x="120" y="2"/>
                    <a:pt x="120" y="6"/>
                  </a:cubicBezTo>
                  <a:cubicBezTo>
                    <a:pt x="120" y="9"/>
                    <a:pt x="118" y="12"/>
                    <a:pt x="11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4" name="Freeform 86">
              <a:extLst>
                <a:ext uri="{FF2B5EF4-FFF2-40B4-BE49-F238E27FC236}">
                  <a16:creationId xmlns:a16="http://schemas.microsoft.com/office/drawing/2014/main" id="{5650B1E9-10A3-734D-9AC1-8B333A356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1844"/>
              <a:ext cx="426" cy="18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6" y="0"/>
                    <a:pt x="288" y="2"/>
                    <a:pt x="288" y="6"/>
                  </a:cubicBezTo>
                  <a:cubicBezTo>
                    <a:pt x="288" y="9"/>
                    <a:pt x="286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5" name="Freeform 87">
              <a:extLst>
                <a:ext uri="{FF2B5EF4-FFF2-40B4-BE49-F238E27FC236}">
                  <a16:creationId xmlns:a16="http://schemas.microsoft.com/office/drawing/2014/main" id="{4B7887F8-0B63-E948-966D-617614E80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1879"/>
              <a:ext cx="18" cy="231"/>
            </a:xfrm>
            <a:custGeom>
              <a:avLst/>
              <a:gdLst>
                <a:gd name="T0" fmla="*/ 6 w 12"/>
                <a:gd name="T1" fmla="*/ 156 h 156"/>
                <a:gd name="T2" fmla="*/ 0 w 12"/>
                <a:gd name="T3" fmla="*/ 150 h 156"/>
                <a:gd name="T4" fmla="*/ 0 w 12"/>
                <a:gd name="T5" fmla="*/ 6 h 156"/>
                <a:gd name="T6" fmla="*/ 6 w 12"/>
                <a:gd name="T7" fmla="*/ 0 h 156"/>
                <a:gd name="T8" fmla="*/ 12 w 12"/>
                <a:gd name="T9" fmla="*/ 6 h 156"/>
                <a:gd name="T10" fmla="*/ 12 w 12"/>
                <a:gd name="T11" fmla="*/ 150 h 156"/>
                <a:gd name="T12" fmla="*/ 6 w 12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6">
                  <a:moveTo>
                    <a:pt x="6" y="156"/>
                  </a:moveTo>
                  <a:cubicBezTo>
                    <a:pt x="3" y="156"/>
                    <a:pt x="0" y="153"/>
                    <a:pt x="0" y="1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2" y="153"/>
                    <a:pt x="10" y="156"/>
                    <a:pt x="6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6" name="Freeform 88">
              <a:extLst>
                <a:ext uri="{FF2B5EF4-FFF2-40B4-BE49-F238E27FC236}">
                  <a16:creationId xmlns:a16="http://schemas.microsoft.com/office/drawing/2014/main" id="{ABE6E62F-E613-A74D-B3A8-299734AD8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" y="1879"/>
              <a:ext cx="18" cy="231"/>
            </a:xfrm>
            <a:custGeom>
              <a:avLst/>
              <a:gdLst>
                <a:gd name="T0" fmla="*/ 6 w 12"/>
                <a:gd name="T1" fmla="*/ 156 h 156"/>
                <a:gd name="T2" fmla="*/ 0 w 12"/>
                <a:gd name="T3" fmla="*/ 150 h 156"/>
                <a:gd name="T4" fmla="*/ 0 w 12"/>
                <a:gd name="T5" fmla="*/ 6 h 156"/>
                <a:gd name="T6" fmla="*/ 6 w 12"/>
                <a:gd name="T7" fmla="*/ 0 h 156"/>
                <a:gd name="T8" fmla="*/ 12 w 12"/>
                <a:gd name="T9" fmla="*/ 6 h 156"/>
                <a:gd name="T10" fmla="*/ 12 w 12"/>
                <a:gd name="T11" fmla="*/ 150 h 156"/>
                <a:gd name="T12" fmla="*/ 6 w 12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6">
                  <a:moveTo>
                    <a:pt x="6" y="156"/>
                  </a:moveTo>
                  <a:cubicBezTo>
                    <a:pt x="3" y="156"/>
                    <a:pt x="0" y="153"/>
                    <a:pt x="0" y="1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2" y="153"/>
                    <a:pt x="10" y="156"/>
                    <a:pt x="6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7" name="Freeform 89">
              <a:extLst>
                <a:ext uri="{FF2B5EF4-FFF2-40B4-BE49-F238E27FC236}">
                  <a16:creationId xmlns:a16="http://schemas.microsoft.com/office/drawing/2014/main" id="{695E4311-FAD6-9945-AF11-C24EB5180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1879"/>
              <a:ext cx="18" cy="231"/>
            </a:xfrm>
            <a:custGeom>
              <a:avLst/>
              <a:gdLst>
                <a:gd name="T0" fmla="*/ 6 w 12"/>
                <a:gd name="T1" fmla="*/ 156 h 156"/>
                <a:gd name="T2" fmla="*/ 0 w 12"/>
                <a:gd name="T3" fmla="*/ 150 h 156"/>
                <a:gd name="T4" fmla="*/ 0 w 12"/>
                <a:gd name="T5" fmla="*/ 6 h 156"/>
                <a:gd name="T6" fmla="*/ 6 w 12"/>
                <a:gd name="T7" fmla="*/ 0 h 156"/>
                <a:gd name="T8" fmla="*/ 12 w 12"/>
                <a:gd name="T9" fmla="*/ 6 h 156"/>
                <a:gd name="T10" fmla="*/ 12 w 12"/>
                <a:gd name="T11" fmla="*/ 150 h 156"/>
                <a:gd name="T12" fmla="*/ 6 w 12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6">
                  <a:moveTo>
                    <a:pt x="6" y="156"/>
                  </a:moveTo>
                  <a:cubicBezTo>
                    <a:pt x="3" y="156"/>
                    <a:pt x="0" y="153"/>
                    <a:pt x="0" y="1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2" y="153"/>
                    <a:pt x="10" y="156"/>
                    <a:pt x="6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8" name="Freeform 90">
              <a:extLst>
                <a:ext uri="{FF2B5EF4-FFF2-40B4-BE49-F238E27FC236}">
                  <a16:creationId xmlns:a16="http://schemas.microsoft.com/office/drawing/2014/main" id="{F6332ED2-95E6-314D-B133-3718ED39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1915"/>
              <a:ext cx="355" cy="18"/>
            </a:xfrm>
            <a:custGeom>
              <a:avLst/>
              <a:gdLst>
                <a:gd name="T0" fmla="*/ 234 w 240"/>
                <a:gd name="T1" fmla="*/ 12 h 12"/>
                <a:gd name="T2" fmla="*/ 6 w 240"/>
                <a:gd name="T3" fmla="*/ 12 h 12"/>
                <a:gd name="T4" fmla="*/ 0 w 240"/>
                <a:gd name="T5" fmla="*/ 6 h 12"/>
                <a:gd name="T6" fmla="*/ 6 w 240"/>
                <a:gd name="T7" fmla="*/ 0 h 12"/>
                <a:gd name="T8" fmla="*/ 234 w 240"/>
                <a:gd name="T9" fmla="*/ 0 h 12"/>
                <a:gd name="T10" fmla="*/ 240 w 240"/>
                <a:gd name="T11" fmla="*/ 6 h 12"/>
                <a:gd name="T12" fmla="*/ 234 w 24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2">
                  <a:moveTo>
                    <a:pt x="23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8" y="0"/>
                    <a:pt x="240" y="2"/>
                    <a:pt x="240" y="6"/>
                  </a:cubicBezTo>
                  <a:cubicBezTo>
                    <a:pt x="240" y="9"/>
                    <a:pt x="238" y="12"/>
                    <a:pt x="23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9" name="Freeform 91">
              <a:extLst>
                <a:ext uri="{FF2B5EF4-FFF2-40B4-BE49-F238E27FC236}">
                  <a16:creationId xmlns:a16="http://schemas.microsoft.com/office/drawing/2014/main" id="{6A20710A-A127-3045-90AC-4BEF3E718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1986"/>
              <a:ext cx="355" cy="17"/>
            </a:xfrm>
            <a:custGeom>
              <a:avLst/>
              <a:gdLst>
                <a:gd name="T0" fmla="*/ 234 w 240"/>
                <a:gd name="T1" fmla="*/ 12 h 12"/>
                <a:gd name="T2" fmla="*/ 6 w 240"/>
                <a:gd name="T3" fmla="*/ 12 h 12"/>
                <a:gd name="T4" fmla="*/ 0 w 240"/>
                <a:gd name="T5" fmla="*/ 6 h 12"/>
                <a:gd name="T6" fmla="*/ 6 w 240"/>
                <a:gd name="T7" fmla="*/ 0 h 12"/>
                <a:gd name="T8" fmla="*/ 234 w 240"/>
                <a:gd name="T9" fmla="*/ 0 h 12"/>
                <a:gd name="T10" fmla="*/ 240 w 240"/>
                <a:gd name="T11" fmla="*/ 6 h 12"/>
                <a:gd name="T12" fmla="*/ 234 w 24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2">
                  <a:moveTo>
                    <a:pt x="23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8" y="0"/>
                    <a:pt x="240" y="2"/>
                    <a:pt x="240" y="6"/>
                  </a:cubicBezTo>
                  <a:cubicBezTo>
                    <a:pt x="240" y="9"/>
                    <a:pt x="238" y="12"/>
                    <a:pt x="23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0" name="Freeform 92">
              <a:extLst>
                <a:ext uri="{FF2B5EF4-FFF2-40B4-BE49-F238E27FC236}">
                  <a16:creationId xmlns:a16="http://schemas.microsoft.com/office/drawing/2014/main" id="{D7659633-77CA-5343-AA5A-F95F88663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2057"/>
              <a:ext cx="355" cy="17"/>
            </a:xfrm>
            <a:custGeom>
              <a:avLst/>
              <a:gdLst>
                <a:gd name="T0" fmla="*/ 234 w 240"/>
                <a:gd name="T1" fmla="*/ 12 h 12"/>
                <a:gd name="T2" fmla="*/ 6 w 240"/>
                <a:gd name="T3" fmla="*/ 12 h 12"/>
                <a:gd name="T4" fmla="*/ 0 w 240"/>
                <a:gd name="T5" fmla="*/ 6 h 12"/>
                <a:gd name="T6" fmla="*/ 6 w 240"/>
                <a:gd name="T7" fmla="*/ 0 h 12"/>
                <a:gd name="T8" fmla="*/ 234 w 240"/>
                <a:gd name="T9" fmla="*/ 0 h 12"/>
                <a:gd name="T10" fmla="*/ 240 w 240"/>
                <a:gd name="T11" fmla="*/ 6 h 12"/>
                <a:gd name="T12" fmla="*/ 234 w 24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2">
                  <a:moveTo>
                    <a:pt x="23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8" y="0"/>
                    <a:pt x="240" y="2"/>
                    <a:pt x="240" y="6"/>
                  </a:cubicBezTo>
                  <a:cubicBezTo>
                    <a:pt x="240" y="9"/>
                    <a:pt x="238" y="12"/>
                    <a:pt x="23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51" name="Freeform 144">
            <a:extLst>
              <a:ext uri="{FF2B5EF4-FFF2-40B4-BE49-F238E27FC236}">
                <a16:creationId xmlns:a16="http://schemas.microsoft.com/office/drawing/2014/main" id="{887C956D-5C6A-EF41-B68E-293B826857D7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2171887" y="1915146"/>
            <a:ext cx="274440" cy="529622"/>
          </a:xfrm>
          <a:custGeom>
            <a:avLst/>
            <a:gdLst>
              <a:gd name="T0" fmla="*/ 116 w 154"/>
              <a:gd name="T1" fmla="*/ 167 h 297"/>
              <a:gd name="T2" fmla="*/ 83 w 154"/>
              <a:gd name="T3" fmla="*/ 119 h 297"/>
              <a:gd name="T4" fmla="*/ 83 w 154"/>
              <a:gd name="T5" fmla="*/ 18 h 297"/>
              <a:gd name="T6" fmla="*/ 83 w 154"/>
              <a:gd name="T7" fmla="*/ 17 h 297"/>
              <a:gd name="T8" fmla="*/ 83 w 154"/>
              <a:gd name="T9" fmla="*/ 17 h 297"/>
              <a:gd name="T10" fmla="*/ 109 w 154"/>
              <a:gd name="T11" fmla="*/ 34 h 297"/>
              <a:gd name="T12" fmla="*/ 118 w 154"/>
              <a:gd name="T13" fmla="*/ 33 h 297"/>
              <a:gd name="T14" fmla="*/ 119 w 154"/>
              <a:gd name="T15" fmla="*/ 30 h 297"/>
              <a:gd name="T16" fmla="*/ 116 w 154"/>
              <a:gd name="T17" fmla="*/ 25 h 297"/>
              <a:gd name="T18" fmla="*/ 80 w 154"/>
              <a:gd name="T19" fmla="*/ 1 h 297"/>
              <a:gd name="T20" fmla="*/ 80 w 154"/>
              <a:gd name="T21" fmla="*/ 1 h 297"/>
              <a:gd name="T22" fmla="*/ 80 w 154"/>
              <a:gd name="T23" fmla="*/ 1 h 297"/>
              <a:gd name="T24" fmla="*/ 80 w 154"/>
              <a:gd name="T25" fmla="*/ 1 h 297"/>
              <a:gd name="T26" fmla="*/ 79 w 154"/>
              <a:gd name="T27" fmla="*/ 0 h 297"/>
              <a:gd name="T28" fmla="*/ 79 w 154"/>
              <a:gd name="T29" fmla="*/ 0 h 297"/>
              <a:gd name="T30" fmla="*/ 77 w 154"/>
              <a:gd name="T31" fmla="*/ 0 h 297"/>
              <a:gd name="T32" fmla="*/ 77 w 154"/>
              <a:gd name="T33" fmla="*/ 0 h 297"/>
              <a:gd name="T34" fmla="*/ 76 w 154"/>
              <a:gd name="T35" fmla="*/ 0 h 297"/>
              <a:gd name="T36" fmla="*/ 75 w 154"/>
              <a:gd name="T37" fmla="*/ 0 h 297"/>
              <a:gd name="T38" fmla="*/ 74 w 154"/>
              <a:gd name="T39" fmla="*/ 1 h 297"/>
              <a:gd name="T40" fmla="*/ 74 w 154"/>
              <a:gd name="T41" fmla="*/ 1 h 297"/>
              <a:gd name="T42" fmla="*/ 74 w 154"/>
              <a:gd name="T43" fmla="*/ 1 h 297"/>
              <a:gd name="T44" fmla="*/ 74 w 154"/>
              <a:gd name="T45" fmla="*/ 1 h 297"/>
              <a:gd name="T46" fmla="*/ 38 w 154"/>
              <a:gd name="T47" fmla="*/ 25 h 297"/>
              <a:gd name="T48" fmla="*/ 37 w 154"/>
              <a:gd name="T49" fmla="*/ 33 h 297"/>
              <a:gd name="T50" fmla="*/ 45 w 154"/>
              <a:gd name="T51" fmla="*/ 34 h 297"/>
              <a:gd name="T52" fmla="*/ 71 w 154"/>
              <a:gd name="T53" fmla="*/ 17 h 297"/>
              <a:gd name="T54" fmla="*/ 71 w 154"/>
              <a:gd name="T55" fmla="*/ 17 h 297"/>
              <a:gd name="T56" fmla="*/ 71 w 154"/>
              <a:gd name="T57" fmla="*/ 18 h 297"/>
              <a:gd name="T58" fmla="*/ 71 w 154"/>
              <a:gd name="T59" fmla="*/ 119 h 297"/>
              <a:gd name="T60" fmla="*/ 38 w 154"/>
              <a:gd name="T61" fmla="*/ 167 h 297"/>
              <a:gd name="T62" fmla="*/ 0 w 154"/>
              <a:gd name="T63" fmla="*/ 226 h 297"/>
              <a:gd name="T64" fmla="*/ 0 w 154"/>
              <a:gd name="T65" fmla="*/ 255 h 297"/>
              <a:gd name="T66" fmla="*/ 0 w 154"/>
              <a:gd name="T67" fmla="*/ 280 h 297"/>
              <a:gd name="T68" fmla="*/ 0 w 154"/>
              <a:gd name="T69" fmla="*/ 291 h 297"/>
              <a:gd name="T70" fmla="*/ 6 w 154"/>
              <a:gd name="T71" fmla="*/ 297 h 297"/>
              <a:gd name="T72" fmla="*/ 12 w 154"/>
              <a:gd name="T73" fmla="*/ 291 h 297"/>
              <a:gd name="T74" fmla="*/ 12 w 154"/>
              <a:gd name="T75" fmla="*/ 280 h 297"/>
              <a:gd name="T76" fmla="*/ 12 w 154"/>
              <a:gd name="T77" fmla="*/ 280 h 297"/>
              <a:gd name="T78" fmla="*/ 12 w 154"/>
              <a:gd name="T79" fmla="*/ 226 h 297"/>
              <a:gd name="T80" fmla="*/ 45 w 154"/>
              <a:gd name="T81" fmla="*/ 177 h 297"/>
              <a:gd name="T82" fmla="*/ 77 w 154"/>
              <a:gd name="T83" fmla="*/ 146 h 297"/>
              <a:gd name="T84" fmla="*/ 109 w 154"/>
              <a:gd name="T85" fmla="*/ 177 h 297"/>
              <a:gd name="T86" fmla="*/ 142 w 154"/>
              <a:gd name="T87" fmla="*/ 226 h 297"/>
              <a:gd name="T88" fmla="*/ 142 w 154"/>
              <a:gd name="T89" fmla="*/ 280 h 297"/>
              <a:gd name="T90" fmla="*/ 142 w 154"/>
              <a:gd name="T91" fmla="*/ 280 h 297"/>
              <a:gd name="T92" fmla="*/ 142 w 154"/>
              <a:gd name="T93" fmla="*/ 291 h 297"/>
              <a:gd name="T94" fmla="*/ 148 w 154"/>
              <a:gd name="T95" fmla="*/ 297 h 297"/>
              <a:gd name="T96" fmla="*/ 154 w 154"/>
              <a:gd name="T97" fmla="*/ 291 h 297"/>
              <a:gd name="T98" fmla="*/ 154 w 154"/>
              <a:gd name="T99" fmla="*/ 280 h 297"/>
              <a:gd name="T100" fmla="*/ 154 w 154"/>
              <a:gd name="T101" fmla="*/ 255 h 297"/>
              <a:gd name="T102" fmla="*/ 154 w 154"/>
              <a:gd name="T103" fmla="*/ 226 h 297"/>
              <a:gd name="T104" fmla="*/ 116 w 154"/>
              <a:gd name="T105" fmla="*/ 16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4" h="297">
                <a:moveTo>
                  <a:pt x="116" y="167"/>
                </a:moveTo>
                <a:cubicBezTo>
                  <a:pt x="98" y="156"/>
                  <a:pt x="83" y="146"/>
                  <a:pt x="83" y="119"/>
                </a:cubicBezTo>
                <a:cubicBezTo>
                  <a:pt x="83" y="18"/>
                  <a:pt x="83" y="18"/>
                  <a:pt x="83" y="18"/>
                </a:cubicBezTo>
                <a:cubicBezTo>
                  <a:pt x="83" y="18"/>
                  <a:pt x="83" y="17"/>
                  <a:pt x="83" y="17"/>
                </a:cubicBezTo>
                <a:cubicBezTo>
                  <a:pt x="83" y="17"/>
                  <a:pt x="83" y="17"/>
                  <a:pt x="83" y="17"/>
                </a:cubicBezTo>
                <a:cubicBezTo>
                  <a:pt x="109" y="34"/>
                  <a:pt x="109" y="34"/>
                  <a:pt x="109" y="34"/>
                </a:cubicBezTo>
                <a:cubicBezTo>
                  <a:pt x="112" y="36"/>
                  <a:pt x="116" y="36"/>
                  <a:pt x="118" y="33"/>
                </a:cubicBezTo>
                <a:cubicBezTo>
                  <a:pt x="118" y="32"/>
                  <a:pt x="119" y="31"/>
                  <a:pt x="119" y="30"/>
                </a:cubicBezTo>
                <a:cubicBezTo>
                  <a:pt x="119" y="28"/>
                  <a:pt x="118" y="26"/>
                  <a:pt x="116" y="25"/>
                </a:cubicBezTo>
                <a:cubicBezTo>
                  <a:pt x="80" y="1"/>
                  <a:pt x="80" y="1"/>
                  <a:pt x="80" y="1"/>
                </a:cubicBezTo>
                <a:cubicBezTo>
                  <a:pt x="80" y="1"/>
                  <a:pt x="80" y="1"/>
                  <a:pt x="80" y="1"/>
                </a:cubicBezTo>
                <a:cubicBezTo>
                  <a:pt x="80" y="1"/>
                  <a:pt x="80" y="1"/>
                  <a:pt x="80" y="1"/>
                </a:cubicBezTo>
                <a:cubicBezTo>
                  <a:pt x="80" y="1"/>
                  <a:pt x="80" y="1"/>
                  <a:pt x="80" y="1"/>
                </a:cubicBezTo>
                <a:cubicBezTo>
                  <a:pt x="80" y="1"/>
                  <a:pt x="79" y="0"/>
                  <a:pt x="79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8" y="0"/>
                  <a:pt x="78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5" y="0"/>
                  <a:pt x="74" y="1"/>
                  <a:pt x="74" y="1"/>
                </a:cubicBezTo>
                <a:cubicBezTo>
                  <a:pt x="74" y="1"/>
                  <a:pt x="74" y="1"/>
                  <a:pt x="74" y="1"/>
                </a:cubicBezTo>
                <a:cubicBezTo>
                  <a:pt x="74" y="1"/>
                  <a:pt x="74" y="1"/>
                  <a:pt x="74" y="1"/>
                </a:cubicBezTo>
                <a:cubicBezTo>
                  <a:pt x="74" y="1"/>
                  <a:pt x="74" y="1"/>
                  <a:pt x="74" y="1"/>
                </a:cubicBezTo>
                <a:cubicBezTo>
                  <a:pt x="38" y="25"/>
                  <a:pt x="38" y="25"/>
                  <a:pt x="38" y="25"/>
                </a:cubicBezTo>
                <a:cubicBezTo>
                  <a:pt x="35" y="26"/>
                  <a:pt x="35" y="30"/>
                  <a:pt x="37" y="33"/>
                </a:cubicBezTo>
                <a:cubicBezTo>
                  <a:pt x="38" y="36"/>
                  <a:pt x="42" y="36"/>
                  <a:pt x="45" y="34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17"/>
                  <a:pt x="71" y="18"/>
                  <a:pt x="71" y="18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71" y="146"/>
                  <a:pt x="56" y="156"/>
                  <a:pt x="38" y="167"/>
                </a:cubicBezTo>
                <a:cubicBezTo>
                  <a:pt x="20" y="179"/>
                  <a:pt x="0" y="193"/>
                  <a:pt x="0" y="226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291"/>
                  <a:pt x="0" y="291"/>
                  <a:pt x="0" y="291"/>
                </a:cubicBezTo>
                <a:cubicBezTo>
                  <a:pt x="0" y="294"/>
                  <a:pt x="3" y="297"/>
                  <a:pt x="6" y="297"/>
                </a:cubicBezTo>
                <a:cubicBezTo>
                  <a:pt x="9" y="297"/>
                  <a:pt x="12" y="294"/>
                  <a:pt x="12" y="291"/>
                </a:cubicBezTo>
                <a:cubicBezTo>
                  <a:pt x="12" y="280"/>
                  <a:pt x="12" y="280"/>
                  <a:pt x="12" y="280"/>
                </a:cubicBezTo>
                <a:cubicBezTo>
                  <a:pt x="12" y="280"/>
                  <a:pt x="12" y="280"/>
                  <a:pt x="12" y="280"/>
                </a:cubicBezTo>
                <a:cubicBezTo>
                  <a:pt x="12" y="226"/>
                  <a:pt x="12" y="226"/>
                  <a:pt x="12" y="226"/>
                </a:cubicBezTo>
                <a:cubicBezTo>
                  <a:pt x="12" y="199"/>
                  <a:pt x="27" y="189"/>
                  <a:pt x="45" y="177"/>
                </a:cubicBezTo>
                <a:cubicBezTo>
                  <a:pt x="57" y="169"/>
                  <a:pt x="70" y="161"/>
                  <a:pt x="77" y="146"/>
                </a:cubicBezTo>
                <a:cubicBezTo>
                  <a:pt x="84" y="161"/>
                  <a:pt x="97" y="169"/>
                  <a:pt x="109" y="177"/>
                </a:cubicBezTo>
                <a:cubicBezTo>
                  <a:pt x="127" y="189"/>
                  <a:pt x="142" y="199"/>
                  <a:pt x="142" y="226"/>
                </a:cubicBezTo>
                <a:cubicBezTo>
                  <a:pt x="142" y="280"/>
                  <a:pt x="142" y="280"/>
                  <a:pt x="142" y="280"/>
                </a:cubicBezTo>
                <a:cubicBezTo>
                  <a:pt x="142" y="280"/>
                  <a:pt x="142" y="280"/>
                  <a:pt x="142" y="280"/>
                </a:cubicBezTo>
                <a:cubicBezTo>
                  <a:pt x="142" y="291"/>
                  <a:pt x="142" y="291"/>
                  <a:pt x="142" y="291"/>
                </a:cubicBezTo>
                <a:cubicBezTo>
                  <a:pt x="142" y="294"/>
                  <a:pt x="145" y="297"/>
                  <a:pt x="148" y="297"/>
                </a:cubicBezTo>
                <a:cubicBezTo>
                  <a:pt x="152" y="297"/>
                  <a:pt x="154" y="294"/>
                  <a:pt x="154" y="291"/>
                </a:cubicBezTo>
                <a:cubicBezTo>
                  <a:pt x="154" y="280"/>
                  <a:pt x="154" y="280"/>
                  <a:pt x="154" y="280"/>
                </a:cubicBezTo>
                <a:cubicBezTo>
                  <a:pt x="154" y="255"/>
                  <a:pt x="154" y="255"/>
                  <a:pt x="154" y="255"/>
                </a:cubicBezTo>
                <a:cubicBezTo>
                  <a:pt x="154" y="226"/>
                  <a:pt x="154" y="226"/>
                  <a:pt x="154" y="226"/>
                </a:cubicBezTo>
                <a:cubicBezTo>
                  <a:pt x="154" y="193"/>
                  <a:pt x="134" y="179"/>
                  <a:pt x="116" y="1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93CF84E6-DB80-C040-8D2B-6B117435B35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132640" y="1933804"/>
            <a:ext cx="491102" cy="492306"/>
            <a:chOff x="1378" y="455"/>
            <a:chExt cx="408" cy="409"/>
          </a:xfrm>
          <a:solidFill>
            <a:schemeClr val="accent1"/>
          </a:solidFill>
        </p:grpSpPr>
        <p:sp>
          <p:nvSpPr>
            <p:cNvPr id="353" name="Freeform 10">
              <a:extLst>
                <a:ext uri="{FF2B5EF4-FFF2-40B4-BE49-F238E27FC236}">
                  <a16:creationId xmlns:a16="http://schemas.microsoft.com/office/drawing/2014/main" id="{19E0843A-545A-5E44-8AF6-E92D9679B4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2" y="489"/>
              <a:ext cx="340" cy="341"/>
            </a:xfrm>
            <a:custGeom>
              <a:avLst/>
              <a:gdLst>
                <a:gd name="T0" fmla="*/ 115 w 230"/>
                <a:gd name="T1" fmla="*/ 230 h 230"/>
                <a:gd name="T2" fmla="*/ 0 w 230"/>
                <a:gd name="T3" fmla="*/ 115 h 230"/>
                <a:gd name="T4" fmla="*/ 115 w 230"/>
                <a:gd name="T5" fmla="*/ 0 h 230"/>
                <a:gd name="T6" fmla="*/ 230 w 230"/>
                <a:gd name="T7" fmla="*/ 115 h 230"/>
                <a:gd name="T8" fmla="*/ 115 w 230"/>
                <a:gd name="T9" fmla="*/ 230 h 230"/>
                <a:gd name="T10" fmla="*/ 115 w 230"/>
                <a:gd name="T11" fmla="*/ 12 h 230"/>
                <a:gd name="T12" fmla="*/ 12 w 230"/>
                <a:gd name="T13" fmla="*/ 115 h 230"/>
                <a:gd name="T14" fmla="*/ 115 w 230"/>
                <a:gd name="T15" fmla="*/ 218 h 230"/>
                <a:gd name="T16" fmla="*/ 218 w 230"/>
                <a:gd name="T17" fmla="*/ 115 h 230"/>
                <a:gd name="T18" fmla="*/ 115 w 230"/>
                <a:gd name="T19" fmla="*/ 1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30">
                  <a:moveTo>
                    <a:pt x="115" y="230"/>
                  </a:moveTo>
                  <a:cubicBezTo>
                    <a:pt x="52" y="230"/>
                    <a:pt x="0" y="178"/>
                    <a:pt x="0" y="115"/>
                  </a:cubicBezTo>
                  <a:cubicBezTo>
                    <a:pt x="0" y="51"/>
                    <a:pt x="52" y="0"/>
                    <a:pt x="115" y="0"/>
                  </a:cubicBezTo>
                  <a:cubicBezTo>
                    <a:pt x="179" y="0"/>
                    <a:pt x="230" y="51"/>
                    <a:pt x="230" y="115"/>
                  </a:cubicBezTo>
                  <a:cubicBezTo>
                    <a:pt x="230" y="178"/>
                    <a:pt x="179" y="230"/>
                    <a:pt x="115" y="230"/>
                  </a:cubicBezTo>
                  <a:close/>
                  <a:moveTo>
                    <a:pt x="115" y="12"/>
                  </a:moveTo>
                  <a:cubicBezTo>
                    <a:pt x="59" y="12"/>
                    <a:pt x="12" y="58"/>
                    <a:pt x="12" y="115"/>
                  </a:cubicBezTo>
                  <a:cubicBezTo>
                    <a:pt x="12" y="172"/>
                    <a:pt x="59" y="218"/>
                    <a:pt x="115" y="218"/>
                  </a:cubicBezTo>
                  <a:cubicBezTo>
                    <a:pt x="172" y="218"/>
                    <a:pt x="218" y="172"/>
                    <a:pt x="218" y="115"/>
                  </a:cubicBezTo>
                  <a:cubicBezTo>
                    <a:pt x="218" y="58"/>
                    <a:pt x="172" y="12"/>
                    <a:pt x="11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4" name="Freeform 11">
              <a:extLst>
                <a:ext uri="{FF2B5EF4-FFF2-40B4-BE49-F238E27FC236}">
                  <a16:creationId xmlns:a16="http://schemas.microsoft.com/office/drawing/2014/main" id="{E215F30D-61AD-A146-85D1-7B02FC0B2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8" y="574"/>
              <a:ext cx="170" cy="170"/>
            </a:xfrm>
            <a:custGeom>
              <a:avLst/>
              <a:gdLst>
                <a:gd name="T0" fmla="*/ 57 w 115"/>
                <a:gd name="T1" fmla="*/ 115 h 115"/>
                <a:gd name="T2" fmla="*/ 0 w 115"/>
                <a:gd name="T3" fmla="*/ 58 h 115"/>
                <a:gd name="T4" fmla="*/ 57 w 115"/>
                <a:gd name="T5" fmla="*/ 0 h 115"/>
                <a:gd name="T6" fmla="*/ 115 w 115"/>
                <a:gd name="T7" fmla="*/ 58 h 115"/>
                <a:gd name="T8" fmla="*/ 57 w 115"/>
                <a:gd name="T9" fmla="*/ 115 h 115"/>
                <a:gd name="T10" fmla="*/ 57 w 115"/>
                <a:gd name="T11" fmla="*/ 12 h 115"/>
                <a:gd name="T12" fmla="*/ 12 w 115"/>
                <a:gd name="T13" fmla="*/ 58 h 115"/>
                <a:gd name="T14" fmla="*/ 57 w 115"/>
                <a:gd name="T15" fmla="*/ 103 h 115"/>
                <a:gd name="T16" fmla="*/ 103 w 115"/>
                <a:gd name="T17" fmla="*/ 58 h 115"/>
                <a:gd name="T18" fmla="*/ 57 w 115"/>
                <a:gd name="T19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5">
                  <a:moveTo>
                    <a:pt x="57" y="115"/>
                  </a:moveTo>
                  <a:cubicBezTo>
                    <a:pt x="26" y="115"/>
                    <a:pt x="0" y="90"/>
                    <a:pt x="0" y="58"/>
                  </a:cubicBezTo>
                  <a:cubicBezTo>
                    <a:pt x="0" y="26"/>
                    <a:pt x="26" y="0"/>
                    <a:pt x="57" y="0"/>
                  </a:cubicBezTo>
                  <a:cubicBezTo>
                    <a:pt x="89" y="0"/>
                    <a:pt x="115" y="26"/>
                    <a:pt x="115" y="58"/>
                  </a:cubicBezTo>
                  <a:cubicBezTo>
                    <a:pt x="115" y="90"/>
                    <a:pt x="89" y="115"/>
                    <a:pt x="57" y="115"/>
                  </a:cubicBezTo>
                  <a:close/>
                  <a:moveTo>
                    <a:pt x="57" y="12"/>
                  </a:moveTo>
                  <a:cubicBezTo>
                    <a:pt x="32" y="12"/>
                    <a:pt x="12" y="33"/>
                    <a:pt x="12" y="58"/>
                  </a:cubicBezTo>
                  <a:cubicBezTo>
                    <a:pt x="12" y="83"/>
                    <a:pt x="32" y="103"/>
                    <a:pt x="57" y="103"/>
                  </a:cubicBezTo>
                  <a:cubicBezTo>
                    <a:pt x="83" y="103"/>
                    <a:pt x="103" y="83"/>
                    <a:pt x="103" y="58"/>
                  </a:cubicBezTo>
                  <a:cubicBezTo>
                    <a:pt x="103" y="33"/>
                    <a:pt x="83" y="12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5" name="Freeform 12">
              <a:extLst>
                <a:ext uri="{FF2B5EF4-FFF2-40B4-BE49-F238E27FC236}">
                  <a16:creationId xmlns:a16="http://schemas.microsoft.com/office/drawing/2014/main" id="{B99AB6FD-96E3-0141-8570-EF1AD6989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" y="455"/>
              <a:ext cx="18" cy="409"/>
            </a:xfrm>
            <a:custGeom>
              <a:avLst/>
              <a:gdLst>
                <a:gd name="T0" fmla="*/ 6 w 12"/>
                <a:gd name="T1" fmla="*/ 276 h 276"/>
                <a:gd name="T2" fmla="*/ 0 w 12"/>
                <a:gd name="T3" fmla="*/ 270 h 276"/>
                <a:gd name="T4" fmla="*/ 0 w 12"/>
                <a:gd name="T5" fmla="*/ 6 h 276"/>
                <a:gd name="T6" fmla="*/ 6 w 12"/>
                <a:gd name="T7" fmla="*/ 0 h 276"/>
                <a:gd name="T8" fmla="*/ 12 w 12"/>
                <a:gd name="T9" fmla="*/ 6 h 276"/>
                <a:gd name="T10" fmla="*/ 12 w 12"/>
                <a:gd name="T11" fmla="*/ 270 h 276"/>
                <a:gd name="T12" fmla="*/ 6 w 12"/>
                <a:gd name="T13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76">
                  <a:moveTo>
                    <a:pt x="6" y="276"/>
                  </a:moveTo>
                  <a:cubicBezTo>
                    <a:pt x="3" y="276"/>
                    <a:pt x="0" y="273"/>
                    <a:pt x="0" y="2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3"/>
                    <a:pt x="10" y="276"/>
                    <a:pt x="6" y="2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6" name="Freeform 13">
              <a:extLst>
                <a:ext uri="{FF2B5EF4-FFF2-40B4-BE49-F238E27FC236}">
                  <a16:creationId xmlns:a16="http://schemas.microsoft.com/office/drawing/2014/main" id="{B8756B43-11EC-4C44-B2BA-7B15246B2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651"/>
              <a:ext cx="408" cy="17"/>
            </a:xfrm>
            <a:custGeom>
              <a:avLst/>
              <a:gdLst>
                <a:gd name="T0" fmla="*/ 270 w 276"/>
                <a:gd name="T1" fmla="*/ 12 h 12"/>
                <a:gd name="T2" fmla="*/ 6 w 276"/>
                <a:gd name="T3" fmla="*/ 12 h 12"/>
                <a:gd name="T4" fmla="*/ 0 w 276"/>
                <a:gd name="T5" fmla="*/ 6 h 12"/>
                <a:gd name="T6" fmla="*/ 6 w 276"/>
                <a:gd name="T7" fmla="*/ 0 h 12"/>
                <a:gd name="T8" fmla="*/ 270 w 276"/>
                <a:gd name="T9" fmla="*/ 0 h 12"/>
                <a:gd name="T10" fmla="*/ 276 w 276"/>
                <a:gd name="T11" fmla="*/ 6 h 12"/>
                <a:gd name="T12" fmla="*/ 270 w 27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12">
                  <a:moveTo>
                    <a:pt x="27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4" y="0"/>
                    <a:pt x="276" y="3"/>
                    <a:pt x="276" y="6"/>
                  </a:cubicBezTo>
                  <a:cubicBezTo>
                    <a:pt x="276" y="9"/>
                    <a:pt x="274" y="12"/>
                    <a:pt x="27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357" name="Group 60">
            <a:extLst>
              <a:ext uri="{FF2B5EF4-FFF2-40B4-BE49-F238E27FC236}">
                <a16:creationId xmlns:a16="http://schemas.microsoft.com/office/drawing/2014/main" id="{3B66017D-AE30-3842-A30B-430AD751F9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34652" y="5494451"/>
            <a:ext cx="481666" cy="480536"/>
            <a:chOff x="348" y="1721"/>
            <a:chExt cx="426" cy="425"/>
          </a:xfrm>
          <a:solidFill>
            <a:schemeClr val="accent1"/>
          </a:solidFill>
        </p:grpSpPr>
        <p:sp>
          <p:nvSpPr>
            <p:cNvPr id="358" name="Freeform 61">
              <a:extLst>
                <a:ext uri="{FF2B5EF4-FFF2-40B4-BE49-F238E27FC236}">
                  <a16:creationId xmlns:a16="http://schemas.microsoft.com/office/drawing/2014/main" id="{2C5B2D4E-1F4D-CB46-A341-2B749AC7F1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" y="1721"/>
              <a:ext cx="373" cy="372"/>
            </a:xfrm>
            <a:custGeom>
              <a:avLst/>
              <a:gdLst>
                <a:gd name="T0" fmla="*/ 126 w 252"/>
                <a:gd name="T1" fmla="*/ 252 h 252"/>
                <a:gd name="T2" fmla="*/ 0 w 252"/>
                <a:gd name="T3" fmla="*/ 126 h 252"/>
                <a:gd name="T4" fmla="*/ 126 w 252"/>
                <a:gd name="T5" fmla="*/ 0 h 252"/>
                <a:gd name="T6" fmla="*/ 252 w 252"/>
                <a:gd name="T7" fmla="*/ 126 h 252"/>
                <a:gd name="T8" fmla="*/ 126 w 252"/>
                <a:gd name="T9" fmla="*/ 252 h 252"/>
                <a:gd name="T10" fmla="*/ 126 w 252"/>
                <a:gd name="T11" fmla="*/ 12 h 252"/>
                <a:gd name="T12" fmla="*/ 12 w 252"/>
                <a:gd name="T13" fmla="*/ 126 h 252"/>
                <a:gd name="T14" fmla="*/ 126 w 252"/>
                <a:gd name="T15" fmla="*/ 240 h 252"/>
                <a:gd name="T16" fmla="*/ 240 w 252"/>
                <a:gd name="T17" fmla="*/ 126 h 252"/>
                <a:gd name="T18" fmla="*/ 126 w 252"/>
                <a:gd name="T19" fmla="*/ 1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252">
                  <a:moveTo>
                    <a:pt x="126" y="252"/>
                  </a:moveTo>
                  <a:cubicBezTo>
                    <a:pt x="56" y="252"/>
                    <a:pt x="0" y="195"/>
                    <a:pt x="0" y="126"/>
                  </a:cubicBezTo>
                  <a:cubicBezTo>
                    <a:pt x="0" y="56"/>
                    <a:pt x="56" y="0"/>
                    <a:pt x="126" y="0"/>
                  </a:cubicBezTo>
                  <a:cubicBezTo>
                    <a:pt x="195" y="0"/>
                    <a:pt x="252" y="56"/>
                    <a:pt x="252" y="126"/>
                  </a:cubicBezTo>
                  <a:cubicBezTo>
                    <a:pt x="252" y="195"/>
                    <a:pt x="195" y="252"/>
                    <a:pt x="126" y="252"/>
                  </a:cubicBezTo>
                  <a:close/>
                  <a:moveTo>
                    <a:pt x="126" y="12"/>
                  </a:moveTo>
                  <a:cubicBezTo>
                    <a:pt x="63" y="12"/>
                    <a:pt x="12" y="63"/>
                    <a:pt x="12" y="126"/>
                  </a:cubicBezTo>
                  <a:cubicBezTo>
                    <a:pt x="12" y="188"/>
                    <a:pt x="63" y="240"/>
                    <a:pt x="126" y="240"/>
                  </a:cubicBezTo>
                  <a:cubicBezTo>
                    <a:pt x="188" y="240"/>
                    <a:pt x="240" y="188"/>
                    <a:pt x="240" y="126"/>
                  </a:cubicBezTo>
                  <a:cubicBezTo>
                    <a:pt x="240" y="63"/>
                    <a:pt x="188" y="12"/>
                    <a:pt x="1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59" name="Freeform 62">
              <a:extLst>
                <a:ext uri="{FF2B5EF4-FFF2-40B4-BE49-F238E27FC236}">
                  <a16:creationId xmlns:a16="http://schemas.microsoft.com/office/drawing/2014/main" id="{DD515909-F712-6D4B-BF72-2C4B8885D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" y="2022"/>
              <a:ext cx="124" cy="124"/>
            </a:xfrm>
            <a:custGeom>
              <a:avLst/>
              <a:gdLst>
                <a:gd name="T0" fmla="*/ 78 w 84"/>
                <a:gd name="T1" fmla="*/ 84 h 84"/>
                <a:gd name="T2" fmla="*/ 73 w 84"/>
                <a:gd name="T3" fmla="*/ 82 h 84"/>
                <a:gd name="T4" fmla="*/ 2 w 84"/>
                <a:gd name="T5" fmla="*/ 11 h 84"/>
                <a:gd name="T6" fmla="*/ 2 w 84"/>
                <a:gd name="T7" fmla="*/ 2 h 84"/>
                <a:gd name="T8" fmla="*/ 11 w 84"/>
                <a:gd name="T9" fmla="*/ 2 h 84"/>
                <a:gd name="T10" fmla="*/ 82 w 84"/>
                <a:gd name="T11" fmla="*/ 73 h 84"/>
                <a:gd name="T12" fmla="*/ 82 w 84"/>
                <a:gd name="T13" fmla="*/ 82 h 84"/>
                <a:gd name="T14" fmla="*/ 78 w 84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84">
                  <a:moveTo>
                    <a:pt x="78" y="84"/>
                  </a:moveTo>
                  <a:cubicBezTo>
                    <a:pt x="76" y="84"/>
                    <a:pt x="75" y="83"/>
                    <a:pt x="73" y="8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4" y="76"/>
                    <a:pt x="84" y="80"/>
                    <a:pt x="82" y="82"/>
                  </a:cubicBezTo>
                  <a:cubicBezTo>
                    <a:pt x="81" y="83"/>
                    <a:pt x="79" y="84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CC9BE79E-AA71-604B-8FB7-CFEA0AC849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" y="1783"/>
              <a:ext cx="244" cy="248"/>
            </a:xfrm>
            <a:custGeom>
              <a:avLst/>
              <a:gdLst>
                <a:gd name="T0" fmla="*/ 66 w 165"/>
                <a:gd name="T1" fmla="*/ 168 h 168"/>
                <a:gd name="T2" fmla="*/ 60 w 165"/>
                <a:gd name="T3" fmla="*/ 146 h 168"/>
                <a:gd name="T4" fmla="*/ 27 w 165"/>
                <a:gd name="T5" fmla="*/ 143 h 168"/>
                <a:gd name="T6" fmla="*/ 1 w 165"/>
                <a:gd name="T7" fmla="*/ 110 h 168"/>
                <a:gd name="T8" fmla="*/ 3 w 165"/>
                <a:gd name="T9" fmla="*/ 102 h 168"/>
                <a:gd name="T10" fmla="*/ 17 w 165"/>
                <a:gd name="T11" fmla="*/ 74 h 168"/>
                <a:gd name="T12" fmla="*/ 0 w 165"/>
                <a:gd name="T13" fmla="*/ 62 h 168"/>
                <a:gd name="T14" fmla="*/ 19 w 165"/>
                <a:gd name="T15" fmla="*/ 26 h 168"/>
                <a:gd name="T16" fmla="*/ 42 w 165"/>
                <a:gd name="T17" fmla="*/ 32 h 168"/>
                <a:gd name="T18" fmla="*/ 60 w 165"/>
                <a:gd name="T19" fmla="*/ 6 h 168"/>
                <a:gd name="T20" fmla="*/ 102 w 165"/>
                <a:gd name="T21" fmla="*/ 0 h 168"/>
                <a:gd name="T22" fmla="*/ 108 w 165"/>
                <a:gd name="T23" fmla="*/ 23 h 168"/>
                <a:gd name="T24" fmla="*/ 138 w 165"/>
                <a:gd name="T25" fmla="*/ 24 h 168"/>
                <a:gd name="T26" fmla="*/ 146 w 165"/>
                <a:gd name="T27" fmla="*/ 26 h 168"/>
                <a:gd name="T28" fmla="*/ 165 w 165"/>
                <a:gd name="T29" fmla="*/ 62 h 168"/>
                <a:gd name="T30" fmla="*/ 148 w 165"/>
                <a:gd name="T31" fmla="*/ 74 h 168"/>
                <a:gd name="T32" fmla="*/ 162 w 165"/>
                <a:gd name="T33" fmla="*/ 102 h 168"/>
                <a:gd name="T34" fmla="*/ 164 w 165"/>
                <a:gd name="T35" fmla="*/ 110 h 168"/>
                <a:gd name="T36" fmla="*/ 143 w 165"/>
                <a:gd name="T37" fmla="*/ 144 h 168"/>
                <a:gd name="T38" fmla="*/ 124 w 165"/>
                <a:gd name="T39" fmla="*/ 135 h 168"/>
                <a:gd name="T40" fmla="*/ 108 w 165"/>
                <a:gd name="T41" fmla="*/ 162 h 168"/>
                <a:gd name="T42" fmla="*/ 72 w 165"/>
                <a:gd name="T43" fmla="*/ 156 h 168"/>
                <a:gd name="T44" fmla="*/ 96 w 165"/>
                <a:gd name="T45" fmla="*/ 141 h 168"/>
                <a:gd name="T46" fmla="*/ 120 w 165"/>
                <a:gd name="T47" fmla="*/ 123 h 168"/>
                <a:gd name="T48" fmla="*/ 139 w 165"/>
                <a:gd name="T49" fmla="*/ 130 h 168"/>
                <a:gd name="T50" fmla="*/ 138 w 165"/>
                <a:gd name="T51" fmla="*/ 102 h 168"/>
                <a:gd name="T52" fmla="*/ 135 w 165"/>
                <a:gd name="T53" fmla="*/ 72 h 168"/>
                <a:gd name="T54" fmla="*/ 151 w 165"/>
                <a:gd name="T55" fmla="*/ 58 h 168"/>
                <a:gd name="T56" fmla="*/ 127 w 165"/>
                <a:gd name="T57" fmla="*/ 45 h 168"/>
                <a:gd name="T58" fmla="*/ 100 w 165"/>
                <a:gd name="T59" fmla="*/ 32 h 168"/>
                <a:gd name="T60" fmla="*/ 96 w 165"/>
                <a:gd name="T61" fmla="*/ 12 h 168"/>
                <a:gd name="T62" fmla="*/ 72 w 165"/>
                <a:gd name="T63" fmla="*/ 26 h 168"/>
                <a:gd name="T64" fmla="*/ 47 w 165"/>
                <a:gd name="T65" fmla="*/ 44 h 168"/>
                <a:gd name="T66" fmla="*/ 27 w 165"/>
                <a:gd name="T67" fmla="*/ 37 h 168"/>
                <a:gd name="T68" fmla="*/ 27 w 165"/>
                <a:gd name="T69" fmla="*/ 65 h 168"/>
                <a:gd name="T70" fmla="*/ 30 w 165"/>
                <a:gd name="T71" fmla="*/ 95 h 168"/>
                <a:gd name="T72" fmla="*/ 14 w 165"/>
                <a:gd name="T73" fmla="*/ 109 h 168"/>
                <a:gd name="T74" fmla="*/ 40 w 165"/>
                <a:gd name="T75" fmla="*/ 123 h 168"/>
                <a:gd name="T76" fmla="*/ 67 w 165"/>
                <a:gd name="T77" fmla="*/ 135 h 168"/>
                <a:gd name="T78" fmla="*/ 72 w 165"/>
                <a:gd name="T7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" h="168">
                  <a:moveTo>
                    <a:pt x="102" y="168"/>
                  </a:moveTo>
                  <a:cubicBezTo>
                    <a:pt x="66" y="168"/>
                    <a:pt x="66" y="168"/>
                    <a:pt x="66" y="168"/>
                  </a:cubicBezTo>
                  <a:cubicBezTo>
                    <a:pt x="63" y="168"/>
                    <a:pt x="60" y="165"/>
                    <a:pt x="60" y="162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52" y="143"/>
                    <a:pt x="47" y="139"/>
                    <a:pt x="42" y="135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24" y="145"/>
                    <a:pt x="21" y="144"/>
                    <a:pt x="19" y="141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0" y="109"/>
                    <a:pt x="0" y="107"/>
                    <a:pt x="0" y="106"/>
                  </a:cubicBezTo>
                  <a:cubicBezTo>
                    <a:pt x="1" y="104"/>
                    <a:pt x="2" y="103"/>
                    <a:pt x="3" y="102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6" y="87"/>
                    <a:pt x="16" y="80"/>
                    <a:pt x="17" y="7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2" y="65"/>
                    <a:pt x="1" y="63"/>
                    <a:pt x="0" y="62"/>
                  </a:cubicBezTo>
                  <a:cubicBezTo>
                    <a:pt x="0" y="60"/>
                    <a:pt x="0" y="59"/>
                    <a:pt x="1" y="5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5" y="22"/>
                    <a:pt x="27" y="24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7" y="28"/>
                    <a:pt x="52" y="24"/>
                    <a:pt x="60" y="22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2"/>
                    <a:pt x="63" y="0"/>
                    <a:pt x="6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5" y="0"/>
                    <a:pt x="108" y="2"/>
                    <a:pt x="108" y="6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15" y="26"/>
                    <a:pt x="120" y="29"/>
                    <a:pt x="124" y="32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9" y="23"/>
                    <a:pt x="141" y="23"/>
                    <a:pt x="143" y="23"/>
                  </a:cubicBezTo>
                  <a:cubicBezTo>
                    <a:pt x="144" y="24"/>
                    <a:pt x="146" y="25"/>
                    <a:pt x="146" y="26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5" y="59"/>
                    <a:pt x="165" y="60"/>
                    <a:pt x="165" y="62"/>
                  </a:cubicBezTo>
                  <a:cubicBezTo>
                    <a:pt x="165" y="63"/>
                    <a:pt x="164" y="65"/>
                    <a:pt x="162" y="65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9" y="80"/>
                    <a:pt x="149" y="87"/>
                    <a:pt x="148" y="94"/>
                  </a:cubicBezTo>
                  <a:cubicBezTo>
                    <a:pt x="162" y="102"/>
                    <a:pt x="162" y="102"/>
                    <a:pt x="162" y="102"/>
                  </a:cubicBezTo>
                  <a:cubicBezTo>
                    <a:pt x="164" y="103"/>
                    <a:pt x="165" y="104"/>
                    <a:pt x="165" y="106"/>
                  </a:cubicBezTo>
                  <a:cubicBezTo>
                    <a:pt x="165" y="107"/>
                    <a:pt x="165" y="109"/>
                    <a:pt x="164" y="110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3"/>
                    <a:pt x="144" y="144"/>
                    <a:pt x="143" y="144"/>
                  </a:cubicBezTo>
                  <a:cubicBezTo>
                    <a:pt x="141" y="144"/>
                    <a:pt x="139" y="144"/>
                    <a:pt x="138" y="143"/>
                  </a:cubicBezTo>
                  <a:cubicBezTo>
                    <a:pt x="124" y="135"/>
                    <a:pt x="124" y="135"/>
                    <a:pt x="124" y="135"/>
                  </a:cubicBezTo>
                  <a:cubicBezTo>
                    <a:pt x="120" y="138"/>
                    <a:pt x="115" y="142"/>
                    <a:pt x="108" y="145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5"/>
                    <a:pt x="105" y="168"/>
                    <a:pt x="102" y="168"/>
                  </a:cubicBezTo>
                  <a:close/>
                  <a:moveTo>
                    <a:pt x="72" y="156"/>
                  </a:moveTo>
                  <a:cubicBezTo>
                    <a:pt x="96" y="156"/>
                    <a:pt x="96" y="156"/>
                    <a:pt x="96" y="156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39"/>
                    <a:pt x="97" y="136"/>
                    <a:pt x="100" y="135"/>
                  </a:cubicBezTo>
                  <a:cubicBezTo>
                    <a:pt x="109" y="131"/>
                    <a:pt x="115" y="127"/>
                    <a:pt x="120" y="123"/>
                  </a:cubicBezTo>
                  <a:cubicBezTo>
                    <a:pt x="122" y="122"/>
                    <a:pt x="125" y="121"/>
                    <a:pt x="127" y="123"/>
                  </a:cubicBezTo>
                  <a:cubicBezTo>
                    <a:pt x="139" y="130"/>
                    <a:pt x="139" y="130"/>
                    <a:pt x="139" y="130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6" y="101"/>
                    <a:pt x="135" y="98"/>
                    <a:pt x="135" y="95"/>
                  </a:cubicBezTo>
                  <a:cubicBezTo>
                    <a:pt x="137" y="87"/>
                    <a:pt x="137" y="80"/>
                    <a:pt x="135" y="72"/>
                  </a:cubicBezTo>
                  <a:cubicBezTo>
                    <a:pt x="135" y="69"/>
                    <a:pt x="136" y="67"/>
                    <a:pt x="138" y="65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5" y="46"/>
                    <a:pt x="122" y="46"/>
                    <a:pt x="120" y="44"/>
                  </a:cubicBezTo>
                  <a:cubicBezTo>
                    <a:pt x="116" y="40"/>
                    <a:pt x="109" y="36"/>
                    <a:pt x="100" y="32"/>
                  </a:cubicBezTo>
                  <a:cubicBezTo>
                    <a:pt x="97" y="31"/>
                    <a:pt x="96" y="29"/>
                    <a:pt x="96" y="26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9"/>
                    <a:pt x="70" y="32"/>
                    <a:pt x="67" y="32"/>
                  </a:cubicBezTo>
                  <a:cubicBezTo>
                    <a:pt x="57" y="35"/>
                    <a:pt x="53" y="38"/>
                    <a:pt x="47" y="44"/>
                  </a:cubicBezTo>
                  <a:cubicBezTo>
                    <a:pt x="45" y="45"/>
                    <a:pt x="42" y="46"/>
                    <a:pt x="40" y="45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9" y="67"/>
                    <a:pt x="31" y="69"/>
                    <a:pt x="30" y="72"/>
                  </a:cubicBezTo>
                  <a:cubicBezTo>
                    <a:pt x="28" y="80"/>
                    <a:pt x="28" y="88"/>
                    <a:pt x="30" y="95"/>
                  </a:cubicBezTo>
                  <a:cubicBezTo>
                    <a:pt x="31" y="98"/>
                    <a:pt x="29" y="101"/>
                    <a:pt x="27" y="102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2" y="121"/>
                    <a:pt x="45" y="122"/>
                    <a:pt x="47" y="123"/>
                  </a:cubicBezTo>
                  <a:cubicBezTo>
                    <a:pt x="53" y="129"/>
                    <a:pt x="57" y="133"/>
                    <a:pt x="67" y="135"/>
                  </a:cubicBezTo>
                  <a:cubicBezTo>
                    <a:pt x="70" y="136"/>
                    <a:pt x="72" y="138"/>
                    <a:pt x="72" y="141"/>
                  </a:cubicBezTo>
                  <a:lnTo>
                    <a:pt x="72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61" name="Freeform 64">
              <a:extLst>
                <a:ext uri="{FF2B5EF4-FFF2-40B4-BE49-F238E27FC236}">
                  <a16:creationId xmlns:a16="http://schemas.microsoft.com/office/drawing/2014/main" id="{7949AA08-1950-4A44-91C1-8E34BD10E5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" y="1863"/>
              <a:ext cx="89" cy="88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60" y="13"/>
                    <a:pt x="60" y="30"/>
                  </a:cubicBezTo>
                  <a:cubicBezTo>
                    <a:pt x="60" y="46"/>
                    <a:pt x="46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</p:grpSp>
      <p:grpSp>
        <p:nvGrpSpPr>
          <p:cNvPr id="362" name="Group 83">
            <a:extLst>
              <a:ext uri="{FF2B5EF4-FFF2-40B4-BE49-F238E27FC236}">
                <a16:creationId xmlns:a16="http://schemas.microsoft.com/office/drawing/2014/main" id="{EFF1C6C9-655D-274A-BF87-2269FFB360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959261" y="4300132"/>
            <a:ext cx="479568" cy="490720"/>
            <a:chOff x="1580" y="1910"/>
            <a:chExt cx="387" cy="396"/>
          </a:xfrm>
          <a:solidFill>
            <a:schemeClr val="accent4"/>
          </a:solidFill>
        </p:grpSpPr>
        <p:sp>
          <p:nvSpPr>
            <p:cNvPr id="363" name="Freeform 84">
              <a:extLst>
                <a:ext uri="{FF2B5EF4-FFF2-40B4-BE49-F238E27FC236}">
                  <a16:creationId xmlns:a16="http://schemas.microsoft.com/office/drawing/2014/main" id="{A5BD3BA6-1E5D-A147-A5E7-38A35AFB2F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5" y="1982"/>
              <a:ext cx="238" cy="252"/>
            </a:xfrm>
            <a:custGeom>
              <a:avLst/>
              <a:gdLst>
                <a:gd name="T0" fmla="*/ 0 w 156"/>
                <a:gd name="T1" fmla="*/ 78 h 169"/>
                <a:gd name="T2" fmla="*/ 54 w 156"/>
                <a:gd name="T3" fmla="*/ 163 h 169"/>
                <a:gd name="T4" fmla="*/ 96 w 156"/>
                <a:gd name="T5" fmla="*/ 169 h 169"/>
                <a:gd name="T6" fmla="*/ 102 w 156"/>
                <a:gd name="T7" fmla="*/ 153 h 169"/>
                <a:gd name="T8" fmla="*/ 78 w 156"/>
                <a:gd name="T9" fmla="*/ 0 h 169"/>
                <a:gd name="T10" fmla="*/ 90 w 156"/>
                <a:gd name="T11" fmla="*/ 148 h 169"/>
                <a:gd name="T12" fmla="*/ 66 w 156"/>
                <a:gd name="T13" fmla="*/ 157 h 169"/>
                <a:gd name="T14" fmla="*/ 61 w 156"/>
                <a:gd name="T15" fmla="*/ 142 h 169"/>
                <a:gd name="T16" fmla="*/ 63 w 156"/>
                <a:gd name="T17" fmla="*/ 133 h 169"/>
                <a:gd name="T18" fmla="*/ 67 w 156"/>
                <a:gd name="T19" fmla="*/ 110 h 169"/>
                <a:gd name="T20" fmla="*/ 58 w 156"/>
                <a:gd name="T21" fmla="*/ 89 h 169"/>
                <a:gd name="T22" fmla="*/ 53 w 156"/>
                <a:gd name="T23" fmla="*/ 78 h 169"/>
                <a:gd name="T24" fmla="*/ 56 w 156"/>
                <a:gd name="T25" fmla="*/ 67 h 169"/>
                <a:gd name="T26" fmla="*/ 55 w 156"/>
                <a:gd name="T27" fmla="*/ 57 h 169"/>
                <a:gd name="T28" fmla="*/ 82 w 156"/>
                <a:gd name="T29" fmla="*/ 44 h 169"/>
                <a:gd name="T30" fmla="*/ 99 w 156"/>
                <a:gd name="T31" fmla="*/ 67 h 169"/>
                <a:gd name="T32" fmla="*/ 102 w 156"/>
                <a:gd name="T33" fmla="*/ 78 h 169"/>
                <a:gd name="T34" fmla="*/ 102 w 156"/>
                <a:gd name="T35" fmla="*/ 83 h 169"/>
                <a:gd name="T36" fmla="*/ 92 w 156"/>
                <a:gd name="T37" fmla="*/ 105 h 169"/>
                <a:gd name="T38" fmla="*/ 89 w 156"/>
                <a:gd name="T39" fmla="*/ 127 h 169"/>
                <a:gd name="T40" fmla="*/ 105 w 156"/>
                <a:gd name="T41" fmla="*/ 138 h 169"/>
                <a:gd name="T42" fmla="*/ 118 w 156"/>
                <a:gd name="T43" fmla="*/ 131 h 169"/>
                <a:gd name="T44" fmla="*/ 100 w 156"/>
                <a:gd name="T45" fmla="*/ 114 h 169"/>
                <a:gd name="T46" fmla="*/ 114 w 156"/>
                <a:gd name="T47" fmla="*/ 80 h 169"/>
                <a:gd name="T48" fmla="*/ 111 w 156"/>
                <a:gd name="T49" fmla="*/ 69 h 169"/>
                <a:gd name="T50" fmla="*/ 82 w 156"/>
                <a:gd name="T51" fmla="*/ 33 h 169"/>
                <a:gd name="T52" fmla="*/ 44 w 156"/>
                <a:gd name="T53" fmla="*/ 49 h 169"/>
                <a:gd name="T54" fmla="*/ 43 w 156"/>
                <a:gd name="T55" fmla="*/ 71 h 169"/>
                <a:gd name="T56" fmla="*/ 46 w 156"/>
                <a:gd name="T57" fmla="*/ 93 h 169"/>
                <a:gd name="T58" fmla="*/ 55 w 156"/>
                <a:gd name="T59" fmla="*/ 123 h 169"/>
                <a:gd name="T60" fmla="*/ 12 w 156"/>
                <a:gd name="T61" fmla="*/ 78 h 169"/>
                <a:gd name="T62" fmla="*/ 144 w 156"/>
                <a:gd name="T63" fmla="*/ 7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6" h="169">
                  <a:moveTo>
                    <a:pt x="78" y="0"/>
                  </a:moveTo>
                  <a:cubicBezTo>
                    <a:pt x="35" y="0"/>
                    <a:pt x="0" y="35"/>
                    <a:pt x="0" y="78"/>
                  </a:cubicBezTo>
                  <a:cubicBezTo>
                    <a:pt x="0" y="112"/>
                    <a:pt x="22" y="142"/>
                    <a:pt x="54" y="153"/>
                  </a:cubicBezTo>
                  <a:cubicBezTo>
                    <a:pt x="54" y="163"/>
                    <a:pt x="54" y="163"/>
                    <a:pt x="54" y="163"/>
                  </a:cubicBezTo>
                  <a:cubicBezTo>
                    <a:pt x="54" y="166"/>
                    <a:pt x="56" y="169"/>
                    <a:pt x="60" y="169"/>
                  </a:cubicBezTo>
                  <a:cubicBezTo>
                    <a:pt x="96" y="169"/>
                    <a:pt x="96" y="169"/>
                    <a:pt x="96" y="169"/>
                  </a:cubicBezTo>
                  <a:cubicBezTo>
                    <a:pt x="99" y="169"/>
                    <a:pt x="102" y="166"/>
                    <a:pt x="102" y="163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34" y="142"/>
                    <a:pt x="156" y="112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lose/>
                  <a:moveTo>
                    <a:pt x="94" y="142"/>
                  </a:moveTo>
                  <a:cubicBezTo>
                    <a:pt x="92" y="143"/>
                    <a:pt x="90" y="145"/>
                    <a:pt x="90" y="148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66" y="157"/>
                    <a:pt x="66" y="157"/>
                    <a:pt x="66" y="157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6" y="145"/>
                    <a:pt x="64" y="143"/>
                    <a:pt x="61" y="142"/>
                  </a:cubicBezTo>
                  <a:cubicBezTo>
                    <a:pt x="57" y="141"/>
                    <a:pt x="54" y="140"/>
                    <a:pt x="50" y="138"/>
                  </a:cubicBezTo>
                  <a:cubicBezTo>
                    <a:pt x="54" y="136"/>
                    <a:pt x="59" y="135"/>
                    <a:pt x="63" y="133"/>
                  </a:cubicBezTo>
                  <a:cubicBezTo>
                    <a:pt x="65" y="132"/>
                    <a:pt x="67" y="130"/>
                    <a:pt x="67" y="127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7" y="108"/>
                    <a:pt x="65" y="106"/>
                    <a:pt x="63" y="105"/>
                  </a:cubicBezTo>
                  <a:cubicBezTo>
                    <a:pt x="63" y="105"/>
                    <a:pt x="58" y="102"/>
                    <a:pt x="58" y="89"/>
                  </a:cubicBezTo>
                  <a:cubicBezTo>
                    <a:pt x="58" y="86"/>
                    <a:pt x="56" y="84"/>
                    <a:pt x="54" y="84"/>
                  </a:cubicBezTo>
                  <a:cubicBezTo>
                    <a:pt x="53" y="83"/>
                    <a:pt x="52" y="80"/>
                    <a:pt x="53" y="78"/>
                  </a:cubicBezTo>
                  <a:cubicBezTo>
                    <a:pt x="56" y="78"/>
                    <a:pt x="58" y="75"/>
                    <a:pt x="58" y="72"/>
                  </a:cubicBezTo>
                  <a:cubicBezTo>
                    <a:pt x="58" y="71"/>
                    <a:pt x="58" y="69"/>
                    <a:pt x="56" y="67"/>
                  </a:cubicBezTo>
                  <a:cubicBezTo>
                    <a:pt x="54" y="60"/>
                    <a:pt x="53" y="58"/>
                    <a:pt x="53" y="57"/>
                  </a:cubicBezTo>
                  <a:cubicBezTo>
                    <a:pt x="54" y="57"/>
                    <a:pt x="54" y="57"/>
                    <a:pt x="55" y="57"/>
                  </a:cubicBezTo>
                  <a:cubicBezTo>
                    <a:pt x="58" y="58"/>
                    <a:pt x="61" y="56"/>
                    <a:pt x="62" y="53"/>
                  </a:cubicBezTo>
                  <a:cubicBezTo>
                    <a:pt x="63" y="48"/>
                    <a:pt x="72" y="44"/>
                    <a:pt x="82" y="44"/>
                  </a:cubicBezTo>
                  <a:cubicBezTo>
                    <a:pt x="92" y="44"/>
                    <a:pt x="100" y="48"/>
                    <a:pt x="102" y="53"/>
                  </a:cubicBezTo>
                  <a:cubicBezTo>
                    <a:pt x="103" y="58"/>
                    <a:pt x="100" y="64"/>
                    <a:pt x="99" y="67"/>
                  </a:cubicBezTo>
                  <a:cubicBezTo>
                    <a:pt x="98" y="69"/>
                    <a:pt x="97" y="71"/>
                    <a:pt x="97" y="72"/>
                  </a:cubicBezTo>
                  <a:cubicBezTo>
                    <a:pt x="97" y="75"/>
                    <a:pt x="100" y="78"/>
                    <a:pt x="102" y="78"/>
                  </a:cubicBezTo>
                  <a:cubicBezTo>
                    <a:pt x="103" y="78"/>
                    <a:pt x="103" y="79"/>
                    <a:pt x="103" y="79"/>
                  </a:cubicBezTo>
                  <a:cubicBezTo>
                    <a:pt x="103" y="81"/>
                    <a:pt x="102" y="82"/>
                    <a:pt x="102" y="83"/>
                  </a:cubicBezTo>
                  <a:cubicBezTo>
                    <a:pt x="99" y="84"/>
                    <a:pt x="97" y="86"/>
                    <a:pt x="97" y="89"/>
                  </a:cubicBezTo>
                  <a:cubicBezTo>
                    <a:pt x="97" y="101"/>
                    <a:pt x="93" y="104"/>
                    <a:pt x="92" y="105"/>
                  </a:cubicBezTo>
                  <a:cubicBezTo>
                    <a:pt x="90" y="106"/>
                    <a:pt x="89" y="108"/>
                    <a:pt x="89" y="110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30"/>
                    <a:pt x="90" y="132"/>
                    <a:pt x="92" y="133"/>
                  </a:cubicBezTo>
                  <a:cubicBezTo>
                    <a:pt x="97" y="135"/>
                    <a:pt x="101" y="136"/>
                    <a:pt x="105" y="138"/>
                  </a:cubicBezTo>
                  <a:cubicBezTo>
                    <a:pt x="102" y="140"/>
                    <a:pt x="98" y="141"/>
                    <a:pt x="94" y="142"/>
                  </a:cubicBezTo>
                  <a:close/>
                  <a:moveTo>
                    <a:pt x="118" y="131"/>
                  </a:moveTo>
                  <a:cubicBezTo>
                    <a:pt x="112" y="128"/>
                    <a:pt x="106" y="126"/>
                    <a:pt x="100" y="123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4" y="111"/>
                    <a:pt x="108" y="105"/>
                    <a:pt x="109" y="93"/>
                  </a:cubicBezTo>
                  <a:cubicBezTo>
                    <a:pt x="112" y="90"/>
                    <a:pt x="114" y="85"/>
                    <a:pt x="114" y="80"/>
                  </a:cubicBezTo>
                  <a:cubicBezTo>
                    <a:pt x="114" y="76"/>
                    <a:pt x="114" y="74"/>
                    <a:pt x="112" y="71"/>
                  </a:cubicBezTo>
                  <a:cubicBezTo>
                    <a:pt x="112" y="71"/>
                    <a:pt x="111" y="70"/>
                    <a:pt x="111" y="69"/>
                  </a:cubicBezTo>
                  <a:cubicBezTo>
                    <a:pt x="113" y="65"/>
                    <a:pt x="115" y="57"/>
                    <a:pt x="113" y="50"/>
                  </a:cubicBezTo>
                  <a:cubicBezTo>
                    <a:pt x="110" y="37"/>
                    <a:pt x="94" y="33"/>
                    <a:pt x="82" y="33"/>
                  </a:cubicBezTo>
                  <a:cubicBezTo>
                    <a:pt x="71" y="33"/>
                    <a:pt x="58" y="36"/>
                    <a:pt x="53" y="45"/>
                  </a:cubicBezTo>
                  <a:cubicBezTo>
                    <a:pt x="49" y="45"/>
                    <a:pt x="46" y="46"/>
                    <a:pt x="44" y="49"/>
                  </a:cubicBezTo>
                  <a:cubicBezTo>
                    <a:pt x="39" y="55"/>
                    <a:pt x="42" y="64"/>
                    <a:pt x="45" y="69"/>
                  </a:cubicBezTo>
                  <a:cubicBezTo>
                    <a:pt x="44" y="70"/>
                    <a:pt x="44" y="71"/>
                    <a:pt x="43" y="71"/>
                  </a:cubicBezTo>
                  <a:cubicBezTo>
                    <a:pt x="42" y="74"/>
                    <a:pt x="41" y="77"/>
                    <a:pt x="41" y="80"/>
                  </a:cubicBezTo>
                  <a:cubicBezTo>
                    <a:pt x="41" y="85"/>
                    <a:pt x="43" y="90"/>
                    <a:pt x="46" y="93"/>
                  </a:cubicBezTo>
                  <a:cubicBezTo>
                    <a:pt x="47" y="105"/>
                    <a:pt x="51" y="111"/>
                    <a:pt x="55" y="114"/>
                  </a:cubicBezTo>
                  <a:cubicBezTo>
                    <a:pt x="55" y="123"/>
                    <a:pt x="55" y="123"/>
                    <a:pt x="55" y="123"/>
                  </a:cubicBezTo>
                  <a:cubicBezTo>
                    <a:pt x="49" y="126"/>
                    <a:pt x="43" y="128"/>
                    <a:pt x="38" y="131"/>
                  </a:cubicBezTo>
                  <a:cubicBezTo>
                    <a:pt x="22" y="119"/>
                    <a:pt x="12" y="100"/>
                    <a:pt x="12" y="78"/>
                  </a:cubicBezTo>
                  <a:cubicBezTo>
                    <a:pt x="12" y="42"/>
                    <a:pt x="41" y="12"/>
                    <a:pt x="78" y="12"/>
                  </a:cubicBezTo>
                  <a:cubicBezTo>
                    <a:pt x="114" y="12"/>
                    <a:pt x="144" y="42"/>
                    <a:pt x="144" y="78"/>
                  </a:cubicBezTo>
                  <a:cubicBezTo>
                    <a:pt x="144" y="100"/>
                    <a:pt x="134" y="119"/>
                    <a:pt x="118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64" name="Freeform 85">
              <a:extLst>
                <a:ext uri="{FF2B5EF4-FFF2-40B4-BE49-F238E27FC236}">
                  <a16:creationId xmlns:a16="http://schemas.microsoft.com/office/drawing/2014/main" id="{16B4A2A5-EFF3-D844-8BFB-D9FC0A674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2288"/>
              <a:ext cx="36" cy="18"/>
            </a:xfrm>
            <a:custGeom>
              <a:avLst/>
              <a:gdLst>
                <a:gd name="T0" fmla="*/ 18 w 24"/>
                <a:gd name="T1" fmla="*/ 0 h 12"/>
                <a:gd name="T2" fmla="*/ 6 w 24"/>
                <a:gd name="T3" fmla="*/ 0 h 12"/>
                <a:gd name="T4" fmla="*/ 0 w 24"/>
                <a:gd name="T5" fmla="*/ 6 h 12"/>
                <a:gd name="T6" fmla="*/ 6 w 24"/>
                <a:gd name="T7" fmla="*/ 12 h 12"/>
                <a:gd name="T8" fmla="*/ 18 w 24"/>
                <a:gd name="T9" fmla="*/ 12 h 12"/>
                <a:gd name="T10" fmla="*/ 24 w 24"/>
                <a:gd name="T11" fmla="*/ 6 h 12"/>
                <a:gd name="T12" fmla="*/ 18 w 2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1" y="12"/>
                    <a:pt x="24" y="9"/>
                    <a:pt x="24" y="6"/>
                  </a:cubicBezTo>
                  <a:cubicBezTo>
                    <a:pt x="24" y="2"/>
                    <a:pt x="21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65" name="Freeform 86">
              <a:extLst>
                <a:ext uri="{FF2B5EF4-FFF2-40B4-BE49-F238E27FC236}">
                  <a16:creationId xmlns:a16="http://schemas.microsoft.com/office/drawing/2014/main" id="{01032911-E44E-6A44-B3AE-2C20E895B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2252"/>
              <a:ext cx="74" cy="18"/>
            </a:xfrm>
            <a:custGeom>
              <a:avLst/>
              <a:gdLst>
                <a:gd name="T0" fmla="*/ 42 w 48"/>
                <a:gd name="T1" fmla="*/ 0 h 12"/>
                <a:gd name="T2" fmla="*/ 6 w 48"/>
                <a:gd name="T3" fmla="*/ 0 h 12"/>
                <a:gd name="T4" fmla="*/ 0 w 48"/>
                <a:gd name="T5" fmla="*/ 6 h 12"/>
                <a:gd name="T6" fmla="*/ 6 w 48"/>
                <a:gd name="T7" fmla="*/ 12 h 12"/>
                <a:gd name="T8" fmla="*/ 42 w 48"/>
                <a:gd name="T9" fmla="*/ 12 h 12"/>
                <a:gd name="T10" fmla="*/ 48 w 48"/>
                <a:gd name="T11" fmla="*/ 6 h 12"/>
                <a:gd name="T12" fmla="*/ 42 w 4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5" y="12"/>
                    <a:pt x="48" y="9"/>
                    <a:pt x="48" y="6"/>
                  </a:cubicBezTo>
                  <a:cubicBezTo>
                    <a:pt x="48" y="2"/>
                    <a:pt x="45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66" name="Freeform 87">
              <a:extLst>
                <a:ext uri="{FF2B5EF4-FFF2-40B4-BE49-F238E27FC236}">
                  <a16:creationId xmlns:a16="http://schemas.microsoft.com/office/drawing/2014/main" id="{329745C6-8CE0-9B43-A51F-DC7EC13E0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" y="1910"/>
              <a:ext cx="18" cy="54"/>
            </a:xfrm>
            <a:custGeom>
              <a:avLst/>
              <a:gdLst>
                <a:gd name="T0" fmla="*/ 6 w 12"/>
                <a:gd name="T1" fmla="*/ 36 h 36"/>
                <a:gd name="T2" fmla="*/ 12 w 12"/>
                <a:gd name="T3" fmla="*/ 30 h 36"/>
                <a:gd name="T4" fmla="*/ 12 w 12"/>
                <a:gd name="T5" fmla="*/ 6 h 36"/>
                <a:gd name="T6" fmla="*/ 6 w 12"/>
                <a:gd name="T7" fmla="*/ 0 h 36"/>
                <a:gd name="T8" fmla="*/ 0 w 12"/>
                <a:gd name="T9" fmla="*/ 6 h 36"/>
                <a:gd name="T10" fmla="*/ 0 w 12"/>
                <a:gd name="T11" fmla="*/ 30 h 36"/>
                <a:gd name="T12" fmla="*/ 6 w 1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>
                  <a:moveTo>
                    <a:pt x="6" y="36"/>
                  </a:moveTo>
                  <a:cubicBezTo>
                    <a:pt x="9" y="36"/>
                    <a:pt x="12" y="34"/>
                    <a:pt x="12" y="3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4"/>
                    <a:pt x="2" y="36"/>
                    <a:pt x="6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67" name="Freeform 88">
              <a:extLst>
                <a:ext uri="{FF2B5EF4-FFF2-40B4-BE49-F238E27FC236}">
                  <a16:creationId xmlns:a16="http://schemas.microsoft.com/office/drawing/2014/main" id="{8FA27E58-1649-0041-A7D0-1488B173F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" y="2089"/>
              <a:ext cx="55" cy="18"/>
            </a:xfrm>
            <a:custGeom>
              <a:avLst/>
              <a:gdLst>
                <a:gd name="T0" fmla="*/ 30 w 36"/>
                <a:gd name="T1" fmla="*/ 0 h 12"/>
                <a:gd name="T2" fmla="*/ 6 w 36"/>
                <a:gd name="T3" fmla="*/ 0 h 12"/>
                <a:gd name="T4" fmla="*/ 0 w 36"/>
                <a:gd name="T5" fmla="*/ 6 h 12"/>
                <a:gd name="T6" fmla="*/ 6 w 36"/>
                <a:gd name="T7" fmla="*/ 12 h 12"/>
                <a:gd name="T8" fmla="*/ 30 w 36"/>
                <a:gd name="T9" fmla="*/ 12 h 12"/>
                <a:gd name="T10" fmla="*/ 36 w 36"/>
                <a:gd name="T11" fmla="*/ 6 h 12"/>
                <a:gd name="T12" fmla="*/ 30 w 3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3" y="12"/>
                    <a:pt x="36" y="10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68" name="Freeform 89">
              <a:extLst>
                <a:ext uri="{FF2B5EF4-FFF2-40B4-BE49-F238E27FC236}">
                  <a16:creationId xmlns:a16="http://schemas.microsoft.com/office/drawing/2014/main" id="{09F7C906-F808-E349-BEC7-3B3085AFF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0" y="2089"/>
              <a:ext cx="55" cy="18"/>
            </a:xfrm>
            <a:custGeom>
              <a:avLst/>
              <a:gdLst>
                <a:gd name="T0" fmla="*/ 30 w 36"/>
                <a:gd name="T1" fmla="*/ 0 h 12"/>
                <a:gd name="T2" fmla="*/ 6 w 36"/>
                <a:gd name="T3" fmla="*/ 0 h 12"/>
                <a:gd name="T4" fmla="*/ 0 w 36"/>
                <a:gd name="T5" fmla="*/ 6 h 12"/>
                <a:gd name="T6" fmla="*/ 6 w 36"/>
                <a:gd name="T7" fmla="*/ 12 h 12"/>
                <a:gd name="T8" fmla="*/ 30 w 36"/>
                <a:gd name="T9" fmla="*/ 12 h 12"/>
                <a:gd name="T10" fmla="*/ 36 w 36"/>
                <a:gd name="T11" fmla="*/ 6 h 12"/>
                <a:gd name="T12" fmla="*/ 30 w 3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4" y="12"/>
                    <a:pt x="36" y="10"/>
                    <a:pt x="36" y="6"/>
                  </a:cubicBezTo>
                  <a:cubicBezTo>
                    <a:pt x="36" y="3"/>
                    <a:pt x="34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69" name="Freeform 90">
              <a:extLst>
                <a:ext uri="{FF2B5EF4-FFF2-40B4-BE49-F238E27FC236}">
                  <a16:creationId xmlns:a16="http://schemas.microsoft.com/office/drawing/2014/main" id="{7A702297-D13A-8649-B1E4-169139C5B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1949"/>
              <a:ext cx="58" cy="57"/>
            </a:xfrm>
            <a:custGeom>
              <a:avLst/>
              <a:gdLst>
                <a:gd name="T0" fmla="*/ 27 w 38"/>
                <a:gd name="T1" fmla="*/ 37 h 38"/>
                <a:gd name="T2" fmla="*/ 32 w 38"/>
                <a:gd name="T3" fmla="*/ 38 h 38"/>
                <a:gd name="T4" fmla="*/ 36 w 38"/>
                <a:gd name="T5" fmla="*/ 37 h 38"/>
                <a:gd name="T6" fmla="*/ 36 w 38"/>
                <a:gd name="T7" fmla="*/ 28 h 38"/>
                <a:gd name="T8" fmla="*/ 10 w 38"/>
                <a:gd name="T9" fmla="*/ 3 h 38"/>
                <a:gd name="T10" fmla="*/ 2 w 38"/>
                <a:gd name="T11" fmla="*/ 3 h 38"/>
                <a:gd name="T12" fmla="*/ 2 w 38"/>
                <a:gd name="T13" fmla="*/ 11 h 38"/>
                <a:gd name="T14" fmla="*/ 27 w 38"/>
                <a:gd name="T1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27" y="37"/>
                  </a:moveTo>
                  <a:cubicBezTo>
                    <a:pt x="29" y="38"/>
                    <a:pt x="30" y="38"/>
                    <a:pt x="32" y="38"/>
                  </a:cubicBezTo>
                  <a:cubicBezTo>
                    <a:pt x="33" y="38"/>
                    <a:pt x="35" y="38"/>
                    <a:pt x="36" y="37"/>
                  </a:cubicBezTo>
                  <a:cubicBezTo>
                    <a:pt x="38" y="34"/>
                    <a:pt x="38" y="31"/>
                    <a:pt x="36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0"/>
                    <a:pt x="4" y="0"/>
                    <a:pt x="2" y="3"/>
                  </a:cubicBezTo>
                  <a:cubicBezTo>
                    <a:pt x="0" y="5"/>
                    <a:pt x="0" y="9"/>
                    <a:pt x="2" y="11"/>
                  </a:cubicBezTo>
                  <a:lnTo>
                    <a:pt x="27" y="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70" name="Freeform 91">
              <a:extLst>
                <a:ext uri="{FF2B5EF4-FFF2-40B4-BE49-F238E27FC236}">
                  <a16:creationId xmlns:a16="http://schemas.microsoft.com/office/drawing/2014/main" id="{B529D1D4-ACB6-4044-80CA-AB16AF0C4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1949"/>
              <a:ext cx="60" cy="57"/>
            </a:xfrm>
            <a:custGeom>
              <a:avLst/>
              <a:gdLst>
                <a:gd name="T0" fmla="*/ 7 w 39"/>
                <a:gd name="T1" fmla="*/ 38 h 38"/>
                <a:gd name="T2" fmla="*/ 11 w 39"/>
                <a:gd name="T3" fmla="*/ 37 h 38"/>
                <a:gd name="T4" fmla="*/ 36 w 39"/>
                <a:gd name="T5" fmla="*/ 11 h 38"/>
                <a:gd name="T6" fmla="*/ 36 w 39"/>
                <a:gd name="T7" fmla="*/ 3 h 38"/>
                <a:gd name="T8" fmla="*/ 28 w 39"/>
                <a:gd name="T9" fmla="*/ 3 h 38"/>
                <a:gd name="T10" fmla="*/ 2 w 39"/>
                <a:gd name="T11" fmla="*/ 28 h 38"/>
                <a:gd name="T12" fmla="*/ 2 w 39"/>
                <a:gd name="T13" fmla="*/ 37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8" y="38"/>
                    <a:pt x="10" y="38"/>
                    <a:pt x="11" y="3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9" y="9"/>
                    <a:pt x="39" y="5"/>
                    <a:pt x="36" y="3"/>
                  </a:cubicBezTo>
                  <a:cubicBezTo>
                    <a:pt x="34" y="0"/>
                    <a:pt x="30" y="0"/>
                    <a:pt x="28" y="3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31"/>
                    <a:pt x="0" y="34"/>
                    <a:pt x="2" y="37"/>
                  </a:cubicBezTo>
                  <a:cubicBezTo>
                    <a:pt x="4" y="38"/>
                    <a:pt x="5" y="38"/>
                    <a:pt x="7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grpSp>
        <p:nvGrpSpPr>
          <p:cNvPr id="371" name="Group 56">
            <a:extLst>
              <a:ext uri="{FF2B5EF4-FFF2-40B4-BE49-F238E27FC236}">
                <a16:creationId xmlns:a16="http://schemas.microsoft.com/office/drawing/2014/main" id="{754010E9-6578-4145-B63E-FE551FCF0B3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400111" y="1923077"/>
            <a:ext cx="513762" cy="513760"/>
            <a:chOff x="6721" y="600"/>
            <a:chExt cx="426" cy="426"/>
          </a:xfrm>
          <a:solidFill>
            <a:schemeClr val="accent4"/>
          </a:solidFill>
        </p:grpSpPr>
        <p:sp>
          <p:nvSpPr>
            <p:cNvPr id="372" name="Freeform 57">
              <a:extLst>
                <a:ext uri="{FF2B5EF4-FFF2-40B4-BE49-F238E27FC236}">
                  <a16:creationId xmlns:a16="http://schemas.microsoft.com/office/drawing/2014/main" id="{E54CC8A3-2BE8-4348-8408-7A6C774ED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" y="600"/>
              <a:ext cx="426" cy="426"/>
            </a:xfrm>
            <a:custGeom>
              <a:avLst/>
              <a:gdLst>
                <a:gd name="T0" fmla="*/ 144 w 288"/>
                <a:gd name="T1" fmla="*/ 288 h 288"/>
                <a:gd name="T2" fmla="*/ 0 w 288"/>
                <a:gd name="T3" fmla="*/ 144 h 288"/>
                <a:gd name="T4" fmla="*/ 144 w 288"/>
                <a:gd name="T5" fmla="*/ 0 h 288"/>
                <a:gd name="T6" fmla="*/ 288 w 288"/>
                <a:gd name="T7" fmla="*/ 144 h 288"/>
                <a:gd name="T8" fmla="*/ 282 w 288"/>
                <a:gd name="T9" fmla="*/ 150 h 288"/>
                <a:gd name="T10" fmla="*/ 276 w 288"/>
                <a:gd name="T11" fmla="*/ 144 h 288"/>
                <a:gd name="T12" fmla="*/ 144 w 288"/>
                <a:gd name="T13" fmla="*/ 12 h 288"/>
                <a:gd name="T14" fmla="*/ 12 w 288"/>
                <a:gd name="T15" fmla="*/ 144 h 288"/>
                <a:gd name="T16" fmla="*/ 144 w 288"/>
                <a:gd name="T17" fmla="*/ 276 h 288"/>
                <a:gd name="T18" fmla="*/ 190 w 288"/>
                <a:gd name="T19" fmla="*/ 268 h 288"/>
                <a:gd name="T20" fmla="*/ 198 w 288"/>
                <a:gd name="T21" fmla="*/ 272 h 288"/>
                <a:gd name="T22" fmla="*/ 194 w 288"/>
                <a:gd name="T23" fmla="*/ 280 h 288"/>
                <a:gd name="T24" fmla="*/ 144 w 288"/>
                <a:gd name="T2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8">
                  <a:moveTo>
                    <a:pt x="144" y="288"/>
                  </a:moveTo>
                  <a:cubicBezTo>
                    <a:pt x="65" y="288"/>
                    <a:pt x="0" y="224"/>
                    <a:pt x="0" y="144"/>
                  </a:cubicBezTo>
                  <a:cubicBezTo>
                    <a:pt x="0" y="65"/>
                    <a:pt x="65" y="0"/>
                    <a:pt x="144" y="0"/>
                  </a:cubicBezTo>
                  <a:cubicBezTo>
                    <a:pt x="224" y="0"/>
                    <a:pt x="288" y="65"/>
                    <a:pt x="288" y="144"/>
                  </a:cubicBezTo>
                  <a:cubicBezTo>
                    <a:pt x="288" y="148"/>
                    <a:pt x="286" y="150"/>
                    <a:pt x="282" y="150"/>
                  </a:cubicBezTo>
                  <a:cubicBezTo>
                    <a:pt x="279" y="150"/>
                    <a:pt x="276" y="148"/>
                    <a:pt x="276" y="144"/>
                  </a:cubicBezTo>
                  <a:cubicBezTo>
                    <a:pt x="276" y="71"/>
                    <a:pt x="217" y="12"/>
                    <a:pt x="144" y="12"/>
                  </a:cubicBezTo>
                  <a:cubicBezTo>
                    <a:pt x="72" y="12"/>
                    <a:pt x="12" y="71"/>
                    <a:pt x="12" y="144"/>
                  </a:cubicBezTo>
                  <a:cubicBezTo>
                    <a:pt x="12" y="217"/>
                    <a:pt x="72" y="276"/>
                    <a:pt x="144" y="276"/>
                  </a:cubicBezTo>
                  <a:cubicBezTo>
                    <a:pt x="160" y="276"/>
                    <a:pt x="175" y="274"/>
                    <a:pt x="190" y="268"/>
                  </a:cubicBezTo>
                  <a:cubicBezTo>
                    <a:pt x="193" y="267"/>
                    <a:pt x="196" y="269"/>
                    <a:pt x="198" y="272"/>
                  </a:cubicBezTo>
                  <a:cubicBezTo>
                    <a:pt x="199" y="275"/>
                    <a:pt x="197" y="278"/>
                    <a:pt x="194" y="280"/>
                  </a:cubicBezTo>
                  <a:cubicBezTo>
                    <a:pt x="178" y="285"/>
                    <a:pt x="161" y="288"/>
                    <a:pt x="144" y="2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AU"/>
            </a:p>
          </p:txBody>
        </p:sp>
        <p:sp>
          <p:nvSpPr>
            <p:cNvPr id="373" name="Freeform 58">
              <a:extLst>
                <a:ext uri="{FF2B5EF4-FFF2-40B4-BE49-F238E27FC236}">
                  <a16:creationId xmlns:a16="http://schemas.microsoft.com/office/drawing/2014/main" id="{468ADAAF-C6DA-A647-AC52-16E1AB8E8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7" y="813"/>
              <a:ext cx="160" cy="213"/>
            </a:xfrm>
            <a:custGeom>
              <a:avLst/>
              <a:gdLst>
                <a:gd name="T0" fmla="*/ 54 w 108"/>
                <a:gd name="T1" fmla="*/ 144 h 144"/>
                <a:gd name="T2" fmla="*/ 50 w 108"/>
                <a:gd name="T3" fmla="*/ 142 h 144"/>
                <a:gd name="T4" fmla="*/ 0 w 108"/>
                <a:gd name="T5" fmla="*/ 54 h 144"/>
                <a:gd name="T6" fmla="*/ 54 w 108"/>
                <a:gd name="T7" fmla="*/ 0 h 144"/>
                <a:gd name="T8" fmla="*/ 108 w 108"/>
                <a:gd name="T9" fmla="*/ 54 h 144"/>
                <a:gd name="T10" fmla="*/ 59 w 108"/>
                <a:gd name="T11" fmla="*/ 142 h 144"/>
                <a:gd name="T12" fmla="*/ 54 w 108"/>
                <a:gd name="T13" fmla="*/ 144 h 144"/>
                <a:gd name="T14" fmla="*/ 54 w 108"/>
                <a:gd name="T15" fmla="*/ 12 h 144"/>
                <a:gd name="T16" fmla="*/ 12 w 108"/>
                <a:gd name="T17" fmla="*/ 54 h 144"/>
                <a:gd name="T18" fmla="*/ 54 w 108"/>
                <a:gd name="T19" fmla="*/ 129 h 144"/>
                <a:gd name="T20" fmla="*/ 96 w 108"/>
                <a:gd name="T21" fmla="*/ 54 h 144"/>
                <a:gd name="T22" fmla="*/ 54 w 108"/>
                <a:gd name="T23" fmla="*/ 1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144">
                  <a:moveTo>
                    <a:pt x="54" y="144"/>
                  </a:moveTo>
                  <a:cubicBezTo>
                    <a:pt x="53" y="144"/>
                    <a:pt x="51" y="143"/>
                    <a:pt x="50" y="142"/>
                  </a:cubicBezTo>
                  <a:cubicBezTo>
                    <a:pt x="45" y="136"/>
                    <a:pt x="0" y="82"/>
                    <a:pt x="0" y="54"/>
                  </a:cubicBezTo>
                  <a:cubicBezTo>
                    <a:pt x="0" y="24"/>
                    <a:pt x="25" y="0"/>
                    <a:pt x="54" y="0"/>
                  </a:cubicBezTo>
                  <a:cubicBezTo>
                    <a:pt x="84" y="0"/>
                    <a:pt x="108" y="24"/>
                    <a:pt x="108" y="54"/>
                  </a:cubicBezTo>
                  <a:cubicBezTo>
                    <a:pt x="108" y="82"/>
                    <a:pt x="64" y="136"/>
                    <a:pt x="59" y="142"/>
                  </a:cubicBezTo>
                  <a:cubicBezTo>
                    <a:pt x="58" y="143"/>
                    <a:pt x="56" y="144"/>
                    <a:pt x="54" y="144"/>
                  </a:cubicBezTo>
                  <a:close/>
                  <a:moveTo>
                    <a:pt x="54" y="12"/>
                  </a:moveTo>
                  <a:cubicBezTo>
                    <a:pt x="31" y="12"/>
                    <a:pt x="12" y="31"/>
                    <a:pt x="12" y="54"/>
                  </a:cubicBezTo>
                  <a:cubicBezTo>
                    <a:pt x="12" y="72"/>
                    <a:pt x="40" y="110"/>
                    <a:pt x="54" y="129"/>
                  </a:cubicBezTo>
                  <a:cubicBezTo>
                    <a:pt x="69" y="110"/>
                    <a:pt x="96" y="72"/>
                    <a:pt x="96" y="54"/>
                  </a:cubicBezTo>
                  <a:cubicBezTo>
                    <a:pt x="96" y="31"/>
                    <a:pt x="78" y="12"/>
                    <a:pt x="5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AU"/>
            </a:p>
          </p:txBody>
        </p:sp>
        <p:sp>
          <p:nvSpPr>
            <p:cNvPr id="374" name="Freeform 59">
              <a:extLst>
                <a:ext uri="{FF2B5EF4-FFF2-40B4-BE49-F238E27FC236}">
                  <a16:creationId xmlns:a16="http://schemas.microsoft.com/office/drawing/2014/main" id="{1D2D45F1-2BA4-144E-BFD4-CF2AE4D806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2" y="857"/>
              <a:ext cx="71" cy="71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8" y="0"/>
                    <a:pt x="48" y="11"/>
                    <a:pt x="48" y="24"/>
                  </a:cubicBezTo>
                  <a:cubicBezTo>
                    <a:pt x="48" y="37"/>
                    <a:pt x="38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8"/>
                    <a:pt x="12" y="24"/>
                  </a:cubicBezTo>
                  <a:cubicBezTo>
                    <a:pt x="12" y="31"/>
                    <a:pt x="18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1" y="12"/>
                    <a:pt x="2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AU"/>
            </a:p>
          </p:txBody>
        </p:sp>
        <p:sp>
          <p:nvSpPr>
            <p:cNvPr id="375" name="Freeform 60">
              <a:extLst>
                <a:ext uri="{FF2B5EF4-FFF2-40B4-BE49-F238E27FC236}">
                  <a16:creationId xmlns:a16="http://schemas.microsoft.com/office/drawing/2014/main" id="{B9008D23-F674-6448-903D-C3B5D32E5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" y="607"/>
              <a:ext cx="213" cy="313"/>
            </a:xfrm>
            <a:custGeom>
              <a:avLst/>
              <a:gdLst>
                <a:gd name="T0" fmla="*/ 66 w 144"/>
                <a:gd name="T1" fmla="*/ 211 h 211"/>
                <a:gd name="T2" fmla="*/ 60 w 144"/>
                <a:gd name="T3" fmla="*/ 205 h 211"/>
                <a:gd name="T4" fmla="*/ 60 w 144"/>
                <a:gd name="T5" fmla="*/ 178 h 211"/>
                <a:gd name="T6" fmla="*/ 3 w 144"/>
                <a:gd name="T7" fmla="*/ 132 h 211"/>
                <a:gd name="T8" fmla="*/ 1 w 144"/>
                <a:gd name="T9" fmla="*/ 124 h 211"/>
                <a:gd name="T10" fmla="*/ 28 w 144"/>
                <a:gd name="T11" fmla="*/ 82 h 211"/>
                <a:gd name="T12" fmla="*/ 33 w 144"/>
                <a:gd name="T13" fmla="*/ 79 h 211"/>
                <a:gd name="T14" fmla="*/ 96 w 144"/>
                <a:gd name="T15" fmla="*/ 79 h 211"/>
                <a:gd name="T16" fmla="*/ 96 w 144"/>
                <a:gd name="T17" fmla="*/ 52 h 211"/>
                <a:gd name="T18" fmla="*/ 81 w 144"/>
                <a:gd name="T19" fmla="*/ 42 h 211"/>
                <a:gd name="T20" fmla="*/ 78 w 144"/>
                <a:gd name="T21" fmla="*/ 37 h 211"/>
                <a:gd name="T22" fmla="*/ 81 w 144"/>
                <a:gd name="T23" fmla="*/ 32 h 211"/>
                <a:gd name="T24" fmla="*/ 134 w 144"/>
                <a:gd name="T25" fmla="*/ 2 h 211"/>
                <a:gd name="T26" fmla="*/ 142 w 144"/>
                <a:gd name="T27" fmla="*/ 4 h 211"/>
                <a:gd name="T28" fmla="*/ 140 w 144"/>
                <a:gd name="T29" fmla="*/ 12 h 211"/>
                <a:gd name="T30" fmla="*/ 96 w 144"/>
                <a:gd name="T31" fmla="*/ 38 h 211"/>
                <a:gd name="T32" fmla="*/ 106 w 144"/>
                <a:gd name="T33" fmla="*/ 44 h 211"/>
                <a:gd name="T34" fmla="*/ 108 w 144"/>
                <a:gd name="T35" fmla="*/ 49 h 211"/>
                <a:gd name="T36" fmla="*/ 108 w 144"/>
                <a:gd name="T37" fmla="*/ 85 h 211"/>
                <a:gd name="T38" fmla="*/ 102 w 144"/>
                <a:gd name="T39" fmla="*/ 91 h 211"/>
                <a:gd name="T40" fmla="*/ 37 w 144"/>
                <a:gd name="T41" fmla="*/ 91 h 211"/>
                <a:gd name="T42" fmla="*/ 14 w 144"/>
                <a:gd name="T43" fmla="*/ 126 h 211"/>
                <a:gd name="T44" fmla="*/ 70 w 144"/>
                <a:gd name="T45" fmla="*/ 171 h 211"/>
                <a:gd name="T46" fmla="*/ 72 w 144"/>
                <a:gd name="T47" fmla="*/ 175 h 211"/>
                <a:gd name="T48" fmla="*/ 72 w 144"/>
                <a:gd name="T49" fmla="*/ 205 h 211"/>
                <a:gd name="T50" fmla="*/ 66 w 144"/>
                <a:gd name="T5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211">
                  <a:moveTo>
                    <a:pt x="66" y="211"/>
                  </a:moveTo>
                  <a:cubicBezTo>
                    <a:pt x="63" y="211"/>
                    <a:pt x="60" y="209"/>
                    <a:pt x="60" y="205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0" y="130"/>
                    <a:pt x="0" y="127"/>
                    <a:pt x="1" y="124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0" y="80"/>
                    <a:pt x="31" y="79"/>
                    <a:pt x="33" y="79"/>
                  </a:cubicBezTo>
                  <a:cubicBezTo>
                    <a:pt x="96" y="79"/>
                    <a:pt x="96" y="79"/>
                    <a:pt x="96" y="79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79" y="41"/>
                    <a:pt x="78" y="39"/>
                    <a:pt x="78" y="37"/>
                  </a:cubicBezTo>
                  <a:cubicBezTo>
                    <a:pt x="79" y="35"/>
                    <a:pt x="80" y="33"/>
                    <a:pt x="81" y="3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7" y="0"/>
                    <a:pt x="140" y="1"/>
                    <a:pt x="142" y="4"/>
                  </a:cubicBezTo>
                  <a:cubicBezTo>
                    <a:pt x="144" y="7"/>
                    <a:pt x="143" y="11"/>
                    <a:pt x="140" y="12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7" y="45"/>
                    <a:pt x="108" y="47"/>
                    <a:pt x="108" y="49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8" y="89"/>
                    <a:pt x="106" y="91"/>
                    <a:pt x="102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2" y="172"/>
                    <a:pt x="72" y="173"/>
                    <a:pt x="72" y="175"/>
                  </a:cubicBezTo>
                  <a:cubicBezTo>
                    <a:pt x="72" y="205"/>
                    <a:pt x="72" y="205"/>
                    <a:pt x="72" y="205"/>
                  </a:cubicBezTo>
                  <a:cubicBezTo>
                    <a:pt x="72" y="209"/>
                    <a:pt x="70" y="211"/>
                    <a:pt x="66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AU"/>
            </a:p>
          </p:txBody>
        </p:sp>
        <p:sp>
          <p:nvSpPr>
            <p:cNvPr id="376" name="Freeform 61">
              <a:extLst>
                <a:ext uri="{FF2B5EF4-FFF2-40B4-BE49-F238E27FC236}">
                  <a16:creationId xmlns:a16="http://schemas.microsoft.com/office/drawing/2014/main" id="{81B4FE17-16E8-1D46-A84D-C61DF767F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" y="665"/>
              <a:ext cx="112" cy="108"/>
            </a:xfrm>
            <a:custGeom>
              <a:avLst/>
              <a:gdLst>
                <a:gd name="T0" fmla="*/ 6 w 76"/>
                <a:gd name="T1" fmla="*/ 73 h 73"/>
                <a:gd name="T2" fmla="*/ 2 w 76"/>
                <a:gd name="T3" fmla="*/ 71 h 73"/>
                <a:gd name="T4" fmla="*/ 2 w 76"/>
                <a:gd name="T5" fmla="*/ 63 h 73"/>
                <a:gd name="T6" fmla="*/ 23 w 76"/>
                <a:gd name="T7" fmla="*/ 42 h 73"/>
                <a:gd name="T8" fmla="*/ 27 w 76"/>
                <a:gd name="T9" fmla="*/ 40 h 73"/>
                <a:gd name="T10" fmla="*/ 45 w 76"/>
                <a:gd name="T11" fmla="*/ 40 h 73"/>
                <a:gd name="T12" fmla="*/ 64 w 76"/>
                <a:gd name="T13" fmla="*/ 4 h 73"/>
                <a:gd name="T14" fmla="*/ 72 w 76"/>
                <a:gd name="T15" fmla="*/ 2 h 73"/>
                <a:gd name="T16" fmla="*/ 75 w 76"/>
                <a:gd name="T17" fmla="*/ 10 h 73"/>
                <a:gd name="T18" fmla="*/ 54 w 76"/>
                <a:gd name="T19" fmla="*/ 49 h 73"/>
                <a:gd name="T20" fmla="*/ 48 w 76"/>
                <a:gd name="T21" fmla="*/ 52 h 73"/>
                <a:gd name="T22" fmla="*/ 30 w 76"/>
                <a:gd name="T23" fmla="*/ 52 h 73"/>
                <a:gd name="T24" fmla="*/ 11 w 76"/>
                <a:gd name="T25" fmla="*/ 71 h 73"/>
                <a:gd name="T26" fmla="*/ 6 w 76"/>
                <a:gd name="T2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3">
                  <a:moveTo>
                    <a:pt x="6" y="73"/>
                  </a:moveTo>
                  <a:cubicBezTo>
                    <a:pt x="5" y="73"/>
                    <a:pt x="3" y="73"/>
                    <a:pt x="2" y="71"/>
                  </a:cubicBezTo>
                  <a:cubicBezTo>
                    <a:pt x="0" y="69"/>
                    <a:pt x="0" y="65"/>
                    <a:pt x="2" y="6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4" y="41"/>
                    <a:pt x="26" y="40"/>
                    <a:pt x="27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6" y="2"/>
                    <a:pt x="69" y="0"/>
                    <a:pt x="72" y="2"/>
                  </a:cubicBezTo>
                  <a:cubicBezTo>
                    <a:pt x="75" y="4"/>
                    <a:pt x="76" y="7"/>
                    <a:pt x="75" y="10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3" y="51"/>
                    <a:pt x="51" y="52"/>
                    <a:pt x="48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0" y="73"/>
                    <a:pt x="8" y="73"/>
                    <a:pt x="6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AU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6439B37-7E18-2D43-9C03-BCA23C9C27E0}"/>
              </a:ext>
            </a:extLst>
          </p:cNvPr>
          <p:cNvSpPr txBox="1"/>
          <p:nvPr userDrawn="1"/>
        </p:nvSpPr>
        <p:spPr>
          <a:xfrm>
            <a:off x="4732020" y="20802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47193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etings + Greater Than 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7882D0-879F-974F-B35F-EE91948B7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DF26BFD-3D15-48EA-A458-43E2274B93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8506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+ Greater Than 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FFA725-883D-D243-B475-CEF8C282E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00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1302B-6794-45FA-A428-AB50D28EF9A2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/>
              <a:t>Format Background… &gt; Picture or texture fill &gt; Set to one of the dark or mid gradient options</a:t>
            </a:r>
            <a:endParaRPr lang="en-US" noProof="0"/>
          </a:p>
        </p:txBody>
      </p:sp>
      <p:pic>
        <p:nvPicPr>
          <p:cNvPr id="5" name="Picture 4" descr="A picture containing card, drawing, crosswalk, table&#10;&#10;Description automatically generated">
            <a:extLst>
              <a:ext uri="{FF2B5EF4-FFF2-40B4-BE49-F238E27FC236}">
                <a16:creationId xmlns:a16="http://schemas.microsoft.com/office/drawing/2014/main" id="{E5FCD86B-B6A8-4016-9F0D-3FDC4C784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698213"/>
            <a:ext cx="670786" cy="7102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216846-5726-BD4F-B2BC-CDF360B523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5891009"/>
            <a:ext cx="2940583" cy="2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61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Image - Large G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7CB869-86C7-4B5D-B21D-C7104400EC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101C55-360F-4A30-88C9-2A386C411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282245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1EF6557B-1FAD-4B21-979D-AF32AE2ABE3A}" type="datetime2">
              <a:rPr lang="en-GB" smtClean="0"/>
              <a:pPr/>
              <a:t>Wednesday, 18 October 2023</a:t>
            </a:fld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5527522"/>
            <a:ext cx="3102015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7DB53-62C4-4756-975D-61C7B1206CEF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Format Background… &gt; Picture or texture fill &gt; Set to one of the provided selections in the image library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772B66-01D8-4BE7-AE8E-C64CA1CF26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1429154"/>
            <a:ext cx="5152292" cy="225571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D1A883-A380-48BD-9784-E5D4EAA2714C}"/>
              </a:ext>
            </a:extLst>
          </p:cNvPr>
          <p:cNvSpPr txBox="1"/>
          <p:nvPr userDrawn="1"/>
        </p:nvSpPr>
        <p:spPr>
          <a:xfrm>
            <a:off x="381000" y="6058209"/>
            <a:ext cx="3112110" cy="25369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t>Copyright © 2020 Accenture. All rights reserved.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C9F1450-A172-44DF-9DE8-E64876497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71190"/>
            <a:ext cx="5152292" cy="1092846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0000"/>
              </a:lnSpc>
              <a:buNone/>
              <a:defRPr lang="en-US" sz="2400" i="0" spc="0" dirty="0" smtClean="0">
                <a:solidFill>
                  <a:schemeClr val="tx1"/>
                </a:solidFill>
                <a:latin typeface="+mn-lt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GT Sectra Fine" panose="00000500000000000000" pitchFamily="50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Place subtitle here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24pt</a:t>
            </a:r>
          </a:p>
        </p:txBody>
      </p:sp>
    </p:spTree>
    <p:extLst>
      <p:ext uri="{BB962C8B-B14F-4D97-AF65-F5344CB8AC3E}">
        <p14:creationId xmlns:p14="http://schemas.microsoft.com/office/powerpoint/2010/main" val="2606091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Image - Left-aligned, GT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C8654-2CC9-F541-A924-257D0187B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9" y="0"/>
            <a:ext cx="1221008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EB74AD-1B7B-4DBD-AD4A-8DA48458B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381001"/>
            <a:ext cx="6310553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1" y="3097823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Place subtitle here 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084C2CB2-4FB2-4965-A2E7-4A3640116F06}" type="datetime2">
              <a:rPr lang="en-GB" smtClean="0"/>
              <a:pPr/>
              <a:t>Wednesday, 18 October 2023</a:t>
            </a:fld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6A9A1-BB92-4DC6-893F-3C43599C724E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Format Background… &gt; Picture or texture fill &gt; Set to one of the provided selections in the image library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pic>
        <p:nvPicPr>
          <p:cNvPr id="12" name="Picture 11" descr="A picture containing card, drawing, crosswalk, table&#10;&#10;Description automatically generated">
            <a:extLst>
              <a:ext uri="{FF2B5EF4-FFF2-40B4-BE49-F238E27FC236}">
                <a16:creationId xmlns:a16="http://schemas.microsoft.com/office/drawing/2014/main" id="{15DA8F74-8D2F-E745-B600-2FEBC256C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17" y="406666"/>
            <a:ext cx="670786" cy="7102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8FFD46-82BA-2043-B23D-34443AB01A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4" y="6182556"/>
            <a:ext cx="2940583" cy="2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5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Image - Left-aligned, Log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62C8E55-8CAE-FC4A-BA3A-F66815D73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0089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D922CB3-850F-0445-AC8B-17707616DE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381001"/>
            <a:ext cx="6314767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395525D8-8C3D-4FEA-A4F3-A7048ED97C11}" type="datetime2">
              <a:rPr lang="en-GB" smtClean="0"/>
              <a:pPr/>
              <a:t>Wednesday, 18 October 2023</a:t>
            </a:fld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4435945"/>
            <a:ext cx="4857205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4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6A9A1-BB92-4DC6-893F-3C43599C724E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Format Background… &gt; Picture or texture fill &gt; Set to one of the provided selections in the image library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79EB0A-2DCA-4410-A834-F9A425FF9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1" y="3097823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Place subtitle here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24pt</a:t>
            </a:r>
          </a:p>
        </p:txBody>
      </p:sp>
      <p:pic>
        <p:nvPicPr>
          <p:cNvPr id="12" name="Picture 11" descr="A picture containing card, drawing, crosswalk, table&#10;&#10;Description automatically generated">
            <a:extLst>
              <a:ext uri="{FF2B5EF4-FFF2-40B4-BE49-F238E27FC236}">
                <a16:creationId xmlns:a16="http://schemas.microsoft.com/office/drawing/2014/main" id="{7496C749-B3E7-664A-94B5-490B1D462E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17" y="406666"/>
            <a:ext cx="670786" cy="7102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1C540F-D2F1-B841-B79D-65D7450ABF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6182556"/>
            <a:ext cx="2940583" cy="2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01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Image - Left-aligned, Log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381001"/>
            <a:ext cx="6306339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395525D8-8C3D-4FEA-A4F3-A7048ED97C11}" type="datetime2">
              <a:rPr lang="en-GB" smtClean="0"/>
              <a:pPr/>
              <a:t>Wednesday, 18 October 2023</a:t>
            </a:fld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79EB0A-2DCA-4410-A834-F9A425FF9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1" y="3097823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Place subtitle here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24pt</a:t>
            </a:r>
          </a:p>
        </p:txBody>
      </p:sp>
      <p:pic>
        <p:nvPicPr>
          <p:cNvPr id="12" name="Picture 11" descr="A picture containing card, drawing, crosswalk, table&#10;&#10;Description automatically generated">
            <a:extLst>
              <a:ext uri="{FF2B5EF4-FFF2-40B4-BE49-F238E27FC236}">
                <a16:creationId xmlns:a16="http://schemas.microsoft.com/office/drawing/2014/main" id="{7496C749-B3E7-664A-94B5-490B1D462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17" y="406666"/>
            <a:ext cx="670786" cy="710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FDBE8C-5114-4746-8868-5E4D6A8722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6182556"/>
            <a:ext cx="2940583" cy="2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00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Image - Left-aligned,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381001"/>
            <a:ext cx="6323194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395525D8-8C3D-4FEA-A4F3-A7048ED97C11}" type="datetime2">
              <a:rPr lang="en-GB" smtClean="0"/>
              <a:pPr/>
              <a:t>Wednesday, 18 October 2023</a:t>
            </a:fld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79EB0A-2DCA-4410-A834-F9A425FF9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1" y="3097823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Place subtitle here 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24pt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8B9F0-97C2-4E32-B747-303D00DEEA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6173039"/>
            <a:ext cx="4395557" cy="2782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2A8E9C-042F-B642-A530-4D7EA9092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6" t="33566" r="34699" b="33479"/>
          <a:stretch/>
        </p:blipFill>
        <p:spPr>
          <a:xfrm>
            <a:off x="381001" y="381000"/>
            <a:ext cx="670786" cy="732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D7885A-0ED1-E849-B064-11F84128FC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6182556"/>
            <a:ext cx="2940584" cy="26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61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DEAF7F0-ADBE-DA4B-80DE-727BD0E615AA}"/>
              </a:ext>
            </a:extLst>
          </p:cNvPr>
          <p:cNvSpPr txBox="1"/>
          <p:nvPr userDrawn="1"/>
        </p:nvSpPr>
        <p:spPr>
          <a:xfrm>
            <a:off x="8317890" y="648207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</a:rPr>
              <a:t>Copyright © 2020 Accenture. All rights reserved.</a:t>
            </a:r>
            <a:endParaRPr lang="en-US" noProof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4DE5B9-F305-CC4E-9A6A-0DC78956D275}"/>
              </a:ext>
            </a:extLst>
          </p:cNvPr>
          <p:cNvSpPr txBox="1"/>
          <p:nvPr userDrawn="1"/>
        </p:nvSpPr>
        <p:spPr>
          <a:xfrm>
            <a:off x="11430000" y="648079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tx1">
                    <a:alpha val="75000"/>
                  </a:schemeClr>
                </a:solidFill>
              </a:rPr>
              <a:t>‹#›</a:t>
            </a:fld>
            <a:endParaRPr lang="en-US" noProof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2DB82-2141-42CD-9AE7-8A744B363FBC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29998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en-US" sz="800" smtClean="0">
                <a:noFill/>
              </a:defRPr>
            </a:lvl1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(copy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A171160-C7F3-46DE-911A-73C4F50C88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87944" y="0"/>
            <a:ext cx="2023056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DCDE1A5-7B8C-446C-B047-DEF343C830D4}" type="datetime2">
              <a:rPr lang="en-US" smtClean="0"/>
              <a:t>Wednesday, October 18, 2023</a:t>
            </a:fld>
            <a:endParaRPr lang="en-US"/>
          </a:p>
        </p:txBody>
      </p:sp>
      <p:pic>
        <p:nvPicPr>
          <p:cNvPr id="6" name="Picture 5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E306151F-579E-4A3E-8949-882557B1D7B1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482516"/>
            <a:ext cx="192024" cy="2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29" r:id="rId2"/>
    <p:sldLayoutId id="2147483682" r:id="rId3"/>
    <p:sldLayoutId id="2147483734" r:id="rId4"/>
    <p:sldLayoutId id="2147483728" r:id="rId5"/>
    <p:sldLayoutId id="2147483732" r:id="rId6"/>
    <p:sldLayoutId id="2147483731" r:id="rId7"/>
    <p:sldLayoutId id="2147483741" r:id="rId8"/>
    <p:sldLayoutId id="2147483742" r:id="rId9"/>
    <p:sldLayoutId id="2147483737" r:id="rId10"/>
    <p:sldLayoutId id="2147483651" r:id="rId11"/>
    <p:sldLayoutId id="2147483721" r:id="rId12"/>
    <p:sldLayoutId id="2147483739" r:id="rId13"/>
    <p:sldLayoutId id="2147483724" r:id="rId14"/>
    <p:sldLayoutId id="2147483723" r:id="rId15"/>
    <p:sldLayoutId id="2147483725" r:id="rId16"/>
    <p:sldLayoutId id="2147483673" r:id="rId17"/>
    <p:sldLayoutId id="2147483653" r:id="rId18"/>
    <p:sldLayoutId id="2147483722" r:id="rId19"/>
    <p:sldLayoutId id="2147483693" r:id="rId20"/>
    <p:sldLayoutId id="2147483701" r:id="rId21"/>
    <p:sldLayoutId id="2147483668" r:id="rId22"/>
    <p:sldLayoutId id="2147483707" r:id="rId23"/>
    <p:sldLayoutId id="2147483714" r:id="rId24"/>
    <p:sldLayoutId id="2147483657" r:id="rId25"/>
    <p:sldLayoutId id="2147483679" r:id="rId26"/>
    <p:sldLayoutId id="2147483661" r:id="rId27"/>
    <p:sldLayoutId id="2147483678" r:id="rId28"/>
    <p:sldLayoutId id="2147483663" r:id="rId29"/>
    <p:sldLayoutId id="2147483667" r:id="rId30"/>
    <p:sldLayoutId id="2147483726" r:id="rId31"/>
    <p:sldLayoutId id="2147483688" r:id="rId32"/>
    <p:sldLayoutId id="2147483655" r:id="rId33"/>
    <p:sldLayoutId id="2147483727" r:id="rId34"/>
    <p:sldLayoutId id="2147483740" r:id="rId35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Graphik" panose="020B0503030202060203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000" b="1" kern="120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5ACBF0"/>
          </p15:clr>
        </p15:guide>
        <p15:guide id="2" orient="horz" pos="3976" userDrawn="1">
          <p15:clr>
            <a:srgbClr val="5ACBF0"/>
          </p15:clr>
        </p15:guide>
        <p15:guide id="3" pos="240" userDrawn="1">
          <p15:clr>
            <a:srgbClr val="5ACBF0"/>
          </p15:clr>
        </p15:guide>
        <p15:guide id="4" pos="7440" userDrawn="1">
          <p15:clr>
            <a:srgbClr val="5ACBF0"/>
          </p15:clr>
        </p15:guide>
        <p15:guide id="5" orient="horz" pos="4148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nsible.com/ansible/latest/getting_started/index.html" TargetMode="External"/><Relationship Id="rId2" Type="http://schemas.openxmlformats.org/officeDocument/2006/relationships/hyperlink" Target="https://docs.ansible.com/ansible/latest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blog.while-true-do.io/ansible-getting-started" TargetMode="External"/><Relationship Id="rId4" Type="http://schemas.openxmlformats.org/officeDocument/2006/relationships/hyperlink" Target="https://medium.com/@wintonjkt/ansible-101-getting-started-1daaff872b6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B84B3-012C-F505-689F-8915879AF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Ansible: The Least You Need to Know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75350-7677-8C49-13CC-D40710AFB2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Patrick Hurley</a:t>
            </a:r>
          </a:p>
        </p:txBody>
      </p:sp>
    </p:spTree>
    <p:extLst>
      <p:ext uri="{BB962C8B-B14F-4D97-AF65-F5344CB8AC3E}">
        <p14:creationId xmlns:p14="http://schemas.microsoft.com/office/powerpoint/2010/main" val="823622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GB" sz="1600"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[ansible@nexus1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cd /media/sf_shared/</a:t>
            </a:r>
            <a:r>
              <a:rPr lang="en-GB" sz="1600" b="1" err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ansible_playbooks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/examples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[ansible@nexus1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cat hosts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sycamore1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[ansible@nexus1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cat </a:t>
            </a:r>
            <a:r>
              <a:rPr lang="en-GB" sz="1600" b="1" err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deploy_monitoring_scripts.yaml</a:t>
            </a: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 name: "Deploy monitoring scripts"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hosts: all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become: true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roles: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-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deploy_monitoring_scripts</a:t>
            </a: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</a:endParaRPr>
          </a:p>
          <a:p>
            <a:endParaRPr lang="en-US" sz="160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6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[ansible@nexus1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cat roles/</a:t>
            </a:r>
            <a:r>
              <a:rPr lang="en-GB" sz="1600" b="1" err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deploy_monitoring_scripts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/tasks/</a:t>
            </a:r>
            <a:r>
              <a:rPr lang="en-GB" sz="1600" b="1" err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main.yaml</a:t>
            </a: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---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 name: create directory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become: yes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file: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path: /home/falcon/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monitoring_scripts</a:t>
            </a: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state: directory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owner: falcon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 name: deploy process count script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become: yes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copy: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src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: process_count.sh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dest: /home/falcon/monitoring_scripts/process_count.sh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owner: falcon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mode: '0740’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r>
              <a:rPr lang="en-US" sz="1600"/>
              <a:t>(file contents continued on next slide …)</a:t>
            </a:r>
          </a:p>
        </p:txBody>
      </p:sp>
    </p:spTree>
    <p:extLst>
      <p:ext uri="{BB962C8B-B14F-4D97-AF65-F5344CB8AC3E}">
        <p14:creationId xmlns:p14="http://schemas.microsoft.com/office/powerpoint/2010/main" val="32871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/>
              <a:t>(… file contents continued from previous slide)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 name: deploy process count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cron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entry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become: yes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cron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weekday: "*"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hour: "*"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minute: "*"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name: "run process count"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user: falcon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job: "sh /home/falcon/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monitoring_scripts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/process_count.sh"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...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endParaRPr lang="en-US" sz="160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39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[ansible@nexus1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cat roles/deploy_monitoring_scripts/files/process_count.sh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#!/bin/bash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exec &gt;&gt; process_count.log 2&gt;&amp;1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echo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echo "Check Time:    "$(date +"%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Y%m%d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_%H:%M:%S")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echo "Process Count: "$(ps -ef |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wc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-l)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echo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5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[ansible@nexus1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ansible-playbook </a:t>
            </a:r>
            <a:r>
              <a:rPr lang="en-GB" sz="1600" b="1" err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deploy_monitoring_scripts.yaml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-i hosts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PLAY [Deploy monitoring scripts] *******************************************************************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TASK [Gathering Facts] *****************************************************************************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ok: [sycamore1]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TASK [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deploy_monitoring_scripts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: create directory] ************************************************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changed: [sycamore1]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TASK [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deploy_monitoring_scripts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: deploy process count script] *************************************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changed: [sycamore1]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/>
              <a:t>(execution output continued on next slide …)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1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/>
              <a:t>(… execution output continued from previous slide)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TASK [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deploy_monitoring_scripts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: deploy process count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cron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entry] *********************************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changed: [sycamore1]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PLAY RECAP ***************************************************************************************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sycamore1   : ok=4  changed=3  unreachable=0  failed=0  skipped=0  rescued=0  ignored=0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39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Managed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[falcon@sycamore1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crontab -l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#Ansible: run process count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* * * * * sh /home/falcon/monitoring_scripts/process_count.sh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[falcon@sycamore1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cat monitoring_scripts/process_count.sh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#!/bin/bash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exec &gt;&gt; process_count.log 2&gt;&amp;1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echo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echo "Check Time:    "$(date +"%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Y%m%d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_%H:%M:%S")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echo "Process Count: "$(ps -ef |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wc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-l)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echo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2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Managed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[falcon@sycamore1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cat process_count.log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Check Time:    20231016_11:07:01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Process Count: 193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Check Time:    20231016_11:08:02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Process Count: 192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Check Time:    20231016_11:09:01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Process Count: 192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7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B84B3-012C-F505-689F-8915879AF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Ansible: The Least You Need to Know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75350-7677-8C49-13CC-D40710AFB2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Patrick Hurley</a:t>
            </a:r>
          </a:p>
        </p:txBody>
      </p:sp>
    </p:spTree>
    <p:extLst>
      <p:ext uri="{BB962C8B-B14F-4D97-AF65-F5344CB8AC3E}">
        <p14:creationId xmlns:p14="http://schemas.microsoft.com/office/powerpoint/2010/main" val="118126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19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GB" sz="1600"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[ansible@nexus1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cd /media/sf_shared/</a:t>
            </a:r>
            <a:r>
              <a:rPr lang="en-GB" sz="1600" b="1" err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ansible_playbooks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/oracle_19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</a:endParaRPr>
          </a:p>
          <a:p>
            <a:endParaRPr lang="en-US" sz="160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2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36337-F4B5-F812-5F75-A4ED1AFC2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/>
              <a:t>Accenture Enkitec Database Engineering Group</a:t>
            </a:r>
            <a:br>
              <a:rPr lang="en-GB" sz="3400"/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Arial" pitchFamily="34" charset="0"/>
              </a:rPr>
              <a:t>The Accenture Enkitec Database Engineering Group is a global team within Infrastructure Engineering specialized in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Arial Black"/>
                <a:ea typeface="+mn-ea"/>
                <a:cs typeface="Arial" pitchFamily="34" charset="0"/>
              </a:rPr>
              <a:t>Database Engineering (all </a:t>
            </a:r>
            <a:r>
              <a:rPr lang="en-US" sz="1400" b="0">
                <a:solidFill>
                  <a:srgbClr val="7500C0"/>
                </a:solidFill>
                <a:latin typeface="Arial Black"/>
                <a:ea typeface="+mn-ea"/>
                <a:cs typeface="Arial" pitchFamily="34" charset="0"/>
              </a:rPr>
              <a:t>d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Arial Black"/>
                <a:ea typeface="+mn-ea"/>
                <a:cs typeface="Arial" pitchFamily="34" charset="0"/>
              </a:rPr>
              <a:t>atabases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Arial Black"/>
                <a:ea typeface="+mn-ea"/>
                <a:cs typeface="Arial" pitchFamily="34" charset="0"/>
              </a:rPr>
              <a:t>), Engineered Systems/Exadata and Cloud Infrastructure platforms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Arial Black"/>
                <a:ea typeface="+mn-ea"/>
                <a:cs typeface="Arial" pitchFamily="34" charset="0"/>
              </a:rPr>
            </a:br>
            <a:br>
              <a:rPr lang="en-GB" sz="1400"/>
            </a:br>
            <a:endParaRPr lang="en-GB" sz="1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90871-85CC-77A9-FB50-9A78E2FF02C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6C45EB-DBFA-B6DF-62A0-1F678A7D02EC}"/>
              </a:ext>
            </a:extLst>
          </p:cNvPr>
          <p:cNvGrpSpPr/>
          <p:nvPr/>
        </p:nvGrpSpPr>
        <p:grpSpPr>
          <a:xfrm>
            <a:off x="357951" y="5042467"/>
            <a:ext cx="3565119" cy="1177662"/>
            <a:chOff x="8184902" y="4996396"/>
            <a:chExt cx="3565119" cy="1177662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91CEB3-736A-BA08-5B22-18E341E96A52}"/>
                </a:ext>
              </a:extLst>
            </p:cNvPr>
            <p:cNvSpPr/>
            <p:nvPr/>
          </p:nvSpPr>
          <p:spPr>
            <a:xfrm>
              <a:off x="8184902" y="4996396"/>
              <a:ext cx="3565119" cy="1177662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74295B-CDA9-5D3D-4212-3C4E06CF86E2}"/>
                </a:ext>
              </a:extLst>
            </p:cNvPr>
            <p:cNvSpPr txBox="1"/>
            <p:nvPr/>
          </p:nvSpPr>
          <p:spPr>
            <a:xfrm>
              <a:off x="9070414" y="5155175"/>
              <a:ext cx="26179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/>
                  <a:ea typeface="+mn-ea"/>
                  <a:cs typeface="+mn-cs"/>
                </a:rPr>
                <a:t>10+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Proprietary Tools &amp; Assets</a:t>
              </a:r>
            </a:p>
          </p:txBody>
        </p:sp>
        <p:sp>
          <p:nvSpPr>
            <p:cNvPr id="7" name="Freeform 1480">
              <a:extLst>
                <a:ext uri="{FF2B5EF4-FFF2-40B4-BE49-F238E27FC236}">
                  <a16:creationId xmlns:a16="http://schemas.microsoft.com/office/drawing/2014/main" id="{9FA0E0FE-73F5-6034-9A25-E8C6853108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0781" y="5272669"/>
              <a:ext cx="738188" cy="625117"/>
            </a:xfrm>
            <a:custGeom>
              <a:avLst/>
              <a:gdLst>
                <a:gd name="T0" fmla="*/ 503 w 503"/>
                <a:gd name="T1" fmla="*/ 107 h 470"/>
                <a:gd name="T2" fmla="*/ 312 w 503"/>
                <a:gd name="T3" fmla="*/ 0 h 470"/>
                <a:gd name="T4" fmla="*/ 253 w 503"/>
                <a:gd name="T5" fmla="*/ 93 h 470"/>
                <a:gd name="T6" fmla="*/ 192 w 503"/>
                <a:gd name="T7" fmla="*/ 0 h 470"/>
                <a:gd name="T8" fmla="*/ 0 w 503"/>
                <a:gd name="T9" fmla="*/ 107 h 470"/>
                <a:gd name="T10" fmla="*/ 71 w 503"/>
                <a:gd name="T11" fmla="*/ 208 h 470"/>
                <a:gd name="T12" fmla="*/ 71 w 503"/>
                <a:gd name="T13" fmla="*/ 371 h 470"/>
                <a:gd name="T14" fmla="*/ 251 w 503"/>
                <a:gd name="T15" fmla="*/ 470 h 470"/>
                <a:gd name="T16" fmla="*/ 432 w 503"/>
                <a:gd name="T17" fmla="*/ 371 h 470"/>
                <a:gd name="T18" fmla="*/ 432 w 503"/>
                <a:gd name="T19" fmla="*/ 208 h 470"/>
                <a:gd name="T20" fmla="*/ 503 w 503"/>
                <a:gd name="T21" fmla="*/ 107 h 470"/>
                <a:gd name="T22" fmla="*/ 319 w 503"/>
                <a:gd name="T23" fmla="*/ 29 h 470"/>
                <a:gd name="T24" fmla="*/ 473 w 503"/>
                <a:gd name="T25" fmla="*/ 114 h 470"/>
                <a:gd name="T26" fmla="*/ 418 w 503"/>
                <a:gd name="T27" fmla="*/ 192 h 470"/>
                <a:gd name="T28" fmla="*/ 267 w 503"/>
                <a:gd name="T29" fmla="*/ 109 h 470"/>
                <a:gd name="T30" fmla="*/ 319 w 503"/>
                <a:gd name="T31" fmla="*/ 29 h 470"/>
                <a:gd name="T32" fmla="*/ 241 w 503"/>
                <a:gd name="T33" fmla="*/ 265 h 470"/>
                <a:gd name="T34" fmla="*/ 227 w 503"/>
                <a:gd name="T35" fmla="*/ 274 h 470"/>
                <a:gd name="T36" fmla="*/ 102 w 503"/>
                <a:gd name="T37" fmla="*/ 206 h 470"/>
                <a:gd name="T38" fmla="*/ 241 w 503"/>
                <a:gd name="T39" fmla="*/ 130 h 470"/>
                <a:gd name="T40" fmla="*/ 241 w 503"/>
                <a:gd name="T41" fmla="*/ 265 h 470"/>
                <a:gd name="T42" fmla="*/ 251 w 503"/>
                <a:gd name="T43" fmla="*/ 289 h 470"/>
                <a:gd name="T44" fmla="*/ 248 w 503"/>
                <a:gd name="T45" fmla="*/ 286 h 470"/>
                <a:gd name="T46" fmla="*/ 253 w 503"/>
                <a:gd name="T47" fmla="*/ 284 h 470"/>
                <a:gd name="T48" fmla="*/ 255 w 503"/>
                <a:gd name="T49" fmla="*/ 286 h 470"/>
                <a:gd name="T50" fmla="*/ 251 w 503"/>
                <a:gd name="T51" fmla="*/ 289 h 470"/>
                <a:gd name="T52" fmla="*/ 279 w 503"/>
                <a:gd name="T53" fmla="*/ 272 h 470"/>
                <a:gd name="T54" fmla="*/ 262 w 503"/>
                <a:gd name="T55" fmla="*/ 265 h 470"/>
                <a:gd name="T56" fmla="*/ 262 w 503"/>
                <a:gd name="T57" fmla="*/ 130 h 470"/>
                <a:gd name="T58" fmla="*/ 402 w 503"/>
                <a:gd name="T59" fmla="*/ 206 h 470"/>
                <a:gd name="T60" fmla="*/ 279 w 503"/>
                <a:gd name="T61" fmla="*/ 272 h 470"/>
                <a:gd name="T62" fmla="*/ 184 w 503"/>
                <a:gd name="T63" fmla="*/ 29 h 470"/>
                <a:gd name="T64" fmla="*/ 236 w 503"/>
                <a:gd name="T65" fmla="*/ 107 h 470"/>
                <a:gd name="T66" fmla="*/ 85 w 503"/>
                <a:gd name="T67" fmla="*/ 192 h 470"/>
                <a:gd name="T68" fmla="*/ 31 w 503"/>
                <a:gd name="T69" fmla="*/ 114 h 470"/>
                <a:gd name="T70" fmla="*/ 184 w 503"/>
                <a:gd name="T71" fmla="*/ 29 h 470"/>
                <a:gd name="T72" fmla="*/ 92 w 503"/>
                <a:gd name="T73" fmla="*/ 225 h 470"/>
                <a:gd name="T74" fmla="*/ 241 w 503"/>
                <a:gd name="T75" fmla="*/ 305 h 470"/>
                <a:gd name="T76" fmla="*/ 241 w 503"/>
                <a:gd name="T77" fmla="*/ 440 h 470"/>
                <a:gd name="T78" fmla="*/ 92 w 503"/>
                <a:gd name="T79" fmla="*/ 357 h 470"/>
                <a:gd name="T80" fmla="*/ 92 w 503"/>
                <a:gd name="T81" fmla="*/ 225 h 470"/>
                <a:gd name="T82" fmla="*/ 262 w 503"/>
                <a:gd name="T83" fmla="*/ 440 h 470"/>
                <a:gd name="T84" fmla="*/ 262 w 503"/>
                <a:gd name="T85" fmla="*/ 305 h 470"/>
                <a:gd name="T86" fmla="*/ 411 w 503"/>
                <a:gd name="T87" fmla="*/ 225 h 470"/>
                <a:gd name="T88" fmla="*/ 411 w 503"/>
                <a:gd name="T89" fmla="*/ 357 h 470"/>
                <a:gd name="T90" fmla="*/ 262 w 503"/>
                <a:gd name="T91" fmla="*/ 44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3" h="470">
                  <a:moveTo>
                    <a:pt x="503" y="107"/>
                  </a:moveTo>
                  <a:lnTo>
                    <a:pt x="312" y="0"/>
                  </a:lnTo>
                  <a:lnTo>
                    <a:pt x="253" y="93"/>
                  </a:lnTo>
                  <a:lnTo>
                    <a:pt x="192" y="0"/>
                  </a:lnTo>
                  <a:lnTo>
                    <a:pt x="0" y="107"/>
                  </a:lnTo>
                  <a:lnTo>
                    <a:pt x="71" y="208"/>
                  </a:lnTo>
                  <a:lnTo>
                    <a:pt x="71" y="371"/>
                  </a:lnTo>
                  <a:lnTo>
                    <a:pt x="251" y="470"/>
                  </a:lnTo>
                  <a:lnTo>
                    <a:pt x="432" y="371"/>
                  </a:lnTo>
                  <a:lnTo>
                    <a:pt x="432" y="208"/>
                  </a:lnTo>
                  <a:lnTo>
                    <a:pt x="503" y="107"/>
                  </a:lnTo>
                  <a:close/>
                  <a:moveTo>
                    <a:pt x="319" y="29"/>
                  </a:moveTo>
                  <a:lnTo>
                    <a:pt x="473" y="114"/>
                  </a:lnTo>
                  <a:lnTo>
                    <a:pt x="418" y="192"/>
                  </a:lnTo>
                  <a:lnTo>
                    <a:pt x="267" y="109"/>
                  </a:lnTo>
                  <a:lnTo>
                    <a:pt x="319" y="29"/>
                  </a:lnTo>
                  <a:close/>
                  <a:moveTo>
                    <a:pt x="241" y="265"/>
                  </a:moveTo>
                  <a:lnTo>
                    <a:pt x="227" y="274"/>
                  </a:lnTo>
                  <a:lnTo>
                    <a:pt x="102" y="206"/>
                  </a:lnTo>
                  <a:lnTo>
                    <a:pt x="241" y="130"/>
                  </a:lnTo>
                  <a:lnTo>
                    <a:pt x="241" y="265"/>
                  </a:lnTo>
                  <a:close/>
                  <a:moveTo>
                    <a:pt x="251" y="289"/>
                  </a:moveTo>
                  <a:lnTo>
                    <a:pt x="248" y="286"/>
                  </a:lnTo>
                  <a:lnTo>
                    <a:pt x="253" y="284"/>
                  </a:lnTo>
                  <a:lnTo>
                    <a:pt x="255" y="286"/>
                  </a:lnTo>
                  <a:lnTo>
                    <a:pt x="251" y="289"/>
                  </a:lnTo>
                  <a:close/>
                  <a:moveTo>
                    <a:pt x="279" y="272"/>
                  </a:moveTo>
                  <a:lnTo>
                    <a:pt x="262" y="265"/>
                  </a:lnTo>
                  <a:lnTo>
                    <a:pt x="262" y="130"/>
                  </a:lnTo>
                  <a:lnTo>
                    <a:pt x="402" y="206"/>
                  </a:lnTo>
                  <a:lnTo>
                    <a:pt x="279" y="272"/>
                  </a:lnTo>
                  <a:close/>
                  <a:moveTo>
                    <a:pt x="184" y="29"/>
                  </a:moveTo>
                  <a:lnTo>
                    <a:pt x="236" y="107"/>
                  </a:lnTo>
                  <a:lnTo>
                    <a:pt x="85" y="192"/>
                  </a:lnTo>
                  <a:lnTo>
                    <a:pt x="31" y="114"/>
                  </a:lnTo>
                  <a:lnTo>
                    <a:pt x="184" y="29"/>
                  </a:lnTo>
                  <a:close/>
                  <a:moveTo>
                    <a:pt x="92" y="225"/>
                  </a:moveTo>
                  <a:lnTo>
                    <a:pt x="241" y="305"/>
                  </a:lnTo>
                  <a:lnTo>
                    <a:pt x="241" y="440"/>
                  </a:lnTo>
                  <a:lnTo>
                    <a:pt x="92" y="357"/>
                  </a:lnTo>
                  <a:lnTo>
                    <a:pt x="92" y="225"/>
                  </a:lnTo>
                  <a:close/>
                  <a:moveTo>
                    <a:pt x="262" y="440"/>
                  </a:moveTo>
                  <a:lnTo>
                    <a:pt x="262" y="305"/>
                  </a:lnTo>
                  <a:lnTo>
                    <a:pt x="411" y="225"/>
                  </a:lnTo>
                  <a:lnTo>
                    <a:pt x="411" y="357"/>
                  </a:lnTo>
                  <a:lnTo>
                    <a:pt x="262" y="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8772130-1492-FED5-D686-C2FF241FBBFC}"/>
              </a:ext>
            </a:extLst>
          </p:cNvPr>
          <p:cNvGrpSpPr/>
          <p:nvPr/>
        </p:nvGrpSpPr>
        <p:grpSpPr>
          <a:xfrm>
            <a:off x="361243" y="3802529"/>
            <a:ext cx="3974783" cy="1177662"/>
            <a:chOff x="4306993" y="5334249"/>
            <a:chExt cx="3974783" cy="11776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E72904-6411-45A6-3389-8D7329F071E5}"/>
                </a:ext>
              </a:extLst>
            </p:cNvPr>
            <p:cNvSpPr/>
            <p:nvPr/>
          </p:nvSpPr>
          <p:spPr>
            <a:xfrm>
              <a:off x="4306993" y="5334249"/>
              <a:ext cx="3974783" cy="1177662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9E5181-2B13-5507-2463-078E5B6E92C3}"/>
                </a:ext>
              </a:extLst>
            </p:cNvPr>
            <p:cNvSpPr txBox="1"/>
            <p:nvPr/>
          </p:nvSpPr>
          <p:spPr>
            <a:xfrm>
              <a:off x="5106817" y="5538360"/>
              <a:ext cx="31575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/>
                  <a:ea typeface="+mn-ea"/>
                  <a:cs typeface="+mn-cs"/>
                </a:rPr>
                <a:t>~5,000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Database Instances Supported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FA1752-B955-E3B7-510E-A7DA0C74CF1E}"/>
              </a:ext>
            </a:extLst>
          </p:cNvPr>
          <p:cNvGrpSpPr/>
          <p:nvPr/>
        </p:nvGrpSpPr>
        <p:grpSpPr>
          <a:xfrm>
            <a:off x="372283" y="1323963"/>
            <a:ext cx="3693279" cy="1177662"/>
            <a:chOff x="344838" y="4680573"/>
            <a:chExt cx="3693279" cy="117766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073C0D-8493-8272-F5EC-3A6242A8CB96}"/>
                </a:ext>
              </a:extLst>
            </p:cNvPr>
            <p:cNvSpPr/>
            <p:nvPr/>
          </p:nvSpPr>
          <p:spPr>
            <a:xfrm>
              <a:off x="344838" y="4680573"/>
              <a:ext cx="3469802" cy="1177662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2F24F5-97D5-165C-075A-69884F758C1C}"/>
                </a:ext>
              </a:extLst>
            </p:cNvPr>
            <p:cNvSpPr txBox="1"/>
            <p:nvPr/>
          </p:nvSpPr>
          <p:spPr>
            <a:xfrm>
              <a:off x="1190675" y="4796196"/>
              <a:ext cx="2847442" cy="966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/>
                  <a:ea typeface="+mn-ea"/>
                  <a:cs typeface="+mn-cs"/>
                </a:rPr>
                <a:t>120+ EXPERTS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Averaging 20+ years experience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F0D6C8-8B35-674E-668F-449BF1D38473}"/>
              </a:ext>
            </a:extLst>
          </p:cNvPr>
          <p:cNvGrpSpPr/>
          <p:nvPr/>
        </p:nvGrpSpPr>
        <p:grpSpPr>
          <a:xfrm>
            <a:off x="361243" y="2562590"/>
            <a:ext cx="3030886" cy="1177662"/>
            <a:chOff x="462099" y="2555535"/>
            <a:chExt cx="3030886" cy="117766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415E7F-B80B-F719-02DC-20DCC74ADD24}"/>
                </a:ext>
              </a:extLst>
            </p:cNvPr>
            <p:cNvSpPr/>
            <p:nvPr/>
          </p:nvSpPr>
          <p:spPr>
            <a:xfrm>
              <a:off x="462099" y="2555535"/>
              <a:ext cx="3030886" cy="1177662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01A288-B1B4-008F-0F6D-72EFF84CB31C}"/>
                </a:ext>
              </a:extLst>
            </p:cNvPr>
            <p:cNvSpPr txBox="1"/>
            <p:nvPr/>
          </p:nvSpPr>
          <p:spPr>
            <a:xfrm>
              <a:off x="1314883" y="2671157"/>
              <a:ext cx="2104360" cy="102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/>
                  <a:ea typeface="+mn-ea"/>
                  <a:cs typeface="+mn-cs"/>
                </a:rPr>
                <a:t>200+ CLIENTS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On Oracle Cloud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003A0C-9C50-FB0C-9001-A49100A9D879}"/>
              </a:ext>
            </a:extLst>
          </p:cNvPr>
          <p:cNvGrpSpPr/>
          <p:nvPr/>
        </p:nvGrpSpPr>
        <p:grpSpPr>
          <a:xfrm>
            <a:off x="3465872" y="2561540"/>
            <a:ext cx="5029200" cy="1177662"/>
            <a:chOff x="3962274" y="2561540"/>
            <a:chExt cx="4628881" cy="117766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FD4C3AB-77FB-23EC-9492-FD266F0942F1}"/>
                </a:ext>
              </a:extLst>
            </p:cNvPr>
            <p:cNvSpPr/>
            <p:nvPr/>
          </p:nvSpPr>
          <p:spPr>
            <a:xfrm>
              <a:off x="3962274" y="2561540"/>
              <a:ext cx="4452413" cy="1177662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2B22E6-5540-B701-BFFD-75E428C7896D}"/>
                </a:ext>
              </a:extLst>
            </p:cNvPr>
            <p:cNvSpPr txBox="1"/>
            <p:nvPr/>
          </p:nvSpPr>
          <p:spPr>
            <a:xfrm>
              <a:off x="4640994" y="2677163"/>
              <a:ext cx="3950161" cy="102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/>
                  <a:ea typeface="+mn-ea"/>
                  <a:cs typeface="+mn-cs"/>
                </a:rPr>
                <a:t>100+ IMPLEMENTATIONS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On Cloud IaaS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552A7E-40CD-F1EE-9E58-A26972CF6B93}"/>
              </a:ext>
            </a:extLst>
          </p:cNvPr>
          <p:cNvGrpSpPr/>
          <p:nvPr/>
        </p:nvGrpSpPr>
        <p:grpSpPr>
          <a:xfrm>
            <a:off x="8382998" y="2566561"/>
            <a:ext cx="3472452" cy="1177662"/>
            <a:chOff x="8483853" y="2566561"/>
            <a:chExt cx="3238246" cy="117766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3395FAF-A511-DD0A-F923-F68085FA9E26}"/>
                </a:ext>
              </a:extLst>
            </p:cNvPr>
            <p:cNvSpPr/>
            <p:nvPr/>
          </p:nvSpPr>
          <p:spPr>
            <a:xfrm>
              <a:off x="8483853" y="2566561"/>
              <a:ext cx="3238246" cy="1177662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9A8B7E-CDAC-BE8A-6297-9E1AE9281269}"/>
                </a:ext>
              </a:extLst>
            </p:cNvPr>
            <p:cNvSpPr txBox="1"/>
            <p:nvPr/>
          </p:nvSpPr>
          <p:spPr>
            <a:xfrm>
              <a:off x="9288107" y="2770672"/>
              <a:ext cx="24182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/>
                  <a:ea typeface="+mn-ea"/>
                  <a:cs typeface="+mn-cs"/>
                </a:rPr>
                <a:t>~10,000 TB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Data migrated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1A958C-88DC-DF74-9ACA-B9F310D9E462}"/>
              </a:ext>
            </a:extLst>
          </p:cNvPr>
          <p:cNvGrpSpPr/>
          <p:nvPr/>
        </p:nvGrpSpPr>
        <p:grpSpPr>
          <a:xfrm>
            <a:off x="8043505" y="3802529"/>
            <a:ext cx="3811945" cy="1177662"/>
            <a:chOff x="8144361" y="3783432"/>
            <a:chExt cx="3811945" cy="11776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E53FE03-7768-66DE-3C91-13FE55B9266E}"/>
                </a:ext>
              </a:extLst>
            </p:cNvPr>
            <p:cNvSpPr/>
            <p:nvPr/>
          </p:nvSpPr>
          <p:spPr>
            <a:xfrm>
              <a:off x="8144361" y="3783432"/>
              <a:ext cx="3811945" cy="1177662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6B1674-7E7E-4FCA-0362-49E9CDFEEB0B}"/>
                </a:ext>
              </a:extLst>
            </p:cNvPr>
            <p:cNvSpPr txBox="1"/>
            <p:nvPr/>
          </p:nvSpPr>
          <p:spPr>
            <a:xfrm>
              <a:off x="9038351" y="3987543"/>
              <a:ext cx="26837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/>
                  <a:ea typeface="+mn-ea"/>
                  <a:cs typeface="+mn-cs"/>
                </a:rPr>
                <a:t>250+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Health Checks Performed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0E14D2-0D56-4A38-56A0-449E967D6547}"/>
              </a:ext>
            </a:extLst>
          </p:cNvPr>
          <p:cNvGrpSpPr/>
          <p:nvPr/>
        </p:nvGrpSpPr>
        <p:grpSpPr>
          <a:xfrm>
            <a:off x="4403670" y="3802529"/>
            <a:ext cx="3554722" cy="1177662"/>
            <a:chOff x="4534506" y="3780733"/>
            <a:chExt cx="3554722" cy="117766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168BA21-DE8F-F32C-D1BB-8529D8C9394F}"/>
                </a:ext>
              </a:extLst>
            </p:cNvPr>
            <p:cNvSpPr/>
            <p:nvPr/>
          </p:nvSpPr>
          <p:spPr>
            <a:xfrm>
              <a:off x="4534506" y="3780733"/>
              <a:ext cx="3554722" cy="1177662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8E7DC2-05DC-7F7E-D6CB-2D0236E6FB24}"/>
                </a:ext>
              </a:extLst>
            </p:cNvPr>
            <p:cNvSpPr txBox="1"/>
            <p:nvPr/>
          </p:nvSpPr>
          <p:spPr>
            <a:xfrm>
              <a:off x="5455119" y="3984844"/>
              <a:ext cx="24469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/>
                  <a:ea typeface="+mn-ea"/>
                  <a:cs typeface="+mn-cs"/>
                </a:rPr>
                <a:t>300+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Cloud Assessments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BE9D62-CE99-8DB8-3A41-15C0542F0851}"/>
              </a:ext>
            </a:extLst>
          </p:cNvPr>
          <p:cNvGrpSpPr/>
          <p:nvPr/>
        </p:nvGrpSpPr>
        <p:grpSpPr>
          <a:xfrm>
            <a:off x="3991971" y="5042467"/>
            <a:ext cx="3537198" cy="1177662"/>
            <a:chOff x="4092827" y="5018708"/>
            <a:chExt cx="3537198" cy="11776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4E25AE-FF23-8AB7-16CB-9021A374B3C9}"/>
                </a:ext>
              </a:extLst>
            </p:cNvPr>
            <p:cNvSpPr/>
            <p:nvPr/>
          </p:nvSpPr>
          <p:spPr>
            <a:xfrm>
              <a:off x="4092827" y="5018708"/>
              <a:ext cx="3537198" cy="1177662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E69C1B-9249-6622-CFB1-97F5B0B5FD9D}"/>
                </a:ext>
              </a:extLst>
            </p:cNvPr>
            <p:cNvSpPr txBox="1"/>
            <p:nvPr/>
          </p:nvSpPr>
          <p:spPr>
            <a:xfrm>
              <a:off x="4978338" y="5222819"/>
              <a:ext cx="25511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/>
                  <a:ea typeface="+mn-ea"/>
                  <a:cs typeface="+mn-cs"/>
                </a:rPr>
                <a:t>1,000+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Proof of Concepts done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93CF95-C7D4-F602-87A8-0484D9E8961A}"/>
              </a:ext>
            </a:extLst>
          </p:cNvPr>
          <p:cNvGrpSpPr/>
          <p:nvPr/>
        </p:nvGrpSpPr>
        <p:grpSpPr>
          <a:xfrm>
            <a:off x="7625990" y="5042467"/>
            <a:ext cx="4229460" cy="1177662"/>
            <a:chOff x="4092827" y="5018708"/>
            <a:chExt cx="4229460" cy="117766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9647C27-B2F2-D26B-0BF4-C862000B01C3}"/>
                </a:ext>
              </a:extLst>
            </p:cNvPr>
            <p:cNvSpPr/>
            <p:nvPr/>
          </p:nvSpPr>
          <p:spPr>
            <a:xfrm>
              <a:off x="4092827" y="5018708"/>
              <a:ext cx="4229460" cy="1177662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49FAFA-5936-0CE1-D0DC-2D95DC561017}"/>
                </a:ext>
              </a:extLst>
            </p:cNvPr>
            <p:cNvSpPr txBox="1"/>
            <p:nvPr/>
          </p:nvSpPr>
          <p:spPr>
            <a:xfrm>
              <a:off x="4978338" y="5222819"/>
              <a:ext cx="2960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/>
                  <a:ea typeface="+mn-ea"/>
                  <a:cs typeface="+mn-cs"/>
                </a:rPr>
                <a:t>~15,000 </a:t>
              </a:r>
              <a:b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Tickets resolved monthly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9F8BC18-AD08-711A-628B-AA49169FE15C}"/>
              </a:ext>
            </a:extLst>
          </p:cNvPr>
          <p:cNvGrpSpPr/>
          <p:nvPr/>
        </p:nvGrpSpPr>
        <p:grpSpPr>
          <a:xfrm>
            <a:off x="556752" y="4119284"/>
            <a:ext cx="563028" cy="620119"/>
            <a:chOff x="4594225" y="1422400"/>
            <a:chExt cx="454025" cy="500063"/>
          </a:xfrm>
          <a:solidFill>
            <a:schemeClr val="bg1"/>
          </a:solidFill>
        </p:grpSpPr>
        <p:sp>
          <p:nvSpPr>
            <p:cNvPr id="36" name="Freeform 492">
              <a:extLst>
                <a:ext uri="{FF2B5EF4-FFF2-40B4-BE49-F238E27FC236}">
                  <a16:creationId xmlns:a16="http://schemas.microsoft.com/office/drawing/2014/main" id="{A125B0EB-E242-3B41-00E2-CA5B073BF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4225" y="1422400"/>
              <a:ext cx="454025" cy="204788"/>
            </a:xfrm>
            <a:custGeom>
              <a:avLst/>
              <a:gdLst>
                <a:gd name="T0" fmla="*/ 631 w 1262"/>
                <a:gd name="T1" fmla="*/ 568 h 569"/>
                <a:gd name="T2" fmla="*/ 631 w 1262"/>
                <a:gd name="T3" fmla="*/ 568 h 569"/>
                <a:gd name="T4" fmla="*/ 0 w 1262"/>
                <a:gd name="T5" fmla="*/ 284 h 569"/>
                <a:gd name="T6" fmla="*/ 631 w 1262"/>
                <a:gd name="T7" fmla="*/ 0 h 569"/>
                <a:gd name="T8" fmla="*/ 1261 w 1262"/>
                <a:gd name="T9" fmla="*/ 284 h 569"/>
                <a:gd name="T10" fmla="*/ 631 w 1262"/>
                <a:gd name="T11" fmla="*/ 568 h 569"/>
                <a:gd name="T12" fmla="*/ 631 w 1262"/>
                <a:gd name="T13" fmla="*/ 63 h 569"/>
                <a:gd name="T14" fmla="*/ 631 w 1262"/>
                <a:gd name="T15" fmla="*/ 63 h 569"/>
                <a:gd name="T16" fmla="*/ 63 w 1262"/>
                <a:gd name="T17" fmla="*/ 284 h 569"/>
                <a:gd name="T18" fmla="*/ 631 w 1262"/>
                <a:gd name="T19" fmla="*/ 505 h 569"/>
                <a:gd name="T20" fmla="*/ 1198 w 1262"/>
                <a:gd name="T21" fmla="*/ 284 h 569"/>
                <a:gd name="T22" fmla="*/ 631 w 1262"/>
                <a:gd name="T23" fmla="*/ 6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2" h="569">
                  <a:moveTo>
                    <a:pt x="631" y="568"/>
                  </a:moveTo>
                  <a:lnTo>
                    <a:pt x="631" y="568"/>
                  </a:lnTo>
                  <a:cubicBezTo>
                    <a:pt x="273" y="568"/>
                    <a:pt x="0" y="442"/>
                    <a:pt x="0" y="284"/>
                  </a:cubicBezTo>
                  <a:cubicBezTo>
                    <a:pt x="0" y="121"/>
                    <a:pt x="273" y="0"/>
                    <a:pt x="631" y="0"/>
                  </a:cubicBezTo>
                  <a:cubicBezTo>
                    <a:pt x="982" y="0"/>
                    <a:pt x="1261" y="121"/>
                    <a:pt x="1261" y="284"/>
                  </a:cubicBezTo>
                  <a:cubicBezTo>
                    <a:pt x="1261" y="442"/>
                    <a:pt x="982" y="568"/>
                    <a:pt x="631" y="568"/>
                  </a:cubicBezTo>
                  <a:close/>
                  <a:moveTo>
                    <a:pt x="631" y="63"/>
                  </a:moveTo>
                  <a:lnTo>
                    <a:pt x="631" y="63"/>
                  </a:lnTo>
                  <a:cubicBezTo>
                    <a:pt x="294" y="63"/>
                    <a:pt x="63" y="179"/>
                    <a:pt x="63" y="284"/>
                  </a:cubicBezTo>
                  <a:cubicBezTo>
                    <a:pt x="63" y="389"/>
                    <a:pt x="294" y="505"/>
                    <a:pt x="631" y="505"/>
                  </a:cubicBezTo>
                  <a:cubicBezTo>
                    <a:pt x="961" y="505"/>
                    <a:pt x="1198" y="389"/>
                    <a:pt x="1198" y="284"/>
                  </a:cubicBezTo>
                  <a:cubicBezTo>
                    <a:pt x="1198" y="179"/>
                    <a:pt x="961" y="63"/>
                    <a:pt x="631" y="6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Freeform 493">
              <a:extLst>
                <a:ext uri="{FF2B5EF4-FFF2-40B4-BE49-F238E27FC236}">
                  <a16:creationId xmlns:a16="http://schemas.microsoft.com/office/drawing/2014/main" id="{1FC3BAB3-DDED-BD3E-A8A1-3514EE6A0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4225" y="1603375"/>
              <a:ext cx="454025" cy="112713"/>
            </a:xfrm>
            <a:custGeom>
              <a:avLst/>
              <a:gdLst>
                <a:gd name="T0" fmla="*/ 631 w 1262"/>
                <a:gd name="T1" fmla="*/ 314 h 315"/>
                <a:gd name="T2" fmla="*/ 631 w 1262"/>
                <a:gd name="T3" fmla="*/ 314 h 315"/>
                <a:gd name="T4" fmla="*/ 0 w 1262"/>
                <a:gd name="T5" fmla="*/ 31 h 315"/>
                <a:gd name="T6" fmla="*/ 31 w 1262"/>
                <a:gd name="T7" fmla="*/ 0 h 315"/>
                <a:gd name="T8" fmla="*/ 63 w 1262"/>
                <a:gd name="T9" fmla="*/ 31 h 315"/>
                <a:gd name="T10" fmla="*/ 631 w 1262"/>
                <a:gd name="T11" fmla="*/ 251 h 315"/>
                <a:gd name="T12" fmla="*/ 1198 w 1262"/>
                <a:gd name="T13" fmla="*/ 31 h 315"/>
                <a:gd name="T14" fmla="*/ 1229 w 1262"/>
                <a:gd name="T15" fmla="*/ 0 h 315"/>
                <a:gd name="T16" fmla="*/ 1261 w 1262"/>
                <a:gd name="T17" fmla="*/ 31 h 315"/>
                <a:gd name="T18" fmla="*/ 631 w 1262"/>
                <a:gd name="T19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2" h="315">
                  <a:moveTo>
                    <a:pt x="631" y="314"/>
                  </a:moveTo>
                  <a:lnTo>
                    <a:pt x="631" y="314"/>
                  </a:lnTo>
                  <a:cubicBezTo>
                    <a:pt x="273" y="314"/>
                    <a:pt x="0" y="189"/>
                    <a:pt x="0" y="31"/>
                  </a:cubicBezTo>
                  <a:cubicBezTo>
                    <a:pt x="0" y="10"/>
                    <a:pt x="11" y="0"/>
                    <a:pt x="31" y="0"/>
                  </a:cubicBezTo>
                  <a:cubicBezTo>
                    <a:pt x="47" y="0"/>
                    <a:pt x="63" y="10"/>
                    <a:pt x="63" y="31"/>
                  </a:cubicBezTo>
                  <a:cubicBezTo>
                    <a:pt x="63" y="137"/>
                    <a:pt x="294" y="251"/>
                    <a:pt x="631" y="251"/>
                  </a:cubicBezTo>
                  <a:cubicBezTo>
                    <a:pt x="961" y="251"/>
                    <a:pt x="1198" y="137"/>
                    <a:pt x="1198" y="31"/>
                  </a:cubicBezTo>
                  <a:cubicBezTo>
                    <a:pt x="1198" y="10"/>
                    <a:pt x="1208" y="0"/>
                    <a:pt x="1229" y="0"/>
                  </a:cubicBezTo>
                  <a:cubicBezTo>
                    <a:pt x="1245" y="0"/>
                    <a:pt x="1261" y="10"/>
                    <a:pt x="1261" y="31"/>
                  </a:cubicBezTo>
                  <a:cubicBezTo>
                    <a:pt x="1261" y="189"/>
                    <a:pt x="982" y="314"/>
                    <a:pt x="631" y="31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Freeform 494">
              <a:extLst>
                <a:ext uri="{FF2B5EF4-FFF2-40B4-BE49-F238E27FC236}">
                  <a16:creationId xmlns:a16="http://schemas.microsoft.com/office/drawing/2014/main" id="{B3BC78D9-BC47-5496-4F2D-EF3E070BB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4225" y="1704975"/>
              <a:ext cx="454025" cy="114300"/>
            </a:xfrm>
            <a:custGeom>
              <a:avLst/>
              <a:gdLst>
                <a:gd name="T0" fmla="*/ 631 w 1262"/>
                <a:gd name="T1" fmla="*/ 316 h 317"/>
                <a:gd name="T2" fmla="*/ 631 w 1262"/>
                <a:gd name="T3" fmla="*/ 316 h 317"/>
                <a:gd name="T4" fmla="*/ 0 w 1262"/>
                <a:gd name="T5" fmla="*/ 32 h 317"/>
                <a:gd name="T6" fmla="*/ 31 w 1262"/>
                <a:gd name="T7" fmla="*/ 0 h 317"/>
                <a:gd name="T8" fmla="*/ 63 w 1262"/>
                <a:gd name="T9" fmla="*/ 32 h 317"/>
                <a:gd name="T10" fmla="*/ 631 w 1262"/>
                <a:gd name="T11" fmla="*/ 253 h 317"/>
                <a:gd name="T12" fmla="*/ 1198 w 1262"/>
                <a:gd name="T13" fmla="*/ 32 h 317"/>
                <a:gd name="T14" fmla="*/ 1229 w 1262"/>
                <a:gd name="T15" fmla="*/ 0 h 317"/>
                <a:gd name="T16" fmla="*/ 1261 w 1262"/>
                <a:gd name="T17" fmla="*/ 32 h 317"/>
                <a:gd name="T18" fmla="*/ 631 w 1262"/>
                <a:gd name="T19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2" h="317">
                  <a:moveTo>
                    <a:pt x="631" y="316"/>
                  </a:moveTo>
                  <a:lnTo>
                    <a:pt x="631" y="316"/>
                  </a:lnTo>
                  <a:cubicBezTo>
                    <a:pt x="273" y="316"/>
                    <a:pt x="0" y="190"/>
                    <a:pt x="0" y="32"/>
                  </a:cubicBezTo>
                  <a:cubicBezTo>
                    <a:pt x="0" y="11"/>
                    <a:pt x="11" y="0"/>
                    <a:pt x="31" y="0"/>
                  </a:cubicBezTo>
                  <a:cubicBezTo>
                    <a:pt x="47" y="0"/>
                    <a:pt x="63" y="11"/>
                    <a:pt x="63" y="32"/>
                  </a:cubicBezTo>
                  <a:cubicBezTo>
                    <a:pt x="63" y="137"/>
                    <a:pt x="294" y="253"/>
                    <a:pt x="631" y="253"/>
                  </a:cubicBezTo>
                  <a:cubicBezTo>
                    <a:pt x="961" y="253"/>
                    <a:pt x="1198" y="137"/>
                    <a:pt x="1198" y="32"/>
                  </a:cubicBezTo>
                  <a:cubicBezTo>
                    <a:pt x="1198" y="11"/>
                    <a:pt x="1208" y="0"/>
                    <a:pt x="1229" y="0"/>
                  </a:cubicBezTo>
                  <a:cubicBezTo>
                    <a:pt x="1245" y="0"/>
                    <a:pt x="1261" y="11"/>
                    <a:pt x="1261" y="32"/>
                  </a:cubicBezTo>
                  <a:cubicBezTo>
                    <a:pt x="1261" y="190"/>
                    <a:pt x="982" y="316"/>
                    <a:pt x="631" y="3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Freeform 495">
              <a:extLst>
                <a:ext uri="{FF2B5EF4-FFF2-40B4-BE49-F238E27FC236}">
                  <a16:creationId xmlns:a16="http://schemas.microsoft.com/office/drawing/2014/main" id="{1F4E167C-7683-827D-2447-97533F879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4225" y="1512888"/>
              <a:ext cx="454025" cy="409575"/>
            </a:xfrm>
            <a:custGeom>
              <a:avLst/>
              <a:gdLst>
                <a:gd name="T0" fmla="*/ 631 w 1262"/>
                <a:gd name="T1" fmla="*/ 1135 h 1136"/>
                <a:gd name="T2" fmla="*/ 631 w 1262"/>
                <a:gd name="T3" fmla="*/ 1135 h 1136"/>
                <a:gd name="T4" fmla="*/ 0 w 1262"/>
                <a:gd name="T5" fmla="*/ 851 h 1136"/>
                <a:gd name="T6" fmla="*/ 0 w 1262"/>
                <a:gd name="T7" fmla="*/ 32 h 1136"/>
                <a:gd name="T8" fmla="*/ 31 w 1262"/>
                <a:gd name="T9" fmla="*/ 0 h 1136"/>
                <a:gd name="T10" fmla="*/ 63 w 1262"/>
                <a:gd name="T11" fmla="*/ 32 h 1136"/>
                <a:gd name="T12" fmla="*/ 63 w 1262"/>
                <a:gd name="T13" fmla="*/ 851 h 1136"/>
                <a:gd name="T14" fmla="*/ 631 w 1262"/>
                <a:gd name="T15" fmla="*/ 1072 h 1136"/>
                <a:gd name="T16" fmla="*/ 1198 w 1262"/>
                <a:gd name="T17" fmla="*/ 851 h 1136"/>
                <a:gd name="T18" fmla="*/ 1198 w 1262"/>
                <a:gd name="T19" fmla="*/ 32 h 1136"/>
                <a:gd name="T20" fmla="*/ 1229 w 1262"/>
                <a:gd name="T21" fmla="*/ 0 h 1136"/>
                <a:gd name="T22" fmla="*/ 1261 w 1262"/>
                <a:gd name="T23" fmla="*/ 32 h 1136"/>
                <a:gd name="T24" fmla="*/ 1261 w 1262"/>
                <a:gd name="T25" fmla="*/ 851 h 1136"/>
                <a:gd name="T26" fmla="*/ 631 w 1262"/>
                <a:gd name="T27" fmla="*/ 1135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2" h="1136">
                  <a:moveTo>
                    <a:pt x="631" y="1135"/>
                  </a:moveTo>
                  <a:lnTo>
                    <a:pt x="631" y="1135"/>
                  </a:lnTo>
                  <a:cubicBezTo>
                    <a:pt x="273" y="1135"/>
                    <a:pt x="0" y="1009"/>
                    <a:pt x="0" y="85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1"/>
                    <a:pt x="11" y="0"/>
                    <a:pt x="31" y="0"/>
                  </a:cubicBezTo>
                  <a:cubicBezTo>
                    <a:pt x="47" y="0"/>
                    <a:pt x="63" y="11"/>
                    <a:pt x="63" y="32"/>
                  </a:cubicBezTo>
                  <a:cubicBezTo>
                    <a:pt x="63" y="851"/>
                    <a:pt x="63" y="851"/>
                    <a:pt x="63" y="851"/>
                  </a:cubicBezTo>
                  <a:cubicBezTo>
                    <a:pt x="63" y="956"/>
                    <a:pt x="294" y="1072"/>
                    <a:pt x="631" y="1072"/>
                  </a:cubicBezTo>
                  <a:cubicBezTo>
                    <a:pt x="961" y="1072"/>
                    <a:pt x="1198" y="956"/>
                    <a:pt x="1198" y="851"/>
                  </a:cubicBezTo>
                  <a:cubicBezTo>
                    <a:pt x="1198" y="32"/>
                    <a:pt x="1198" y="32"/>
                    <a:pt x="1198" y="32"/>
                  </a:cubicBezTo>
                  <a:cubicBezTo>
                    <a:pt x="1198" y="11"/>
                    <a:pt x="1208" y="0"/>
                    <a:pt x="1229" y="0"/>
                  </a:cubicBezTo>
                  <a:cubicBezTo>
                    <a:pt x="1245" y="0"/>
                    <a:pt x="1261" y="11"/>
                    <a:pt x="1261" y="32"/>
                  </a:cubicBezTo>
                  <a:cubicBezTo>
                    <a:pt x="1261" y="851"/>
                    <a:pt x="1261" y="851"/>
                    <a:pt x="1261" y="851"/>
                  </a:cubicBezTo>
                  <a:cubicBezTo>
                    <a:pt x="1261" y="1009"/>
                    <a:pt x="982" y="1135"/>
                    <a:pt x="631" y="1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22BB81-938A-F135-638B-F6B53088E1A5}"/>
              </a:ext>
            </a:extLst>
          </p:cNvPr>
          <p:cNvGrpSpPr/>
          <p:nvPr/>
        </p:nvGrpSpPr>
        <p:grpSpPr>
          <a:xfrm>
            <a:off x="3577565" y="2843930"/>
            <a:ext cx="546100" cy="544512"/>
            <a:chOff x="1262063" y="1398588"/>
            <a:chExt cx="546100" cy="544512"/>
          </a:xfrm>
          <a:solidFill>
            <a:schemeClr val="bg1"/>
          </a:solidFill>
        </p:grpSpPr>
        <p:sp>
          <p:nvSpPr>
            <p:cNvPr id="41" name="Freeform 464">
              <a:extLst>
                <a:ext uri="{FF2B5EF4-FFF2-40B4-BE49-F238E27FC236}">
                  <a16:creationId xmlns:a16="http://schemas.microsoft.com/office/drawing/2014/main" id="{7CA79492-12FC-D1EA-CA31-3787739A8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063" y="1512888"/>
              <a:ext cx="544512" cy="158750"/>
            </a:xfrm>
            <a:custGeom>
              <a:avLst/>
              <a:gdLst>
                <a:gd name="T0" fmla="*/ 1481 w 1514"/>
                <a:gd name="T1" fmla="*/ 442 h 443"/>
                <a:gd name="T2" fmla="*/ 1481 w 1514"/>
                <a:gd name="T3" fmla="*/ 442 h 443"/>
                <a:gd name="T4" fmla="*/ 31 w 1514"/>
                <a:gd name="T5" fmla="*/ 442 h 443"/>
                <a:gd name="T6" fmla="*/ 0 w 1514"/>
                <a:gd name="T7" fmla="*/ 410 h 443"/>
                <a:gd name="T8" fmla="*/ 0 w 1514"/>
                <a:gd name="T9" fmla="*/ 32 h 443"/>
                <a:gd name="T10" fmla="*/ 31 w 1514"/>
                <a:gd name="T11" fmla="*/ 0 h 443"/>
                <a:gd name="T12" fmla="*/ 1481 w 1514"/>
                <a:gd name="T13" fmla="*/ 0 h 443"/>
                <a:gd name="T14" fmla="*/ 1513 w 1514"/>
                <a:gd name="T15" fmla="*/ 32 h 443"/>
                <a:gd name="T16" fmla="*/ 1513 w 1514"/>
                <a:gd name="T17" fmla="*/ 410 h 443"/>
                <a:gd name="T18" fmla="*/ 1481 w 1514"/>
                <a:gd name="T19" fmla="*/ 442 h 443"/>
                <a:gd name="T20" fmla="*/ 63 w 1514"/>
                <a:gd name="T21" fmla="*/ 379 h 443"/>
                <a:gd name="T22" fmla="*/ 63 w 1514"/>
                <a:gd name="T23" fmla="*/ 379 h 443"/>
                <a:gd name="T24" fmla="*/ 1450 w 1514"/>
                <a:gd name="T25" fmla="*/ 379 h 443"/>
                <a:gd name="T26" fmla="*/ 1450 w 1514"/>
                <a:gd name="T27" fmla="*/ 63 h 443"/>
                <a:gd name="T28" fmla="*/ 63 w 1514"/>
                <a:gd name="T29" fmla="*/ 63 h 443"/>
                <a:gd name="T30" fmla="*/ 63 w 1514"/>
                <a:gd name="T31" fmla="*/ 37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14" h="443">
                  <a:moveTo>
                    <a:pt x="1481" y="442"/>
                  </a:moveTo>
                  <a:lnTo>
                    <a:pt x="1481" y="442"/>
                  </a:lnTo>
                  <a:cubicBezTo>
                    <a:pt x="31" y="442"/>
                    <a:pt x="31" y="442"/>
                    <a:pt x="31" y="442"/>
                  </a:cubicBezTo>
                  <a:cubicBezTo>
                    <a:pt x="15" y="442"/>
                    <a:pt x="0" y="426"/>
                    <a:pt x="0" y="41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1"/>
                    <a:pt x="15" y="0"/>
                    <a:pt x="31" y="0"/>
                  </a:cubicBezTo>
                  <a:cubicBezTo>
                    <a:pt x="1481" y="0"/>
                    <a:pt x="1481" y="0"/>
                    <a:pt x="1481" y="0"/>
                  </a:cubicBezTo>
                  <a:cubicBezTo>
                    <a:pt x="1503" y="0"/>
                    <a:pt x="1513" y="11"/>
                    <a:pt x="1513" y="32"/>
                  </a:cubicBezTo>
                  <a:cubicBezTo>
                    <a:pt x="1513" y="410"/>
                    <a:pt x="1513" y="410"/>
                    <a:pt x="1513" y="410"/>
                  </a:cubicBezTo>
                  <a:cubicBezTo>
                    <a:pt x="1513" y="426"/>
                    <a:pt x="1503" y="442"/>
                    <a:pt x="1481" y="442"/>
                  </a:cubicBezTo>
                  <a:close/>
                  <a:moveTo>
                    <a:pt x="63" y="379"/>
                  </a:moveTo>
                  <a:lnTo>
                    <a:pt x="63" y="379"/>
                  </a:lnTo>
                  <a:cubicBezTo>
                    <a:pt x="1450" y="379"/>
                    <a:pt x="1450" y="379"/>
                    <a:pt x="1450" y="379"/>
                  </a:cubicBezTo>
                  <a:cubicBezTo>
                    <a:pt x="1450" y="63"/>
                    <a:pt x="1450" y="63"/>
                    <a:pt x="1450" y="63"/>
                  </a:cubicBezTo>
                  <a:cubicBezTo>
                    <a:pt x="63" y="63"/>
                    <a:pt x="63" y="63"/>
                    <a:pt x="63" y="63"/>
                  </a:cubicBezTo>
                  <a:lnTo>
                    <a:pt x="63" y="37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Freeform 465">
              <a:extLst>
                <a:ext uri="{FF2B5EF4-FFF2-40B4-BE49-F238E27FC236}">
                  <a16:creationId xmlns:a16="http://schemas.microsoft.com/office/drawing/2014/main" id="{5937D86F-9E69-894A-AF0B-041EE1D1F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063" y="1398588"/>
              <a:ext cx="546100" cy="136525"/>
            </a:xfrm>
            <a:custGeom>
              <a:avLst/>
              <a:gdLst>
                <a:gd name="T0" fmla="*/ 1481 w 1519"/>
                <a:gd name="T1" fmla="*/ 378 h 379"/>
                <a:gd name="T2" fmla="*/ 1481 w 1519"/>
                <a:gd name="T3" fmla="*/ 378 h 379"/>
                <a:gd name="T4" fmla="*/ 1460 w 1519"/>
                <a:gd name="T5" fmla="*/ 368 h 379"/>
                <a:gd name="T6" fmla="*/ 1092 w 1519"/>
                <a:gd name="T7" fmla="*/ 63 h 379"/>
                <a:gd name="T8" fmla="*/ 420 w 1519"/>
                <a:gd name="T9" fmla="*/ 63 h 379"/>
                <a:gd name="T10" fmla="*/ 52 w 1519"/>
                <a:gd name="T11" fmla="*/ 368 h 379"/>
                <a:gd name="T12" fmla="*/ 10 w 1519"/>
                <a:gd name="T13" fmla="*/ 363 h 379"/>
                <a:gd name="T14" fmla="*/ 10 w 1519"/>
                <a:gd name="T15" fmla="*/ 320 h 379"/>
                <a:gd name="T16" fmla="*/ 388 w 1519"/>
                <a:gd name="T17" fmla="*/ 5 h 379"/>
                <a:gd name="T18" fmla="*/ 410 w 1519"/>
                <a:gd name="T19" fmla="*/ 0 h 379"/>
                <a:gd name="T20" fmla="*/ 1103 w 1519"/>
                <a:gd name="T21" fmla="*/ 0 h 379"/>
                <a:gd name="T22" fmla="*/ 1124 w 1519"/>
                <a:gd name="T23" fmla="*/ 5 h 379"/>
                <a:gd name="T24" fmla="*/ 1503 w 1519"/>
                <a:gd name="T25" fmla="*/ 320 h 379"/>
                <a:gd name="T26" fmla="*/ 1508 w 1519"/>
                <a:gd name="T27" fmla="*/ 363 h 379"/>
                <a:gd name="T28" fmla="*/ 1481 w 1519"/>
                <a:gd name="T29" fmla="*/ 378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9" h="379">
                  <a:moveTo>
                    <a:pt x="1481" y="378"/>
                  </a:moveTo>
                  <a:lnTo>
                    <a:pt x="1481" y="378"/>
                  </a:lnTo>
                  <a:cubicBezTo>
                    <a:pt x="1476" y="378"/>
                    <a:pt x="1471" y="373"/>
                    <a:pt x="1460" y="368"/>
                  </a:cubicBezTo>
                  <a:cubicBezTo>
                    <a:pt x="1092" y="63"/>
                    <a:pt x="1092" y="63"/>
                    <a:pt x="1092" y="63"/>
                  </a:cubicBezTo>
                  <a:cubicBezTo>
                    <a:pt x="420" y="63"/>
                    <a:pt x="420" y="63"/>
                    <a:pt x="420" y="63"/>
                  </a:cubicBezTo>
                  <a:cubicBezTo>
                    <a:pt x="52" y="368"/>
                    <a:pt x="52" y="368"/>
                    <a:pt x="52" y="368"/>
                  </a:cubicBezTo>
                  <a:cubicBezTo>
                    <a:pt x="42" y="378"/>
                    <a:pt x="20" y="378"/>
                    <a:pt x="10" y="363"/>
                  </a:cubicBezTo>
                  <a:cubicBezTo>
                    <a:pt x="0" y="352"/>
                    <a:pt x="0" y="331"/>
                    <a:pt x="10" y="320"/>
                  </a:cubicBezTo>
                  <a:cubicBezTo>
                    <a:pt x="388" y="5"/>
                    <a:pt x="388" y="5"/>
                    <a:pt x="388" y="5"/>
                  </a:cubicBezTo>
                  <a:cubicBezTo>
                    <a:pt x="394" y="0"/>
                    <a:pt x="405" y="0"/>
                    <a:pt x="410" y="0"/>
                  </a:cubicBezTo>
                  <a:cubicBezTo>
                    <a:pt x="1103" y="0"/>
                    <a:pt x="1103" y="0"/>
                    <a:pt x="1103" y="0"/>
                  </a:cubicBezTo>
                  <a:cubicBezTo>
                    <a:pt x="1113" y="0"/>
                    <a:pt x="1118" y="0"/>
                    <a:pt x="1124" y="5"/>
                  </a:cubicBezTo>
                  <a:cubicBezTo>
                    <a:pt x="1503" y="320"/>
                    <a:pt x="1503" y="320"/>
                    <a:pt x="1503" y="320"/>
                  </a:cubicBezTo>
                  <a:cubicBezTo>
                    <a:pt x="1518" y="331"/>
                    <a:pt x="1518" y="352"/>
                    <a:pt x="1508" y="363"/>
                  </a:cubicBezTo>
                  <a:cubicBezTo>
                    <a:pt x="1503" y="373"/>
                    <a:pt x="1492" y="378"/>
                    <a:pt x="1481" y="3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Freeform 466">
              <a:extLst>
                <a:ext uri="{FF2B5EF4-FFF2-40B4-BE49-F238E27FC236}">
                  <a16:creationId xmlns:a16="http://schemas.microsoft.com/office/drawing/2014/main" id="{A6F4561E-9FF1-6274-F47A-8D922E1BE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1570038"/>
              <a:ext cx="46037" cy="46037"/>
            </a:xfrm>
            <a:custGeom>
              <a:avLst/>
              <a:gdLst>
                <a:gd name="T0" fmla="*/ 63 w 127"/>
                <a:gd name="T1" fmla="*/ 126 h 127"/>
                <a:gd name="T2" fmla="*/ 63 w 127"/>
                <a:gd name="T3" fmla="*/ 126 h 127"/>
                <a:gd name="T4" fmla="*/ 0 w 127"/>
                <a:gd name="T5" fmla="*/ 63 h 127"/>
                <a:gd name="T6" fmla="*/ 63 w 127"/>
                <a:gd name="T7" fmla="*/ 0 h 127"/>
                <a:gd name="T8" fmla="*/ 126 w 127"/>
                <a:gd name="T9" fmla="*/ 63 h 127"/>
                <a:gd name="T10" fmla="*/ 63 w 127"/>
                <a:gd name="T11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27">
                  <a:moveTo>
                    <a:pt x="63" y="126"/>
                  </a:moveTo>
                  <a:lnTo>
                    <a:pt x="63" y="126"/>
                  </a:lnTo>
                  <a:cubicBezTo>
                    <a:pt x="31" y="126"/>
                    <a:pt x="0" y="95"/>
                    <a:pt x="0" y="63"/>
                  </a:cubicBezTo>
                  <a:cubicBezTo>
                    <a:pt x="0" y="26"/>
                    <a:pt x="31" y="0"/>
                    <a:pt x="63" y="0"/>
                  </a:cubicBezTo>
                  <a:cubicBezTo>
                    <a:pt x="100" y="0"/>
                    <a:pt x="126" y="26"/>
                    <a:pt x="126" y="63"/>
                  </a:cubicBezTo>
                  <a:cubicBezTo>
                    <a:pt x="126" y="95"/>
                    <a:pt x="100" y="126"/>
                    <a:pt x="63" y="1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Freeform 467">
              <a:extLst>
                <a:ext uri="{FF2B5EF4-FFF2-40B4-BE49-F238E27FC236}">
                  <a16:creationId xmlns:a16="http://schemas.microsoft.com/office/drawing/2014/main" id="{BAFE371B-E8BF-459B-0483-8349B93FB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1570038"/>
              <a:ext cx="46038" cy="46037"/>
            </a:xfrm>
            <a:custGeom>
              <a:avLst/>
              <a:gdLst>
                <a:gd name="T0" fmla="*/ 63 w 128"/>
                <a:gd name="T1" fmla="*/ 126 h 127"/>
                <a:gd name="T2" fmla="*/ 63 w 128"/>
                <a:gd name="T3" fmla="*/ 126 h 127"/>
                <a:gd name="T4" fmla="*/ 0 w 128"/>
                <a:gd name="T5" fmla="*/ 63 h 127"/>
                <a:gd name="T6" fmla="*/ 63 w 128"/>
                <a:gd name="T7" fmla="*/ 0 h 127"/>
                <a:gd name="T8" fmla="*/ 127 w 128"/>
                <a:gd name="T9" fmla="*/ 63 h 127"/>
                <a:gd name="T10" fmla="*/ 63 w 128"/>
                <a:gd name="T11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7">
                  <a:moveTo>
                    <a:pt x="63" y="126"/>
                  </a:moveTo>
                  <a:lnTo>
                    <a:pt x="63" y="126"/>
                  </a:lnTo>
                  <a:cubicBezTo>
                    <a:pt x="32" y="126"/>
                    <a:pt x="0" y="95"/>
                    <a:pt x="0" y="63"/>
                  </a:cubicBezTo>
                  <a:cubicBezTo>
                    <a:pt x="0" y="26"/>
                    <a:pt x="32" y="0"/>
                    <a:pt x="63" y="0"/>
                  </a:cubicBezTo>
                  <a:cubicBezTo>
                    <a:pt x="100" y="0"/>
                    <a:pt x="127" y="26"/>
                    <a:pt x="127" y="63"/>
                  </a:cubicBezTo>
                  <a:cubicBezTo>
                    <a:pt x="127" y="95"/>
                    <a:pt x="100" y="126"/>
                    <a:pt x="63" y="1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Freeform 468">
              <a:extLst>
                <a:ext uri="{FF2B5EF4-FFF2-40B4-BE49-F238E27FC236}">
                  <a16:creationId xmlns:a16="http://schemas.microsoft.com/office/drawing/2014/main" id="{E67EDF29-7253-D28B-6893-0AC50D648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3863" y="1570038"/>
              <a:ext cx="46037" cy="46037"/>
            </a:xfrm>
            <a:custGeom>
              <a:avLst/>
              <a:gdLst>
                <a:gd name="T0" fmla="*/ 63 w 127"/>
                <a:gd name="T1" fmla="*/ 126 h 127"/>
                <a:gd name="T2" fmla="*/ 63 w 127"/>
                <a:gd name="T3" fmla="*/ 126 h 127"/>
                <a:gd name="T4" fmla="*/ 0 w 127"/>
                <a:gd name="T5" fmla="*/ 63 h 127"/>
                <a:gd name="T6" fmla="*/ 63 w 127"/>
                <a:gd name="T7" fmla="*/ 0 h 127"/>
                <a:gd name="T8" fmla="*/ 126 w 127"/>
                <a:gd name="T9" fmla="*/ 63 h 127"/>
                <a:gd name="T10" fmla="*/ 63 w 127"/>
                <a:gd name="T11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27">
                  <a:moveTo>
                    <a:pt x="63" y="126"/>
                  </a:moveTo>
                  <a:lnTo>
                    <a:pt x="63" y="126"/>
                  </a:lnTo>
                  <a:cubicBezTo>
                    <a:pt x="31" y="126"/>
                    <a:pt x="0" y="95"/>
                    <a:pt x="0" y="63"/>
                  </a:cubicBezTo>
                  <a:cubicBezTo>
                    <a:pt x="0" y="26"/>
                    <a:pt x="31" y="0"/>
                    <a:pt x="63" y="0"/>
                  </a:cubicBezTo>
                  <a:cubicBezTo>
                    <a:pt x="99" y="0"/>
                    <a:pt x="126" y="26"/>
                    <a:pt x="126" y="63"/>
                  </a:cubicBezTo>
                  <a:cubicBezTo>
                    <a:pt x="126" y="95"/>
                    <a:pt x="99" y="126"/>
                    <a:pt x="63" y="1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469">
              <a:extLst>
                <a:ext uri="{FF2B5EF4-FFF2-40B4-BE49-F238E27FC236}">
                  <a16:creationId xmlns:a16="http://schemas.microsoft.com/office/drawing/2014/main" id="{5C27D4D8-3FCF-E68F-426D-684C89954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1558925"/>
              <a:ext cx="68263" cy="68263"/>
            </a:xfrm>
            <a:custGeom>
              <a:avLst/>
              <a:gdLst>
                <a:gd name="T0" fmla="*/ 94 w 190"/>
                <a:gd name="T1" fmla="*/ 189 h 190"/>
                <a:gd name="T2" fmla="*/ 94 w 190"/>
                <a:gd name="T3" fmla="*/ 189 h 190"/>
                <a:gd name="T4" fmla="*/ 0 w 190"/>
                <a:gd name="T5" fmla="*/ 94 h 190"/>
                <a:gd name="T6" fmla="*/ 94 w 190"/>
                <a:gd name="T7" fmla="*/ 0 h 190"/>
                <a:gd name="T8" fmla="*/ 189 w 190"/>
                <a:gd name="T9" fmla="*/ 94 h 190"/>
                <a:gd name="T10" fmla="*/ 94 w 190"/>
                <a:gd name="T11" fmla="*/ 189 h 190"/>
                <a:gd name="T12" fmla="*/ 94 w 190"/>
                <a:gd name="T13" fmla="*/ 63 h 190"/>
                <a:gd name="T14" fmla="*/ 94 w 190"/>
                <a:gd name="T15" fmla="*/ 63 h 190"/>
                <a:gd name="T16" fmla="*/ 63 w 190"/>
                <a:gd name="T17" fmla="*/ 94 h 190"/>
                <a:gd name="T18" fmla="*/ 94 w 190"/>
                <a:gd name="T19" fmla="*/ 126 h 190"/>
                <a:gd name="T20" fmla="*/ 126 w 190"/>
                <a:gd name="T21" fmla="*/ 94 h 190"/>
                <a:gd name="T22" fmla="*/ 94 w 190"/>
                <a:gd name="T23" fmla="*/ 6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0" h="190">
                  <a:moveTo>
                    <a:pt x="94" y="189"/>
                  </a:moveTo>
                  <a:lnTo>
                    <a:pt x="94" y="189"/>
                  </a:lnTo>
                  <a:cubicBezTo>
                    <a:pt x="42" y="189"/>
                    <a:pt x="0" y="146"/>
                    <a:pt x="0" y="94"/>
                  </a:cubicBezTo>
                  <a:cubicBezTo>
                    <a:pt x="0" y="41"/>
                    <a:pt x="42" y="0"/>
                    <a:pt x="94" y="0"/>
                  </a:cubicBezTo>
                  <a:cubicBezTo>
                    <a:pt x="147" y="0"/>
                    <a:pt x="189" y="41"/>
                    <a:pt x="189" y="94"/>
                  </a:cubicBezTo>
                  <a:cubicBezTo>
                    <a:pt x="189" y="146"/>
                    <a:pt x="147" y="189"/>
                    <a:pt x="94" y="189"/>
                  </a:cubicBezTo>
                  <a:close/>
                  <a:moveTo>
                    <a:pt x="94" y="63"/>
                  </a:moveTo>
                  <a:lnTo>
                    <a:pt x="94" y="63"/>
                  </a:lnTo>
                  <a:cubicBezTo>
                    <a:pt x="79" y="63"/>
                    <a:pt x="63" y="73"/>
                    <a:pt x="63" y="94"/>
                  </a:cubicBezTo>
                  <a:cubicBezTo>
                    <a:pt x="63" y="110"/>
                    <a:pt x="79" y="126"/>
                    <a:pt x="94" y="126"/>
                  </a:cubicBezTo>
                  <a:cubicBezTo>
                    <a:pt x="116" y="126"/>
                    <a:pt x="126" y="110"/>
                    <a:pt x="126" y="94"/>
                  </a:cubicBezTo>
                  <a:cubicBezTo>
                    <a:pt x="126" y="73"/>
                    <a:pt x="116" y="63"/>
                    <a:pt x="94" y="6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470">
              <a:extLst>
                <a:ext uri="{FF2B5EF4-FFF2-40B4-BE49-F238E27FC236}">
                  <a16:creationId xmlns:a16="http://schemas.microsoft.com/office/drawing/2014/main" id="{68D50ECC-C70C-B0A5-A685-F8DA85544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063" y="1649413"/>
              <a:ext cx="544512" cy="158750"/>
            </a:xfrm>
            <a:custGeom>
              <a:avLst/>
              <a:gdLst>
                <a:gd name="T0" fmla="*/ 1481 w 1514"/>
                <a:gd name="T1" fmla="*/ 441 h 442"/>
                <a:gd name="T2" fmla="*/ 1481 w 1514"/>
                <a:gd name="T3" fmla="*/ 441 h 442"/>
                <a:gd name="T4" fmla="*/ 31 w 1514"/>
                <a:gd name="T5" fmla="*/ 441 h 442"/>
                <a:gd name="T6" fmla="*/ 0 w 1514"/>
                <a:gd name="T7" fmla="*/ 409 h 442"/>
                <a:gd name="T8" fmla="*/ 0 w 1514"/>
                <a:gd name="T9" fmla="*/ 31 h 442"/>
                <a:gd name="T10" fmla="*/ 31 w 1514"/>
                <a:gd name="T11" fmla="*/ 0 h 442"/>
                <a:gd name="T12" fmla="*/ 63 w 1514"/>
                <a:gd name="T13" fmla="*/ 31 h 442"/>
                <a:gd name="T14" fmla="*/ 63 w 1514"/>
                <a:gd name="T15" fmla="*/ 377 h 442"/>
                <a:gd name="T16" fmla="*/ 1450 w 1514"/>
                <a:gd name="T17" fmla="*/ 377 h 442"/>
                <a:gd name="T18" fmla="*/ 1450 w 1514"/>
                <a:gd name="T19" fmla="*/ 31 h 442"/>
                <a:gd name="T20" fmla="*/ 1481 w 1514"/>
                <a:gd name="T21" fmla="*/ 0 h 442"/>
                <a:gd name="T22" fmla="*/ 1513 w 1514"/>
                <a:gd name="T23" fmla="*/ 31 h 442"/>
                <a:gd name="T24" fmla="*/ 1513 w 1514"/>
                <a:gd name="T25" fmla="*/ 409 h 442"/>
                <a:gd name="T26" fmla="*/ 1481 w 1514"/>
                <a:gd name="T27" fmla="*/ 441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4" h="442">
                  <a:moveTo>
                    <a:pt x="1481" y="441"/>
                  </a:moveTo>
                  <a:lnTo>
                    <a:pt x="1481" y="441"/>
                  </a:lnTo>
                  <a:cubicBezTo>
                    <a:pt x="31" y="441"/>
                    <a:pt x="31" y="441"/>
                    <a:pt x="31" y="441"/>
                  </a:cubicBezTo>
                  <a:cubicBezTo>
                    <a:pt x="15" y="441"/>
                    <a:pt x="0" y="425"/>
                    <a:pt x="0" y="40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1"/>
                    <a:pt x="15" y="0"/>
                    <a:pt x="31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377"/>
                    <a:pt x="63" y="377"/>
                    <a:pt x="63" y="377"/>
                  </a:cubicBezTo>
                  <a:cubicBezTo>
                    <a:pt x="1450" y="377"/>
                    <a:pt x="1450" y="377"/>
                    <a:pt x="1450" y="377"/>
                  </a:cubicBezTo>
                  <a:cubicBezTo>
                    <a:pt x="1450" y="31"/>
                    <a:pt x="1450" y="31"/>
                    <a:pt x="1450" y="31"/>
                  </a:cubicBezTo>
                  <a:cubicBezTo>
                    <a:pt x="1450" y="11"/>
                    <a:pt x="1466" y="0"/>
                    <a:pt x="1481" y="0"/>
                  </a:cubicBezTo>
                  <a:cubicBezTo>
                    <a:pt x="1503" y="0"/>
                    <a:pt x="1513" y="11"/>
                    <a:pt x="1513" y="31"/>
                  </a:cubicBezTo>
                  <a:cubicBezTo>
                    <a:pt x="1513" y="409"/>
                    <a:pt x="1513" y="409"/>
                    <a:pt x="1513" y="409"/>
                  </a:cubicBezTo>
                  <a:cubicBezTo>
                    <a:pt x="1513" y="425"/>
                    <a:pt x="1503" y="441"/>
                    <a:pt x="1481" y="4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471">
              <a:extLst>
                <a:ext uri="{FF2B5EF4-FFF2-40B4-BE49-F238E27FC236}">
                  <a16:creationId xmlns:a16="http://schemas.microsoft.com/office/drawing/2014/main" id="{77EAAFDA-A347-5DE9-6672-D2431D580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1704975"/>
              <a:ext cx="46037" cy="46038"/>
            </a:xfrm>
            <a:custGeom>
              <a:avLst/>
              <a:gdLst>
                <a:gd name="T0" fmla="*/ 63 w 127"/>
                <a:gd name="T1" fmla="*/ 127 h 128"/>
                <a:gd name="T2" fmla="*/ 63 w 127"/>
                <a:gd name="T3" fmla="*/ 127 h 128"/>
                <a:gd name="T4" fmla="*/ 0 w 127"/>
                <a:gd name="T5" fmla="*/ 63 h 128"/>
                <a:gd name="T6" fmla="*/ 63 w 127"/>
                <a:gd name="T7" fmla="*/ 0 h 128"/>
                <a:gd name="T8" fmla="*/ 126 w 127"/>
                <a:gd name="T9" fmla="*/ 63 h 128"/>
                <a:gd name="T10" fmla="*/ 63 w 127"/>
                <a:gd name="T11" fmla="*/ 1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28">
                  <a:moveTo>
                    <a:pt x="63" y="127"/>
                  </a:moveTo>
                  <a:lnTo>
                    <a:pt x="63" y="127"/>
                  </a:lnTo>
                  <a:cubicBezTo>
                    <a:pt x="31" y="127"/>
                    <a:pt x="0" y="95"/>
                    <a:pt x="0" y="63"/>
                  </a:cubicBezTo>
                  <a:cubicBezTo>
                    <a:pt x="0" y="27"/>
                    <a:pt x="31" y="0"/>
                    <a:pt x="63" y="0"/>
                  </a:cubicBezTo>
                  <a:cubicBezTo>
                    <a:pt x="100" y="0"/>
                    <a:pt x="126" y="27"/>
                    <a:pt x="126" y="63"/>
                  </a:cubicBezTo>
                  <a:cubicBezTo>
                    <a:pt x="126" y="95"/>
                    <a:pt x="100" y="127"/>
                    <a:pt x="63" y="12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472">
              <a:extLst>
                <a:ext uri="{FF2B5EF4-FFF2-40B4-BE49-F238E27FC236}">
                  <a16:creationId xmlns:a16="http://schemas.microsoft.com/office/drawing/2014/main" id="{525C7198-1C24-A12B-99DF-8D03CF272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1704975"/>
              <a:ext cx="46038" cy="46038"/>
            </a:xfrm>
            <a:custGeom>
              <a:avLst/>
              <a:gdLst>
                <a:gd name="T0" fmla="*/ 63 w 128"/>
                <a:gd name="T1" fmla="*/ 127 h 128"/>
                <a:gd name="T2" fmla="*/ 63 w 128"/>
                <a:gd name="T3" fmla="*/ 127 h 128"/>
                <a:gd name="T4" fmla="*/ 0 w 128"/>
                <a:gd name="T5" fmla="*/ 63 h 128"/>
                <a:gd name="T6" fmla="*/ 63 w 128"/>
                <a:gd name="T7" fmla="*/ 0 h 128"/>
                <a:gd name="T8" fmla="*/ 127 w 128"/>
                <a:gd name="T9" fmla="*/ 63 h 128"/>
                <a:gd name="T10" fmla="*/ 63 w 128"/>
                <a:gd name="T11" fmla="*/ 1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63" y="127"/>
                  </a:moveTo>
                  <a:lnTo>
                    <a:pt x="63" y="127"/>
                  </a:lnTo>
                  <a:cubicBezTo>
                    <a:pt x="32" y="127"/>
                    <a:pt x="0" y="95"/>
                    <a:pt x="0" y="63"/>
                  </a:cubicBezTo>
                  <a:cubicBezTo>
                    <a:pt x="0" y="27"/>
                    <a:pt x="32" y="0"/>
                    <a:pt x="63" y="0"/>
                  </a:cubicBezTo>
                  <a:cubicBezTo>
                    <a:pt x="100" y="0"/>
                    <a:pt x="127" y="27"/>
                    <a:pt x="127" y="63"/>
                  </a:cubicBezTo>
                  <a:cubicBezTo>
                    <a:pt x="127" y="95"/>
                    <a:pt x="100" y="127"/>
                    <a:pt x="63" y="12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473">
              <a:extLst>
                <a:ext uri="{FF2B5EF4-FFF2-40B4-BE49-F238E27FC236}">
                  <a16:creationId xmlns:a16="http://schemas.microsoft.com/office/drawing/2014/main" id="{CD67712F-4CC1-CB2D-48D0-A3297BF6E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3863" y="1704975"/>
              <a:ext cx="46037" cy="46038"/>
            </a:xfrm>
            <a:custGeom>
              <a:avLst/>
              <a:gdLst>
                <a:gd name="T0" fmla="*/ 63 w 127"/>
                <a:gd name="T1" fmla="*/ 127 h 128"/>
                <a:gd name="T2" fmla="*/ 63 w 127"/>
                <a:gd name="T3" fmla="*/ 127 h 128"/>
                <a:gd name="T4" fmla="*/ 0 w 127"/>
                <a:gd name="T5" fmla="*/ 63 h 128"/>
                <a:gd name="T6" fmla="*/ 63 w 127"/>
                <a:gd name="T7" fmla="*/ 0 h 128"/>
                <a:gd name="T8" fmla="*/ 126 w 127"/>
                <a:gd name="T9" fmla="*/ 63 h 128"/>
                <a:gd name="T10" fmla="*/ 63 w 127"/>
                <a:gd name="T11" fmla="*/ 1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28">
                  <a:moveTo>
                    <a:pt x="63" y="127"/>
                  </a:moveTo>
                  <a:lnTo>
                    <a:pt x="63" y="127"/>
                  </a:lnTo>
                  <a:cubicBezTo>
                    <a:pt x="31" y="127"/>
                    <a:pt x="0" y="95"/>
                    <a:pt x="0" y="63"/>
                  </a:cubicBezTo>
                  <a:cubicBezTo>
                    <a:pt x="0" y="27"/>
                    <a:pt x="31" y="0"/>
                    <a:pt x="63" y="0"/>
                  </a:cubicBezTo>
                  <a:cubicBezTo>
                    <a:pt x="99" y="0"/>
                    <a:pt x="126" y="27"/>
                    <a:pt x="126" y="63"/>
                  </a:cubicBezTo>
                  <a:cubicBezTo>
                    <a:pt x="126" y="95"/>
                    <a:pt x="99" y="127"/>
                    <a:pt x="63" y="12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474">
              <a:extLst>
                <a:ext uri="{FF2B5EF4-FFF2-40B4-BE49-F238E27FC236}">
                  <a16:creationId xmlns:a16="http://schemas.microsoft.com/office/drawing/2014/main" id="{34D38CC0-C78B-3F49-9C95-AB8A6B884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1693863"/>
              <a:ext cx="68263" cy="68262"/>
            </a:xfrm>
            <a:custGeom>
              <a:avLst/>
              <a:gdLst>
                <a:gd name="T0" fmla="*/ 94 w 190"/>
                <a:gd name="T1" fmla="*/ 189 h 190"/>
                <a:gd name="T2" fmla="*/ 94 w 190"/>
                <a:gd name="T3" fmla="*/ 189 h 190"/>
                <a:gd name="T4" fmla="*/ 0 w 190"/>
                <a:gd name="T5" fmla="*/ 94 h 190"/>
                <a:gd name="T6" fmla="*/ 94 w 190"/>
                <a:gd name="T7" fmla="*/ 0 h 190"/>
                <a:gd name="T8" fmla="*/ 189 w 190"/>
                <a:gd name="T9" fmla="*/ 94 h 190"/>
                <a:gd name="T10" fmla="*/ 94 w 190"/>
                <a:gd name="T11" fmla="*/ 189 h 190"/>
                <a:gd name="T12" fmla="*/ 94 w 190"/>
                <a:gd name="T13" fmla="*/ 63 h 190"/>
                <a:gd name="T14" fmla="*/ 94 w 190"/>
                <a:gd name="T15" fmla="*/ 63 h 190"/>
                <a:gd name="T16" fmla="*/ 63 w 190"/>
                <a:gd name="T17" fmla="*/ 94 h 190"/>
                <a:gd name="T18" fmla="*/ 94 w 190"/>
                <a:gd name="T19" fmla="*/ 126 h 190"/>
                <a:gd name="T20" fmla="*/ 126 w 190"/>
                <a:gd name="T21" fmla="*/ 94 h 190"/>
                <a:gd name="T22" fmla="*/ 94 w 190"/>
                <a:gd name="T23" fmla="*/ 6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0" h="190">
                  <a:moveTo>
                    <a:pt x="94" y="189"/>
                  </a:moveTo>
                  <a:lnTo>
                    <a:pt x="94" y="189"/>
                  </a:lnTo>
                  <a:cubicBezTo>
                    <a:pt x="42" y="189"/>
                    <a:pt x="0" y="147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7" y="0"/>
                    <a:pt x="189" y="42"/>
                    <a:pt x="189" y="94"/>
                  </a:cubicBezTo>
                  <a:cubicBezTo>
                    <a:pt x="189" y="147"/>
                    <a:pt x="147" y="189"/>
                    <a:pt x="94" y="189"/>
                  </a:cubicBezTo>
                  <a:close/>
                  <a:moveTo>
                    <a:pt x="94" y="63"/>
                  </a:moveTo>
                  <a:lnTo>
                    <a:pt x="94" y="63"/>
                  </a:lnTo>
                  <a:cubicBezTo>
                    <a:pt x="79" y="63"/>
                    <a:pt x="63" y="74"/>
                    <a:pt x="63" y="94"/>
                  </a:cubicBezTo>
                  <a:cubicBezTo>
                    <a:pt x="63" y="110"/>
                    <a:pt x="79" y="126"/>
                    <a:pt x="94" y="126"/>
                  </a:cubicBezTo>
                  <a:cubicBezTo>
                    <a:pt x="116" y="126"/>
                    <a:pt x="126" y="110"/>
                    <a:pt x="126" y="94"/>
                  </a:cubicBezTo>
                  <a:cubicBezTo>
                    <a:pt x="126" y="74"/>
                    <a:pt x="116" y="63"/>
                    <a:pt x="94" y="6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475">
              <a:extLst>
                <a:ext uri="{FF2B5EF4-FFF2-40B4-BE49-F238E27FC236}">
                  <a16:creationId xmlns:a16="http://schemas.microsoft.com/office/drawing/2014/main" id="{6D3617CB-5D6E-BC6D-B0FA-1F1CD57E2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063" y="1784350"/>
              <a:ext cx="544512" cy="158750"/>
            </a:xfrm>
            <a:custGeom>
              <a:avLst/>
              <a:gdLst>
                <a:gd name="T0" fmla="*/ 1355 w 1514"/>
                <a:gd name="T1" fmla="*/ 442 h 443"/>
                <a:gd name="T2" fmla="*/ 1355 w 1514"/>
                <a:gd name="T3" fmla="*/ 442 h 443"/>
                <a:gd name="T4" fmla="*/ 157 w 1514"/>
                <a:gd name="T5" fmla="*/ 442 h 443"/>
                <a:gd name="T6" fmla="*/ 0 w 1514"/>
                <a:gd name="T7" fmla="*/ 284 h 443"/>
                <a:gd name="T8" fmla="*/ 0 w 1514"/>
                <a:gd name="T9" fmla="*/ 32 h 443"/>
                <a:gd name="T10" fmla="*/ 31 w 1514"/>
                <a:gd name="T11" fmla="*/ 0 h 443"/>
                <a:gd name="T12" fmla="*/ 63 w 1514"/>
                <a:gd name="T13" fmla="*/ 32 h 443"/>
                <a:gd name="T14" fmla="*/ 63 w 1514"/>
                <a:gd name="T15" fmla="*/ 284 h 443"/>
                <a:gd name="T16" fmla="*/ 157 w 1514"/>
                <a:gd name="T17" fmla="*/ 379 h 443"/>
                <a:gd name="T18" fmla="*/ 1355 w 1514"/>
                <a:gd name="T19" fmla="*/ 379 h 443"/>
                <a:gd name="T20" fmla="*/ 1450 w 1514"/>
                <a:gd name="T21" fmla="*/ 284 h 443"/>
                <a:gd name="T22" fmla="*/ 1450 w 1514"/>
                <a:gd name="T23" fmla="*/ 32 h 443"/>
                <a:gd name="T24" fmla="*/ 1481 w 1514"/>
                <a:gd name="T25" fmla="*/ 0 h 443"/>
                <a:gd name="T26" fmla="*/ 1513 w 1514"/>
                <a:gd name="T27" fmla="*/ 32 h 443"/>
                <a:gd name="T28" fmla="*/ 1513 w 1514"/>
                <a:gd name="T29" fmla="*/ 284 h 443"/>
                <a:gd name="T30" fmla="*/ 1355 w 1514"/>
                <a:gd name="T31" fmla="*/ 44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14" h="443">
                  <a:moveTo>
                    <a:pt x="1355" y="442"/>
                  </a:moveTo>
                  <a:lnTo>
                    <a:pt x="1355" y="442"/>
                  </a:lnTo>
                  <a:cubicBezTo>
                    <a:pt x="157" y="442"/>
                    <a:pt x="157" y="442"/>
                    <a:pt x="157" y="442"/>
                  </a:cubicBezTo>
                  <a:cubicBezTo>
                    <a:pt x="73" y="442"/>
                    <a:pt x="0" y="368"/>
                    <a:pt x="0" y="28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1"/>
                    <a:pt x="15" y="0"/>
                    <a:pt x="31" y="0"/>
                  </a:cubicBezTo>
                  <a:cubicBezTo>
                    <a:pt x="52" y="0"/>
                    <a:pt x="63" y="11"/>
                    <a:pt x="63" y="32"/>
                  </a:cubicBezTo>
                  <a:cubicBezTo>
                    <a:pt x="63" y="284"/>
                    <a:pt x="63" y="284"/>
                    <a:pt x="63" y="284"/>
                  </a:cubicBezTo>
                  <a:cubicBezTo>
                    <a:pt x="63" y="337"/>
                    <a:pt x="105" y="379"/>
                    <a:pt x="157" y="379"/>
                  </a:cubicBezTo>
                  <a:cubicBezTo>
                    <a:pt x="1355" y="379"/>
                    <a:pt x="1355" y="379"/>
                    <a:pt x="1355" y="379"/>
                  </a:cubicBezTo>
                  <a:cubicBezTo>
                    <a:pt x="1408" y="379"/>
                    <a:pt x="1450" y="337"/>
                    <a:pt x="1450" y="284"/>
                  </a:cubicBezTo>
                  <a:cubicBezTo>
                    <a:pt x="1450" y="32"/>
                    <a:pt x="1450" y="32"/>
                    <a:pt x="1450" y="32"/>
                  </a:cubicBezTo>
                  <a:cubicBezTo>
                    <a:pt x="1450" y="11"/>
                    <a:pt x="1466" y="0"/>
                    <a:pt x="1481" y="0"/>
                  </a:cubicBezTo>
                  <a:cubicBezTo>
                    <a:pt x="1503" y="0"/>
                    <a:pt x="1513" y="11"/>
                    <a:pt x="1513" y="32"/>
                  </a:cubicBezTo>
                  <a:cubicBezTo>
                    <a:pt x="1513" y="284"/>
                    <a:pt x="1513" y="284"/>
                    <a:pt x="1513" y="284"/>
                  </a:cubicBezTo>
                  <a:cubicBezTo>
                    <a:pt x="1513" y="368"/>
                    <a:pt x="1445" y="442"/>
                    <a:pt x="1355" y="44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476">
              <a:extLst>
                <a:ext uri="{FF2B5EF4-FFF2-40B4-BE49-F238E27FC236}">
                  <a16:creationId xmlns:a16="http://schemas.microsoft.com/office/drawing/2014/main" id="{691CC704-3C04-AD9F-3D6B-0CBA8B413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1841500"/>
              <a:ext cx="46037" cy="46038"/>
            </a:xfrm>
            <a:custGeom>
              <a:avLst/>
              <a:gdLst>
                <a:gd name="T0" fmla="*/ 63 w 127"/>
                <a:gd name="T1" fmla="*/ 126 h 127"/>
                <a:gd name="T2" fmla="*/ 63 w 127"/>
                <a:gd name="T3" fmla="*/ 126 h 127"/>
                <a:gd name="T4" fmla="*/ 0 w 127"/>
                <a:gd name="T5" fmla="*/ 63 h 127"/>
                <a:gd name="T6" fmla="*/ 63 w 127"/>
                <a:gd name="T7" fmla="*/ 0 h 127"/>
                <a:gd name="T8" fmla="*/ 126 w 127"/>
                <a:gd name="T9" fmla="*/ 63 h 127"/>
                <a:gd name="T10" fmla="*/ 63 w 127"/>
                <a:gd name="T11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27">
                  <a:moveTo>
                    <a:pt x="63" y="126"/>
                  </a:moveTo>
                  <a:lnTo>
                    <a:pt x="63" y="126"/>
                  </a:lnTo>
                  <a:cubicBezTo>
                    <a:pt x="31" y="126"/>
                    <a:pt x="0" y="95"/>
                    <a:pt x="0" y="63"/>
                  </a:cubicBezTo>
                  <a:cubicBezTo>
                    <a:pt x="0" y="26"/>
                    <a:pt x="31" y="0"/>
                    <a:pt x="63" y="0"/>
                  </a:cubicBezTo>
                  <a:cubicBezTo>
                    <a:pt x="100" y="0"/>
                    <a:pt x="126" y="26"/>
                    <a:pt x="126" y="63"/>
                  </a:cubicBezTo>
                  <a:cubicBezTo>
                    <a:pt x="126" y="95"/>
                    <a:pt x="100" y="126"/>
                    <a:pt x="63" y="1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477">
              <a:extLst>
                <a:ext uri="{FF2B5EF4-FFF2-40B4-BE49-F238E27FC236}">
                  <a16:creationId xmlns:a16="http://schemas.microsoft.com/office/drawing/2014/main" id="{0B8984D3-909C-0BAA-9950-4E00CC5BC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1841500"/>
              <a:ext cx="46038" cy="46038"/>
            </a:xfrm>
            <a:custGeom>
              <a:avLst/>
              <a:gdLst>
                <a:gd name="T0" fmla="*/ 63 w 128"/>
                <a:gd name="T1" fmla="*/ 126 h 127"/>
                <a:gd name="T2" fmla="*/ 63 w 128"/>
                <a:gd name="T3" fmla="*/ 126 h 127"/>
                <a:gd name="T4" fmla="*/ 0 w 128"/>
                <a:gd name="T5" fmla="*/ 63 h 127"/>
                <a:gd name="T6" fmla="*/ 63 w 128"/>
                <a:gd name="T7" fmla="*/ 0 h 127"/>
                <a:gd name="T8" fmla="*/ 127 w 128"/>
                <a:gd name="T9" fmla="*/ 63 h 127"/>
                <a:gd name="T10" fmla="*/ 63 w 128"/>
                <a:gd name="T11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7">
                  <a:moveTo>
                    <a:pt x="63" y="126"/>
                  </a:moveTo>
                  <a:lnTo>
                    <a:pt x="63" y="126"/>
                  </a:lnTo>
                  <a:cubicBezTo>
                    <a:pt x="32" y="126"/>
                    <a:pt x="0" y="95"/>
                    <a:pt x="0" y="63"/>
                  </a:cubicBezTo>
                  <a:cubicBezTo>
                    <a:pt x="0" y="26"/>
                    <a:pt x="32" y="0"/>
                    <a:pt x="63" y="0"/>
                  </a:cubicBezTo>
                  <a:cubicBezTo>
                    <a:pt x="100" y="0"/>
                    <a:pt x="127" y="26"/>
                    <a:pt x="127" y="63"/>
                  </a:cubicBezTo>
                  <a:cubicBezTo>
                    <a:pt x="127" y="95"/>
                    <a:pt x="100" y="126"/>
                    <a:pt x="63" y="1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478">
              <a:extLst>
                <a:ext uri="{FF2B5EF4-FFF2-40B4-BE49-F238E27FC236}">
                  <a16:creationId xmlns:a16="http://schemas.microsoft.com/office/drawing/2014/main" id="{4E154B03-EF90-6F0A-71F9-D55E99125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3863" y="1841500"/>
              <a:ext cx="46037" cy="46038"/>
            </a:xfrm>
            <a:custGeom>
              <a:avLst/>
              <a:gdLst>
                <a:gd name="T0" fmla="*/ 63 w 127"/>
                <a:gd name="T1" fmla="*/ 126 h 127"/>
                <a:gd name="T2" fmla="*/ 63 w 127"/>
                <a:gd name="T3" fmla="*/ 126 h 127"/>
                <a:gd name="T4" fmla="*/ 0 w 127"/>
                <a:gd name="T5" fmla="*/ 63 h 127"/>
                <a:gd name="T6" fmla="*/ 63 w 127"/>
                <a:gd name="T7" fmla="*/ 0 h 127"/>
                <a:gd name="T8" fmla="*/ 126 w 127"/>
                <a:gd name="T9" fmla="*/ 63 h 127"/>
                <a:gd name="T10" fmla="*/ 63 w 127"/>
                <a:gd name="T11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27">
                  <a:moveTo>
                    <a:pt x="63" y="126"/>
                  </a:moveTo>
                  <a:lnTo>
                    <a:pt x="63" y="126"/>
                  </a:lnTo>
                  <a:cubicBezTo>
                    <a:pt x="31" y="126"/>
                    <a:pt x="0" y="95"/>
                    <a:pt x="0" y="63"/>
                  </a:cubicBezTo>
                  <a:cubicBezTo>
                    <a:pt x="0" y="26"/>
                    <a:pt x="31" y="0"/>
                    <a:pt x="63" y="0"/>
                  </a:cubicBezTo>
                  <a:cubicBezTo>
                    <a:pt x="99" y="0"/>
                    <a:pt x="126" y="26"/>
                    <a:pt x="126" y="63"/>
                  </a:cubicBezTo>
                  <a:cubicBezTo>
                    <a:pt x="126" y="95"/>
                    <a:pt x="99" y="126"/>
                    <a:pt x="63" y="1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479">
              <a:extLst>
                <a:ext uri="{FF2B5EF4-FFF2-40B4-BE49-F238E27FC236}">
                  <a16:creationId xmlns:a16="http://schemas.microsoft.com/office/drawing/2014/main" id="{41D33DE6-B8A9-CFC0-6315-1A4E7F152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1830388"/>
              <a:ext cx="68263" cy="68262"/>
            </a:xfrm>
            <a:custGeom>
              <a:avLst/>
              <a:gdLst>
                <a:gd name="T0" fmla="*/ 94 w 190"/>
                <a:gd name="T1" fmla="*/ 189 h 190"/>
                <a:gd name="T2" fmla="*/ 94 w 190"/>
                <a:gd name="T3" fmla="*/ 189 h 190"/>
                <a:gd name="T4" fmla="*/ 0 w 190"/>
                <a:gd name="T5" fmla="*/ 94 h 190"/>
                <a:gd name="T6" fmla="*/ 94 w 190"/>
                <a:gd name="T7" fmla="*/ 0 h 190"/>
                <a:gd name="T8" fmla="*/ 189 w 190"/>
                <a:gd name="T9" fmla="*/ 94 h 190"/>
                <a:gd name="T10" fmla="*/ 94 w 190"/>
                <a:gd name="T11" fmla="*/ 189 h 190"/>
                <a:gd name="T12" fmla="*/ 94 w 190"/>
                <a:gd name="T13" fmla="*/ 63 h 190"/>
                <a:gd name="T14" fmla="*/ 94 w 190"/>
                <a:gd name="T15" fmla="*/ 63 h 190"/>
                <a:gd name="T16" fmla="*/ 63 w 190"/>
                <a:gd name="T17" fmla="*/ 94 h 190"/>
                <a:gd name="T18" fmla="*/ 94 w 190"/>
                <a:gd name="T19" fmla="*/ 126 h 190"/>
                <a:gd name="T20" fmla="*/ 126 w 190"/>
                <a:gd name="T21" fmla="*/ 94 h 190"/>
                <a:gd name="T22" fmla="*/ 94 w 190"/>
                <a:gd name="T23" fmla="*/ 6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0" h="190">
                  <a:moveTo>
                    <a:pt x="94" y="189"/>
                  </a:moveTo>
                  <a:lnTo>
                    <a:pt x="94" y="189"/>
                  </a:lnTo>
                  <a:cubicBezTo>
                    <a:pt x="42" y="189"/>
                    <a:pt x="0" y="147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7" y="0"/>
                    <a:pt x="189" y="42"/>
                    <a:pt x="189" y="94"/>
                  </a:cubicBezTo>
                  <a:cubicBezTo>
                    <a:pt x="189" y="147"/>
                    <a:pt x="147" y="189"/>
                    <a:pt x="94" y="189"/>
                  </a:cubicBezTo>
                  <a:close/>
                  <a:moveTo>
                    <a:pt x="94" y="63"/>
                  </a:moveTo>
                  <a:lnTo>
                    <a:pt x="94" y="63"/>
                  </a:lnTo>
                  <a:cubicBezTo>
                    <a:pt x="79" y="63"/>
                    <a:pt x="63" y="73"/>
                    <a:pt x="63" y="94"/>
                  </a:cubicBezTo>
                  <a:cubicBezTo>
                    <a:pt x="63" y="110"/>
                    <a:pt x="79" y="126"/>
                    <a:pt x="94" y="126"/>
                  </a:cubicBezTo>
                  <a:cubicBezTo>
                    <a:pt x="116" y="126"/>
                    <a:pt x="126" y="110"/>
                    <a:pt x="126" y="94"/>
                  </a:cubicBezTo>
                  <a:cubicBezTo>
                    <a:pt x="126" y="73"/>
                    <a:pt x="116" y="63"/>
                    <a:pt x="94" y="6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FFC65D7-5585-E5CA-B654-9E894733A8DA}"/>
              </a:ext>
            </a:extLst>
          </p:cNvPr>
          <p:cNvGrpSpPr/>
          <p:nvPr/>
        </p:nvGrpSpPr>
        <p:grpSpPr>
          <a:xfrm>
            <a:off x="4211589" y="5293582"/>
            <a:ext cx="592558" cy="677208"/>
            <a:chOff x="2943225" y="5468938"/>
            <a:chExt cx="477838" cy="546100"/>
          </a:xfrm>
          <a:solidFill>
            <a:schemeClr val="bg1"/>
          </a:solidFill>
        </p:grpSpPr>
        <p:sp>
          <p:nvSpPr>
            <p:cNvPr id="58" name="Freeform 374">
              <a:extLst>
                <a:ext uri="{FF2B5EF4-FFF2-40B4-BE49-F238E27FC236}">
                  <a16:creationId xmlns:a16="http://schemas.microsoft.com/office/drawing/2014/main" id="{63823479-4716-AA88-5A1A-AB15AA2D8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488" y="5537200"/>
              <a:ext cx="341312" cy="341313"/>
            </a:xfrm>
            <a:custGeom>
              <a:avLst/>
              <a:gdLst>
                <a:gd name="T0" fmla="*/ 474 w 947"/>
                <a:gd name="T1" fmla="*/ 946 h 947"/>
                <a:gd name="T2" fmla="*/ 474 w 947"/>
                <a:gd name="T3" fmla="*/ 946 h 947"/>
                <a:gd name="T4" fmla="*/ 0 w 947"/>
                <a:gd name="T5" fmla="*/ 473 h 947"/>
                <a:gd name="T6" fmla="*/ 474 w 947"/>
                <a:gd name="T7" fmla="*/ 0 h 947"/>
                <a:gd name="T8" fmla="*/ 946 w 947"/>
                <a:gd name="T9" fmla="*/ 473 h 947"/>
                <a:gd name="T10" fmla="*/ 474 w 947"/>
                <a:gd name="T11" fmla="*/ 946 h 947"/>
                <a:gd name="T12" fmla="*/ 474 w 947"/>
                <a:gd name="T13" fmla="*/ 63 h 947"/>
                <a:gd name="T14" fmla="*/ 474 w 947"/>
                <a:gd name="T15" fmla="*/ 63 h 947"/>
                <a:gd name="T16" fmla="*/ 64 w 947"/>
                <a:gd name="T17" fmla="*/ 473 h 947"/>
                <a:gd name="T18" fmla="*/ 474 w 947"/>
                <a:gd name="T19" fmla="*/ 883 h 947"/>
                <a:gd name="T20" fmla="*/ 883 w 947"/>
                <a:gd name="T21" fmla="*/ 473 h 947"/>
                <a:gd name="T22" fmla="*/ 474 w 947"/>
                <a:gd name="T23" fmla="*/ 63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47">
                  <a:moveTo>
                    <a:pt x="474" y="946"/>
                  </a:moveTo>
                  <a:lnTo>
                    <a:pt x="474" y="946"/>
                  </a:lnTo>
                  <a:cubicBezTo>
                    <a:pt x="211" y="946"/>
                    <a:pt x="0" y="730"/>
                    <a:pt x="0" y="473"/>
                  </a:cubicBezTo>
                  <a:cubicBezTo>
                    <a:pt x="0" y="210"/>
                    <a:pt x="211" y="0"/>
                    <a:pt x="474" y="0"/>
                  </a:cubicBezTo>
                  <a:cubicBezTo>
                    <a:pt x="730" y="0"/>
                    <a:pt x="946" y="210"/>
                    <a:pt x="946" y="473"/>
                  </a:cubicBezTo>
                  <a:cubicBezTo>
                    <a:pt x="946" y="730"/>
                    <a:pt x="730" y="946"/>
                    <a:pt x="474" y="946"/>
                  </a:cubicBezTo>
                  <a:close/>
                  <a:moveTo>
                    <a:pt x="474" y="63"/>
                  </a:moveTo>
                  <a:lnTo>
                    <a:pt x="474" y="63"/>
                  </a:lnTo>
                  <a:cubicBezTo>
                    <a:pt x="248" y="63"/>
                    <a:pt x="64" y="247"/>
                    <a:pt x="64" y="473"/>
                  </a:cubicBezTo>
                  <a:cubicBezTo>
                    <a:pt x="64" y="698"/>
                    <a:pt x="248" y="883"/>
                    <a:pt x="474" y="883"/>
                  </a:cubicBezTo>
                  <a:cubicBezTo>
                    <a:pt x="699" y="883"/>
                    <a:pt x="883" y="698"/>
                    <a:pt x="883" y="473"/>
                  </a:cubicBezTo>
                  <a:cubicBezTo>
                    <a:pt x="883" y="247"/>
                    <a:pt x="699" y="63"/>
                    <a:pt x="474" y="6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375">
              <a:extLst>
                <a:ext uri="{FF2B5EF4-FFF2-40B4-BE49-F238E27FC236}">
                  <a16:creationId xmlns:a16="http://schemas.microsoft.com/office/drawing/2014/main" id="{40CCD14A-8BA1-456B-03DE-7AEF9A3B1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75" y="5854700"/>
              <a:ext cx="158750" cy="68263"/>
            </a:xfrm>
            <a:custGeom>
              <a:avLst/>
              <a:gdLst>
                <a:gd name="T0" fmla="*/ 409 w 442"/>
                <a:gd name="T1" fmla="*/ 189 h 190"/>
                <a:gd name="T2" fmla="*/ 409 w 442"/>
                <a:gd name="T3" fmla="*/ 189 h 190"/>
                <a:gd name="T4" fmla="*/ 32 w 442"/>
                <a:gd name="T5" fmla="*/ 189 h 190"/>
                <a:gd name="T6" fmla="*/ 0 w 442"/>
                <a:gd name="T7" fmla="*/ 157 h 190"/>
                <a:gd name="T8" fmla="*/ 0 w 442"/>
                <a:gd name="T9" fmla="*/ 0 h 190"/>
                <a:gd name="T10" fmla="*/ 63 w 442"/>
                <a:gd name="T11" fmla="*/ 0 h 190"/>
                <a:gd name="T12" fmla="*/ 63 w 442"/>
                <a:gd name="T13" fmla="*/ 126 h 190"/>
                <a:gd name="T14" fmla="*/ 377 w 442"/>
                <a:gd name="T15" fmla="*/ 126 h 190"/>
                <a:gd name="T16" fmla="*/ 377 w 442"/>
                <a:gd name="T17" fmla="*/ 0 h 190"/>
                <a:gd name="T18" fmla="*/ 441 w 442"/>
                <a:gd name="T19" fmla="*/ 0 h 190"/>
                <a:gd name="T20" fmla="*/ 441 w 442"/>
                <a:gd name="T21" fmla="*/ 157 h 190"/>
                <a:gd name="T22" fmla="*/ 409 w 442"/>
                <a:gd name="T23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2" h="190">
                  <a:moveTo>
                    <a:pt x="409" y="189"/>
                  </a:moveTo>
                  <a:lnTo>
                    <a:pt x="409" y="189"/>
                  </a:lnTo>
                  <a:cubicBezTo>
                    <a:pt x="32" y="189"/>
                    <a:pt x="32" y="189"/>
                    <a:pt x="32" y="189"/>
                  </a:cubicBezTo>
                  <a:cubicBezTo>
                    <a:pt x="10" y="189"/>
                    <a:pt x="0" y="173"/>
                    <a:pt x="0" y="1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377" y="126"/>
                    <a:pt x="377" y="126"/>
                    <a:pt x="377" y="126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41" y="157"/>
                    <a:pt x="441" y="157"/>
                    <a:pt x="441" y="157"/>
                  </a:cubicBezTo>
                  <a:cubicBezTo>
                    <a:pt x="441" y="173"/>
                    <a:pt x="425" y="189"/>
                    <a:pt x="409" y="1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376">
              <a:extLst>
                <a:ext uri="{FF2B5EF4-FFF2-40B4-BE49-F238E27FC236}">
                  <a16:creationId xmlns:a16="http://schemas.microsoft.com/office/drawing/2014/main" id="{AFC28E45-0100-53FA-9B88-45529B305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788" y="5900738"/>
              <a:ext cx="112712" cy="68262"/>
            </a:xfrm>
            <a:custGeom>
              <a:avLst/>
              <a:gdLst>
                <a:gd name="T0" fmla="*/ 283 w 315"/>
                <a:gd name="T1" fmla="*/ 189 h 190"/>
                <a:gd name="T2" fmla="*/ 283 w 315"/>
                <a:gd name="T3" fmla="*/ 189 h 190"/>
                <a:gd name="T4" fmla="*/ 32 w 315"/>
                <a:gd name="T5" fmla="*/ 189 h 190"/>
                <a:gd name="T6" fmla="*/ 0 w 315"/>
                <a:gd name="T7" fmla="*/ 157 h 190"/>
                <a:gd name="T8" fmla="*/ 0 w 315"/>
                <a:gd name="T9" fmla="*/ 31 h 190"/>
                <a:gd name="T10" fmla="*/ 32 w 315"/>
                <a:gd name="T11" fmla="*/ 0 h 190"/>
                <a:gd name="T12" fmla="*/ 283 w 315"/>
                <a:gd name="T13" fmla="*/ 0 h 190"/>
                <a:gd name="T14" fmla="*/ 314 w 315"/>
                <a:gd name="T15" fmla="*/ 31 h 190"/>
                <a:gd name="T16" fmla="*/ 314 w 315"/>
                <a:gd name="T17" fmla="*/ 157 h 190"/>
                <a:gd name="T18" fmla="*/ 283 w 315"/>
                <a:gd name="T19" fmla="*/ 189 h 190"/>
                <a:gd name="T20" fmla="*/ 63 w 315"/>
                <a:gd name="T21" fmla="*/ 126 h 190"/>
                <a:gd name="T22" fmla="*/ 63 w 315"/>
                <a:gd name="T23" fmla="*/ 126 h 190"/>
                <a:gd name="T24" fmla="*/ 251 w 315"/>
                <a:gd name="T25" fmla="*/ 126 h 190"/>
                <a:gd name="T26" fmla="*/ 251 w 315"/>
                <a:gd name="T27" fmla="*/ 63 h 190"/>
                <a:gd name="T28" fmla="*/ 63 w 315"/>
                <a:gd name="T29" fmla="*/ 63 h 190"/>
                <a:gd name="T30" fmla="*/ 63 w 315"/>
                <a:gd name="T31" fmla="*/ 12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5" h="190">
                  <a:moveTo>
                    <a:pt x="283" y="189"/>
                  </a:moveTo>
                  <a:lnTo>
                    <a:pt x="283" y="189"/>
                  </a:lnTo>
                  <a:cubicBezTo>
                    <a:pt x="32" y="189"/>
                    <a:pt x="32" y="189"/>
                    <a:pt x="32" y="189"/>
                  </a:cubicBezTo>
                  <a:cubicBezTo>
                    <a:pt x="11" y="189"/>
                    <a:pt x="0" y="173"/>
                    <a:pt x="0" y="15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5"/>
                    <a:pt x="11" y="0"/>
                    <a:pt x="32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4" y="15"/>
                    <a:pt x="314" y="31"/>
                  </a:cubicBezTo>
                  <a:cubicBezTo>
                    <a:pt x="314" y="157"/>
                    <a:pt x="314" y="157"/>
                    <a:pt x="314" y="157"/>
                  </a:cubicBezTo>
                  <a:cubicBezTo>
                    <a:pt x="314" y="173"/>
                    <a:pt x="299" y="189"/>
                    <a:pt x="283" y="189"/>
                  </a:cubicBezTo>
                  <a:close/>
                  <a:moveTo>
                    <a:pt x="63" y="126"/>
                  </a:moveTo>
                  <a:lnTo>
                    <a:pt x="63" y="126"/>
                  </a:lnTo>
                  <a:cubicBezTo>
                    <a:pt x="251" y="126"/>
                    <a:pt x="251" y="126"/>
                    <a:pt x="251" y="126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63" y="63"/>
                    <a:pt x="63" y="63"/>
                    <a:pt x="63" y="63"/>
                  </a:cubicBezTo>
                  <a:lnTo>
                    <a:pt x="63" y="12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377">
              <a:extLst>
                <a:ext uri="{FF2B5EF4-FFF2-40B4-BE49-F238E27FC236}">
                  <a16:creationId xmlns:a16="http://schemas.microsoft.com/office/drawing/2014/main" id="{56ACA17F-0895-C4EB-6932-4794E281E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238" y="5946775"/>
              <a:ext cx="22225" cy="68263"/>
            </a:xfrm>
            <a:custGeom>
              <a:avLst/>
              <a:gdLst>
                <a:gd name="T0" fmla="*/ 32 w 63"/>
                <a:gd name="T1" fmla="*/ 189 h 190"/>
                <a:gd name="T2" fmla="*/ 32 w 63"/>
                <a:gd name="T3" fmla="*/ 189 h 190"/>
                <a:gd name="T4" fmla="*/ 0 w 63"/>
                <a:gd name="T5" fmla="*/ 157 h 190"/>
                <a:gd name="T6" fmla="*/ 0 w 63"/>
                <a:gd name="T7" fmla="*/ 31 h 190"/>
                <a:gd name="T8" fmla="*/ 32 w 63"/>
                <a:gd name="T9" fmla="*/ 0 h 190"/>
                <a:gd name="T10" fmla="*/ 62 w 63"/>
                <a:gd name="T11" fmla="*/ 31 h 190"/>
                <a:gd name="T12" fmla="*/ 62 w 63"/>
                <a:gd name="T13" fmla="*/ 157 h 190"/>
                <a:gd name="T14" fmla="*/ 32 w 63"/>
                <a:gd name="T15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90">
                  <a:moveTo>
                    <a:pt x="32" y="189"/>
                  </a:moveTo>
                  <a:lnTo>
                    <a:pt x="32" y="189"/>
                  </a:lnTo>
                  <a:cubicBezTo>
                    <a:pt x="11" y="189"/>
                    <a:pt x="0" y="173"/>
                    <a:pt x="0" y="15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6"/>
                    <a:pt x="11" y="0"/>
                    <a:pt x="32" y="0"/>
                  </a:cubicBezTo>
                  <a:cubicBezTo>
                    <a:pt x="47" y="0"/>
                    <a:pt x="62" y="16"/>
                    <a:pt x="62" y="31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73"/>
                    <a:pt x="47" y="189"/>
                    <a:pt x="32" y="1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378">
              <a:extLst>
                <a:ext uri="{FF2B5EF4-FFF2-40B4-BE49-F238E27FC236}">
                  <a16:creationId xmlns:a16="http://schemas.microsoft.com/office/drawing/2014/main" id="{B7A7C501-1284-794B-4537-197034E9C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238" y="5468938"/>
              <a:ext cx="22225" cy="46037"/>
            </a:xfrm>
            <a:custGeom>
              <a:avLst/>
              <a:gdLst>
                <a:gd name="T0" fmla="*/ 32 w 63"/>
                <a:gd name="T1" fmla="*/ 126 h 127"/>
                <a:gd name="T2" fmla="*/ 32 w 63"/>
                <a:gd name="T3" fmla="*/ 126 h 127"/>
                <a:gd name="T4" fmla="*/ 0 w 63"/>
                <a:gd name="T5" fmla="*/ 94 h 127"/>
                <a:gd name="T6" fmla="*/ 0 w 63"/>
                <a:gd name="T7" fmla="*/ 31 h 127"/>
                <a:gd name="T8" fmla="*/ 32 w 63"/>
                <a:gd name="T9" fmla="*/ 0 h 127"/>
                <a:gd name="T10" fmla="*/ 62 w 63"/>
                <a:gd name="T11" fmla="*/ 31 h 127"/>
                <a:gd name="T12" fmla="*/ 62 w 63"/>
                <a:gd name="T13" fmla="*/ 94 h 127"/>
                <a:gd name="T14" fmla="*/ 32 w 63"/>
                <a:gd name="T15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27">
                  <a:moveTo>
                    <a:pt x="32" y="126"/>
                  </a:moveTo>
                  <a:lnTo>
                    <a:pt x="32" y="126"/>
                  </a:lnTo>
                  <a:cubicBezTo>
                    <a:pt x="11" y="126"/>
                    <a:pt x="0" y="110"/>
                    <a:pt x="0" y="9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5"/>
                    <a:pt x="11" y="0"/>
                    <a:pt x="32" y="0"/>
                  </a:cubicBezTo>
                  <a:cubicBezTo>
                    <a:pt x="47" y="0"/>
                    <a:pt x="62" y="15"/>
                    <a:pt x="62" y="31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110"/>
                    <a:pt x="47" y="126"/>
                    <a:pt x="32" y="1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379">
              <a:extLst>
                <a:ext uri="{FF2B5EF4-FFF2-40B4-BE49-F238E27FC236}">
                  <a16:creationId xmlns:a16="http://schemas.microsoft.com/office/drawing/2014/main" id="{B3996C4C-D98D-F962-9F48-4C339A0F0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113" y="5534025"/>
              <a:ext cx="42862" cy="39688"/>
            </a:xfrm>
            <a:custGeom>
              <a:avLst/>
              <a:gdLst>
                <a:gd name="T0" fmla="*/ 36 w 117"/>
                <a:gd name="T1" fmla="*/ 110 h 111"/>
                <a:gd name="T2" fmla="*/ 36 w 117"/>
                <a:gd name="T3" fmla="*/ 110 h 111"/>
                <a:gd name="T4" fmla="*/ 16 w 117"/>
                <a:gd name="T5" fmla="*/ 105 h 111"/>
                <a:gd name="T6" fmla="*/ 16 w 117"/>
                <a:gd name="T7" fmla="*/ 57 h 111"/>
                <a:gd name="T8" fmla="*/ 57 w 117"/>
                <a:gd name="T9" fmla="*/ 15 h 111"/>
                <a:gd name="T10" fmla="*/ 105 w 117"/>
                <a:gd name="T11" fmla="*/ 15 h 111"/>
                <a:gd name="T12" fmla="*/ 105 w 117"/>
                <a:gd name="T13" fmla="*/ 57 h 111"/>
                <a:gd name="T14" fmla="*/ 57 w 117"/>
                <a:gd name="T15" fmla="*/ 105 h 111"/>
                <a:gd name="T16" fmla="*/ 36 w 117"/>
                <a:gd name="T17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11">
                  <a:moveTo>
                    <a:pt x="36" y="110"/>
                  </a:moveTo>
                  <a:lnTo>
                    <a:pt x="36" y="110"/>
                  </a:lnTo>
                  <a:cubicBezTo>
                    <a:pt x="26" y="110"/>
                    <a:pt x="21" y="110"/>
                    <a:pt x="16" y="105"/>
                  </a:cubicBezTo>
                  <a:cubicBezTo>
                    <a:pt x="0" y="89"/>
                    <a:pt x="0" y="73"/>
                    <a:pt x="16" y="57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73" y="0"/>
                    <a:pt x="89" y="0"/>
                    <a:pt x="105" y="15"/>
                  </a:cubicBezTo>
                  <a:cubicBezTo>
                    <a:pt x="116" y="26"/>
                    <a:pt x="116" y="47"/>
                    <a:pt x="105" y="57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2" y="110"/>
                    <a:pt x="47" y="110"/>
                    <a:pt x="36" y="1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380">
              <a:extLst>
                <a:ext uri="{FF2B5EF4-FFF2-40B4-BE49-F238E27FC236}">
                  <a16:creationId xmlns:a16="http://schemas.microsoft.com/office/drawing/2014/main" id="{AC71AF29-DDE0-FE8F-63C3-C15696A2C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025" y="5695950"/>
              <a:ext cx="46038" cy="23813"/>
            </a:xfrm>
            <a:custGeom>
              <a:avLst/>
              <a:gdLst>
                <a:gd name="T0" fmla="*/ 95 w 127"/>
                <a:gd name="T1" fmla="*/ 63 h 64"/>
                <a:gd name="T2" fmla="*/ 95 w 127"/>
                <a:gd name="T3" fmla="*/ 63 h 64"/>
                <a:gd name="T4" fmla="*/ 32 w 127"/>
                <a:gd name="T5" fmla="*/ 63 h 64"/>
                <a:gd name="T6" fmla="*/ 0 w 127"/>
                <a:gd name="T7" fmla="*/ 31 h 64"/>
                <a:gd name="T8" fmla="*/ 32 w 127"/>
                <a:gd name="T9" fmla="*/ 0 h 64"/>
                <a:gd name="T10" fmla="*/ 95 w 127"/>
                <a:gd name="T11" fmla="*/ 0 h 64"/>
                <a:gd name="T12" fmla="*/ 126 w 127"/>
                <a:gd name="T13" fmla="*/ 31 h 64"/>
                <a:gd name="T14" fmla="*/ 95 w 127"/>
                <a:gd name="T15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64">
                  <a:moveTo>
                    <a:pt x="95" y="63"/>
                  </a:moveTo>
                  <a:lnTo>
                    <a:pt x="95" y="63"/>
                  </a:lnTo>
                  <a:cubicBezTo>
                    <a:pt x="32" y="63"/>
                    <a:pt x="32" y="63"/>
                    <a:pt x="32" y="63"/>
                  </a:cubicBezTo>
                  <a:cubicBezTo>
                    <a:pt x="11" y="63"/>
                    <a:pt x="0" y="47"/>
                    <a:pt x="0" y="31"/>
                  </a:cubicBezTo>
                  <a:cubicBezTo>
                    <a:pt x="0" y="15"/>
                    <a:pt x="11" y="0"/>
                    <a:pt x="32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11" y="0"/>
                    <a:pt x="126" y="15"/>
                    <a:pt x="126" y="31"/>
                  </a:cubicBezTo>
                  <a:cubicBezTo>
                    <a:pt x="126" y="47"/>
                    <a:pt x="111" y="63"/>
                    <a:pt x="95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381">
              <a:extLst>
                <a:ext uri="{FF2B5EF4-FFF2-40B4-BE49-F238E27FC236}">
                  <a16:creationId xmlns:a16="http://schemas.microsoft.com/office/drawing/2014/main" id="{924245A8-C06C-7CBF-FDD0-15E7F75E9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113" y="5840413"/>
              <a:ext cx="42862" cy="39687"/>
            </a:xfrm>
            <a:custGeom>
              <a:avLst/>
              <a:gdLst>
                <a:gd name="T0" fmla="*/ 79 w 117"/>
                <a:gd name="T1" fmla="*/ 111 h 112"/>
                <a:gd name="T2" fmla="*/ 79 w 117"/>
                <a:gd name="T3" fmla="*/ 111 h 112"/>
                <a:gd name="T4" fmla="*/ 57 w 117"/>
                <a:gd name="T5" fmla="*/ 100 h 112"/>
                <a:gd name="T6" fmla="*/ 16 w 117"/>
                <a:gd name="T7" fmla="*/ 53 h 112"/>
                <a:gd name="T8" fmla="*/ 16 w 117"/>
                <a:gd name="T9" fmla="*/ 11 h 112"/>
                <a:gd name="T10" fmla="*/ 57 w 117"/>
                <a:gd name="T11" fmla="*/ 11 h 112"/>
                <a:gd name="T12" fmla="*/ 105 w 117"/>
                <a:gd name="T13" fmla="*/ 53 h 112"/>
                <a:gd name="T14" fmla="*/ 105 w 117"/>
                <a:gd name="T15" fmla="*/ 100 h 112"/>
                <a:gd name="T16" fmla="*/ 79 w 117"/>
                <a:gd name="T17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12">
                  <a:moveTo>
                    <a:pt x="79" y="111"/>
                  </a:moveTo>
                  <a:lnTo>
                    <a:pt x="79" y="111"/>
                  </a:lnTo>
                  <a:cubicBezTo>
                    <a:pt x="73" y="111"/>
                    <a:pt x="63" y="106"/>
                    <a:pt x="57" y="100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0" y="43"/>
                    <a:pt x="0" y="21"/>
                    <a:pt x="16" y="11"/>
                  </a:cubicBezTo>
                  <a:cubicBezTo>
                    <a:pt x="26" y="0"/>
                    <a:pt x="47" y="0"/>
                    <a:pt x="57" y="11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16" y="69"/>
                    <a:pt x="116" y="89"/>
                    <a:pt x="105" y="100"/>
                  </a:cubicBezTo>
                  <a:cubicBezTo>
                    <a:pt x="99" y="106"/>
                    <a:pt x="89" y="111"/>
                    <a:pt x="79" y="11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382">
              <a:extLst>
                <a:ext uri="{FF2B5EF4-FFF2-40B4-BE49-F238E27FC236}">
                  <a16:creationId xmlns:a16="http://schemas.microsoft.com/office/drawing/2014/main" id="{DE273F1C-68E4-7A0A-E449-7C429991E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8313" y="5534025"/>
              <a:ext cx="42862" cy="39688"/>
            </a:xfrm>
            <a:custGeom>
              <a:avLst/>
              <a:gdLst>
                <a:gd name="T0" fmla="*/ 79 w 117"/>
                <a:gd name="T1" fmla="*/ 110 h 111"/>
                <a:gd name="T2" fmla="*/ 79 w 117"/>
                <a:gd name="T3" fmla="*/ 110 h 111"/>
                <a:gd name="T4" fmla="*/ 58 w 117"/>
                <a:gd name="T5" fmla="*/ 105 h 111"/>
                <a:gd name="T6" fmla="*/ 16 w 117"/>
                <a:gd name="T7" fmla="*/ 57 h 111"/>
                <a:gd name="T8" fmla="*/ 16 w 117"/>
                <a:gd name="T9" fmla="*/ 15 h 111"/>
                <a:gd name="T10" fmla="*/ 58 w 117"/>
                <a:gd name="T11" fmla="*/ 15 h 111"/>
                <a:gd name="T12" fmla="*/ 105 w 117"/>
                <a:gd name="T13" fmla="*/ 57 h 111"/>
                <a:gd name="T14" fmla="*/ 105 w 117"/>
                <a:gd name="T15" fmla="*/ 105 h 111"/>
                <a:gd name="T16" fmla="*/ 79 w 117"/>
                <a:gd name="T17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11">
                  <a:moveTo>
                    <a:pt x="79" y="110"/>
                  </a:moveTo>
                  <a:lnTo>
                    <a:pt x="79" y="110"/>
                  </a:lnTo>
                  <a:cubicBezTo>
                    <a:pt x="74" y="110"/>
                    <a:pt x="63" y="110"/>
                    <a:pt x="58" y="105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0" y="47"/>
                    <a:pt x="0" y="26"/>
                    <a:pt x="16" y="15"/>
                  </a:cubicBezTo>
                  <a:cubicBezTo>
                    <a:pt x="27" y="0"/>
                    <a:pt x="47" y="0"/>
                    <a:pt x="58" y="15"/>
                  </a:cubicBezTo>
                  <a:cubicBezTo>
                    <a:pt x="105" y="57"/>
                    <a:pt x="105" y="57"/>
                    <a:pt x="105" y="57"/>
                  </a:cubicBezTo>
                  <a:cubicBezTo>
                    <a:pt x="116" y="73"/>
                    <a:pt x="116" y="89"/>
                    <a:pt x="105" y="105"/>
                  </a:cubicBezTo>
                  <a:cubicBezTo>
                    <a:pt x="95" y="110"/>
                    <a:pt x="90" y="110"/>
                    <a:pt x="79" y="1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383">
              <a:extLst>
                <a:ext uri="{FF2B5EF4-FFF2-40B4-BE49-F238E27FC236}">
                  <a16:creationId xmlns:a16="http://schemas.microsoft.com/office/drawing/2014/main" id="{3559C5D1-B5A3-7447-B584-B1E305A30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225" y="5695950"/>
              <a:ext cx="46038" cy="23813"/>
            </a:xfrm>
            <a:custGeom>
              <a:avLst/>
              <a:gdLst>
                <a:gd name="T0" fmla="*/ 95 w 127"/>
                <a:gd name="T1" fmla="*/ 63 h 64"/>
                <a:gd name="T2" fmla="*/ 95 w 127"/>
                <a:gd name="T3" fmla="*/ 63 h 64"/>
                <a:gd name="T4" fmla="*/ 32 w 127"/>
                <a:gd name="T5" fmla="*/ 63 h 64"/>
                <a:gd name="T6" fmla="*/ 0 w 127"/>
                <a:gd name="T7" fmla="*/ 31 h 64"/>
                <a:gd name="T8" fmla="*/ 32 w 127"/>
                <a:gd name="T9" fmla="*/ 0 h 64"/>
                <a:gd name="T10" fmla="*/ 95 w 127"/>
                <a:gd name="T11" fmla="*/ 0 h 64"/>
                <a:gd name="T12" fmla="*/ 126 w 127"/>
                <a:gd name="T13" fmla="*/ 31 h 64"/>
                <a:gd name="T14" fmla="*/ 95 w 127"/>
                <a:gd name="T15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64">
                  <a:moveTo>
                    <a:pt x="95" y="63"/>
                  </a:moveTo>
                  <a:lnTo>
                    <a:pt x="95" y="63"/>
                  </a:lnTo>
                  <a:cubicBezTo>
                    <a:pt x="32" y="63"/>
                    <a:pt x="32" y="63"/>
                    <a:pt x="32" y="63"/>
                  </a:cubicBezTo>
                  <a:cubicBezTo>
                    <a:pt x="11" y="63"/>
                    <a:pt x="0" y="47"/>
                    <a:pt x="0" y="31"/>
                  </a:cubicBezTo>
                  <a:cubicBezTo>
                    <a:pt x="0" y="15"/>
                    <a:pt x="11" y="0"/>
                    <a:pt x="32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11" y="0"/>
                    <a:pt x="126" y="15"/>
                    <a:pt x="126" y="31"/>
                  </a:cubicBezTo>
                  <a:cubicBezTo>
                    <a:pt x="126" y="47"/>
                    <a:pt x="111" y="63"/>
                    <a:pt x="95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384">
              <a:extLst>
                <a:ext uri="{FF2B5EF4-FFF2-40B4-BE49-F238E27FC236}">
                  <a16:creationId xmlns:a16="http://schemas.microsoft.com/office/drawing/2014/main" id="{0A640D6E-6F1C-5ADE-90C7-857260DE4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8313" y="5840413"/>
              <a:ext cx="42862" cy="39687"/>
            </a:xfrm>
            <a:custGeom>
              <a:avLst/>
              <a:gdLst>
                <a:gd name="T0" fmla="*/ 37 w 117"/>
                <a:gd name="T1" fmla="*/ 111 h 112"/>
                <a:gd name="T2" fmla="*/ 37 w 117"/>
                <a:gd name="T3" fmla="*/ 111 h 112"/>
                <a:gd name="T4" fmla="*/ 16 w 117"/>
                <a:gd name="T5" fmla="*/ 100 h 112"/>
                <a:gd name="T6" fmla="*/ 16 w 117"/>
                <a:gd name="T7" fmla="*/ 53 h 112"/>
                <a:gd name="T8" fmla="*/ 58 w 117"/>
                <a:gd name="T9" fmla="*/ 11 h 112"/>
                <a:gd name="T10" fmla="*/ 105 w 117"/>
                <a:gd name="T11" fmla="*/ 11 h 112"/>
                <a:gd name="T12" fmla="*/ 105 w 117"/>
                <a:gd name="T13" fmla="*/ 53 h 112"/>
                <a:gd name="T14" fmla="*/ 58 w 117"/>
                <a:gd name="T15" fmla="*/ 100 h 112"/>
                <a:gd name="T16" fmla="*/ 37 w 117"/>
                <a:gd name="T17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12">
                  <a:moveTo>
                    <a:pt x="37" y="111"/>
                  </a:moveTo>
                  <a:lnTo>
                    <a:pt x="37" y="111"/>
                  </a:lnTo>
                  <a:cubicBezTo>
                    <a:pt x="27" y="111"/>
                    <a:pt x="21" y="106"/>
                    <a:pt x="16" y="100"/>
                  </a:cubicBezTo>
                  <a:cubicBezTo>
                    <a:pt x="0" y="89"/>
                    <a:pt x="0" y="69"/>
                    <a:pt x="16" y="53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69" y="0"/>
                    <a:pt x="90" y="0"/>
                    <a:pt x="105" y="11"/>
                  </a:cubicBezTo>
                  <a:cubicBezTo>
                    <a:pt x="116" y="21"/>
                    <a:pt x="116" y="43"/>
                    <a:pt x="105" y="53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3" y="106"/>
                    <a:pt x="42" y="111"/>
                    <a:pt x="37" y="11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385">
              <a:extLst>
                <a:ext uri="{FF2B5EF4-FFF2-40B4-BE49-F238E27FC236}">
                  <a16:creationId xmlns:a16="http://schemas.microsoft.com/office/drawing/2014/main" id="{CC301279-903C-A16F-D2A6-99555A4DD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750" y="5695950"/>
              <a:ext cx="204788" cy="169863"/>
            </a:xfrm>
            <a:custGeom>
              <a:avLst/>
              <a:gdLst>
                <a:gd name="T0" fmla="*/ 314 w 568"/>
                <a:gd name="T1" fmla="*/ 472 h 473"/>
                <a:gd name="T2" fmla="*/ 314 w 568"/>
                <a:gd name="T3" fmla="*/ 472 h 473"/>
                <a:gd name="T4" fmla="*/ 304 w 568"/>
                <a:gd name="T5" fmla="*/ 472 h 473"/>
                <a:gd name="T6" fmla="*/ 284 w 568"/>
                <a:gd name="T7" fmla="*/ 441 h 473"/>
                <a:gd name="T8" fmla="*/ 258 w 568"/>
                <a:gd name="T9" fmla="*/ 472 h 473"/>
                <a:gd name="T10" fmla="*/ 221 w 568"/>
                <a:gd name="T11" fmla="*/ 446 h 473"/>
                <a:gd name="T12" fmla="*/ 158 w 568"/>
                <a:gd name="T13" fmla="*/ 188 h 473"/>
                <a:gd name="T14" fmla="*/ 95 w 568"/>
                <a:gd name="T15" fmla="*/ 188 h 473"/>
                <a:gd name="T16" fmla="*/ 0 w 568"/>
                <a:gd name="T17" fmla="*/ 94 h 473"/>
                <a:gd name="T18" fmla="*/ 95 w 568"/>
                <a:gd name="T19" fmla="*/ 0 h 473"/>
                <a:gd name="T20" fmla="*/ 200 w 568"/>
                <a:gd name="T21" fmla="*/ 84 h 473"/>
                <a:gd name="T22" fmla="*/ 210 w 568"/>
                <a:gd name="T23" fmla="*/ 125 h 473"/>
                <a:gd name="T24" fmla="*/ 351 w 568"/>
                <a:gd name="T25" fmla="*/ 125 h 473"/>
                <a:gd name="T26" fmla="*/ 362 w 568"/>
                <a:gd name="T27" fmla="*/ 84 h 473"/>
                <a:gd name="T28" fmla="*/ 472 w 568"/>
                <a:gd name="T29" fmla="*/ 0 h 473"/>
                <a:gd name="T30" fmla="*/ 567 w 568"/>
                <a:gd name="T31" fmla="*/ 94 h 473"/>
                <a:gd name="T32" fmla="*/ 472 w 568"/>
                <a:gd name="T33" fmla="*/ 188 h 473"/>
                <a:gd name="T34" fmla="*/ 404 w 568"/>
                <a:gd name="T35" fmla="*/ 188 h 473"/>
                <a:gd name="T36" fmla="*/ 341 w 568"/>
                <a:gd name="T37" fmla="*/ 446 h 473"/>
                <a:gd name="T38" fmla="*/ 314 w 568"/>
                <a:gd name="T39" fmla="*/ 472 h 473"/>
                <a:gd name="T40" fmla="*/ 226 w 568"/>
                <a:gd name="T41" fmla="*/ 188 h 473"/>
                <a:gd name="T42" fmla="*/ 226 w 568"/>
                <a:gd name="T43" fmla="*/ 188 h 473"/>
                <a:gd name="T44" fmla="*/ 278 w 568"/>
                <a:gd name="T45" fmla="*/ 430 h 473"/>
                <a:gd name="T46" fmla="*/ 284 w 568"/>
                <a:gd name="T47" fmla="*/ 441 h 473"/>
                <a:gd name="T48" fmla="*/ 284 w 568"/>
                <a:gd name="T49" fmla="*/ 430 h 473"/>
                <a:gd name="T50" fmla="*/ 341 w 568"/>
                <a:gd name="T51" fmla="*/ 188 h 473"/>
                <a:gd name="T52" fmla="*/ 226 w 568"/>
                <a:gd name="T53" fmla="*/ 188 h 473"/>
                <a:gd name="T54" fmla="*/ 420 w 568"/>
                <a:gd name="T55" fmla="*/ 125 h 473"/>
                <a:gd name="T56" fmla="*/ 420 w 568"/>
                <a:gd name="T57" fmla="*/ 125 h 473"/>
                <a:gd name="T58" fmla="*/ 472 w 568"/>
                <a:gd name="T59" fmla="*/ 125 h 473"/>
                <a:gd name="T60" fmla="*/ 504 w 568"/>
                <a:gd name="T61" fmla="*/ 94 h 473"/>
                <a:gd name="T62" fmla="*/ 472 w 568"/>
                <a:gd name="T63" fmla="*/ 63 h 473"/>
                <a:gd name="T64" fmla="*/ 425 w 568"/>
                <a:gd name="T65" fmla="*/ 100 h 473"/>
                <a:gd name="T66" fmla="*/ 420 w 568"/>
                <a:gd name="T67" fmla="*/ 125 h 473"/>
                <a:gd name="T68" fmla="*/ 95 w 568"/>
                <a:gd name="T69" fmla="*/ 63 h 473"/>
                <a:gd name="T70" fmla="*/ 95 w 568"/>
                <a:gd name="T71" fmla="*/ 63 h 473"/>
                <a:gd name="T72" fmla="*/ 63 w 568"/>
                <a:gd name="T73" fmla="*/ 94 h 473"/>
                <a:gd name="T74" fmla="*/ 95 w 568"/>
                <a:gd name="T75" fmla="*/ 125 h 473"/>
                <a:gd name="T76" fmla="*/ 147 w 568"/>
                <a:gd name="T77" fmla="*/ 125 h 473"/>
                <a:gd name="T78" fmla="*/ 137 w 568"/>
                <a:gd name="T79" fmla="*/ 100 h 473"/>
                <a:gd name="T80" fmla="*/ 95 w 568"/>
                <a:gd name="T81" fmla="*/ 6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8" h="473">
                  <a:moveTo>
                    <a:pt x="314" y="472"/>
                  </a:moveTo>
                  <a:lnTo>
                    <a:pt x="314" y="472"/>
                  </a:lnTo>
                  <a:cubicBezTo>
                    <a:pt x="309" y="472"/>
                    <a:pt x="309" y="472"/>
                    <a:pt x="304" y="472"/>
                  </a:cubicBezTo>
                  <a:cubicBezTo>
                    <a:pt x="294" y="467"/>
                    <a:pt x="284" y="456"/>
                    <a:pt x="284" y="441"/>
                  </a:cubicBezTo>
                  <a:cubicBezTo>
                    <a:pt x="284" y="456"/>
                    <a:pt x="273" y="467"/>
                    <a:pt x="258" y="472"/>
                  </a:cubicBezTo>
                  <a:cubicBezTo>
                    <a:pt x="242" y="472"/>
                    <a:pt x="226" y="461"/>
                    <a:pt x="221" y="446"/>
                  </a:cubicBezTo>
                  <a:cubicBezTo>
                    <a:pt x="158" y="188"/>
                    <a:pt x="158" y="188"/>
                    <a:pt x="158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5" y="0"/>
                  </a:cubicBezTo>
                  <a:cubicBezTo>
                    <a:pt x="147" y="0"/>
                    <a:pt x="189" y="37"/>
                    <a:pt x="200" y="84"/>
                  </a:cubicBezTo>
                  <a:cubicBezTo>
                    <a:pt x="210" y="125"/>
                    <a:pt x="210" y="125"/>
                    <a:pt x="210" y="125"/>
                  </a:cubicBezTo>
                  <a:cubicBezTo>
                    <a:pt x="351" y="125"/>
                    <a:pt x="351" y="125"/>
                    <a:pt x="351" y="125"/>
                  </a:cubicBezTo>
                  <a:cubicBezTo>
                    <a:pt x="362" y="84"/>
                    <a:pt x="362" y="84"/>
                    <a:pt x="362" y="84"/>
                  </a:cubicBezTo>
                  <a:cubicBezTo>
                    <a:pt x="372" y="37"/>
                    <a:pt x="420" y="0"/>
                    <a:pt x="472" y="0"/>
                  </a:cubicBezTo>
                  <a:cubicBezTo>
                    <a:pt x="525" y="0"/>
                    <a:pt x="567" y="42"/>
                    <a:pt x="567" y="94"/>
                  </a:cubicBezTo>
                  <a:cubicBezTo>
                    <a:pt x="567" y="146"/>
                    <a:pt x="525" y="188"/>
                    <a:pt x="472" y="188"/>
                  </a:cubicBezTo>
                  <a:cubicBezTo>
                    <a:pt x="404" y="188"/>
                    <a:pt x="404" y="188"/>
                    <a:pt x="404" y="188"/>
                  </a:cubicBezTo>
                  <a:cubicBezTo>
                    <a:pt x="341" y="446"/>
                    <a:pt x="341" y="446"/>
                    <a:pt x="341" y="446"/>
                  </a:cubicBezTo>
                  <a:cubicBezTo>
                    <a:pt x="341" y="461"/>
                    <a:pt x="325" y="472"/>
                    <a:pt x="314" y="472"/>
                  </a:cubicBezTo>
                  <a:close/>
                  <a:moveTo>
                    <a:pt x="226" y="188"/>
                  </a:moveTo>
                  <a:lnTo>
                    <a:pt x="226" y="188"/>
                  </a:lnTo>
                  <a:cubicBezTo>
                    <a:pt x="278" y="430"/>
                    <a:pt x="278" y="430"/>
                    <a:pt x="278" y="430"/>
                  </a:cubicBezTo>
                  <a:cubicBezTo>
                    <a:pt x="284" y="435"/>
                    <a:pt x="284" y="435"/>
                    <a:pt x="284" y="441"/>
                  </a:cubicBezTo>
                  <a:cubicBezTo>
                    <a:pt x="284" y="435"/>
                    <a:pt x="284" y="435"/>
                    <a:pt x="284" y="430"/>
                  </a:cubicBezTo>
                  <a:cubicBezTo>
                    <a:pt x="341" y="188"/>
                    <a:pt x="341" y="188"/>
                    <a:pt x="341" y="188"/>
                  </a:cubicBezTo>
                  <a:lnTo>
                    <a:pt x="226" y="188"/>
                  </a:lnTo>
                  <a:close/>
                  <a:moveTo>
                    <a:pt x="420" y="125"/>
                  </a:moveTo>
                  <a:lnTo>
                    <a:pt x="420" y="125"/>
                  </a:lnTo>
                  <a:cubicBezTo>
                    <a:pt x="472" y="125"/>
                    <a:pt x="472" y="125"/>
                    <a:pt x="472" y="125"/>
                  </a:cubicBezTo>
                  <a:cubicBezTo>
                    <a:pt x="488" y="125"/>
                    <a:pt x="504" y="110"/>
                    <a:pt x="504" y="94"/>
                  </a:cubicBezTo>
                  <a:cubicBezTo>
                    <a:pt x="504" y="79"/>
                    <a:pt x="488" y="63"/>
                    <a:pt x="472" y="63"/>
                  </a:cubicBezTo>
                  <a:cubicBezTo>
                    <a:pt x="446" y="63"/>
                    <a:pt x="430" y="79"/>
                    <a:pt x="425" y="100"/>
                  </a:cubicBezTo>
                  <a:lnTo>
                    <a:pt x="420" y="125"/>
                  </a:lnTo>
                  <a:close/>
                  <a:moveTo>
                    <a:pt x="95" y="63"/>
                  </a:moveTo>
                  <a:lnTo>
                    <a:pt x="95" y="63"/>
                  </a:lnTo>
                  <a:cubicBezTo>
                    <a:pt x="73" y="63"/>
                    <a:pt x="63" y="79"/>
                    <a:pt x="63" y="94"/>
                  </a:cubicBezTo>
                  <a:cubicBezTo>
                    <a:pt x="63" y="110"/>
                    <a:pt x="73" y="125"/>
                    <a:pt x="95" y="125"/>
                  </a:cubicBezTo>
                  <a:cubicBezTo>
                    <a:pt x="147" y="125"/>
                    <a:pt x="147" y="125"/>
                    <a:pt x="147" y="125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37" y="79"/>
                    <a:pt x="115" y="63"/>
                    <a:pt x="95" y="6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71DEAC2-F800-B9A4-DBFA-8A81BC9A3B68}"/>
              </a:ext>
            </a:extLst>
          </p:cNvPr>
          <p:cNvGrpSpPr/>
          <p:nvPr/>
        </p:nvGrpSpPr>
        <p:grpSpPr>
          <a:xfrm>
            <a:off x="8224840" y="4068091"/>
            <a:ext cx="624193" cy="622204"/>
            <a:chOff x="5481638" y="3455988"/>
            <a:chExt cx="498475" cy="496887"/>
          </a:xfrm>
          <a:solidFill>
            <a:schemeClr val="bg1"/>
          </a:solidFill>
        </p:grpSpPr>
        <p:sp>
          <p:nvSpPr>
            <p:cNvPr id="71" name="Freeform 276">
              <a:extLst>
                <a:ext uri="{FF2B5EF4-FFF2-40B4-BE49-F238E27FC236}">
                  <a16:creationId xmlns:a16="http://schemas.microsoft.com/office/drawing/2014/main" id="{42B99D2E-5221-7805-8898-858517BD8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838" y="3455988"/>
              <a:ext cx="422275" cy="376237"/>
            </a:xfrm>
            <a:custGeom>
              <a:avLst/>
              <a:gdLst>
                <a:gd name="T0" fmla="*/ 353 w 1173"/>
                <a:gd name="T1" fmla="*/ 1045 h 1046"/>
                <a:gd name="T2" fmla="*/ 353 w 1173"/>
                <a:gd name="T3" fmla="*/ 1045 h 1046"/>
                <a:gd name="T4" fmla="*/ 332 w 1173"/>
                <a:gd name="T5" fmla="*/ 1035 h 1046"/>
                <a:gd name="T6" fmla="*/ 16 w 1173"/>
                <a:gd name="T7" fmla="*/ 719 h 1046"/>
                <a:gd name="T8" fmla="*/ 16 w 1173"/>
                <a:gd name="T9" fmla="*/ 673 h 1046"/>
                <a:gd name="T10" fmla="*/ 58 w 1173"/>
                <a:gd name="T11" fmla="*/ 673 h 1046"/>
                <a:gd name="T12" fmla="*/ 347 w 1173"/>
                <a:gd name="T13" fmla="*/ 967 h 1046"/>
                <a:gd name="T14" fmla="*/ 1114 w 1173"/>
                <a:gd name="T15" fmla="*/ 16 h 1046"/>
                <a:gd name="T16" fmla="*/ 1162 w 1173"/>
                <a:gd name="T17" fmla="*/ 11 h 1046"/>
                <a:gd name="T18" fmla="*/ 1162 w 1173"/>
                <a:gd name="T19" fmla="*/ 58 h 1046"/>
                <a:gd name="T20" fmla="*/ 374 w 1173"/>
                <a:gd name="T21" fmla="*/ 1035 h 1046"/>
                <a:gd name="T22" fmla="*/ 353 w 1173"/>
                <a:gd name="T23" fmla="*/ 1045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3" h="1046">
                  <a:moveTo>
                    <a:pt x="353" y="1045"/>
                  </a:moveTo>
                  <a:lnTo>
                    <a:pt x="353" y="1045"/>
                  </a:lnTo>
                  <a:cubicBezTo>
                    <a:pt x="342" y="1045"/>
                    <a:pt x="337" y="1040"/>
                    <a:pt x="332" y="1035"/>
                  </a:cubicBezTo>
                  <a:cubicBezTo>
                    <a:pt x="16" y="719"/>
                    <a:pt x="16" y="719"/>
                    <a:pt x="16" y="719"/>
                  </a:cubicBezTo>
                  <a:cubicBezTo>
                    <a:pt x="0" y="709"/>
                    <a:pt x="0" y="689"/>
                    <a:pt x="16" y="673"/>
                  </a:cubicBezTo>
                  <a:cubicBezTo>
                    <a:pt x="26" y="662"/>
                    <a:pt x="48" y="662"/>
                    <a:pt x="58" y="673"/>
                  </a:cubicBezTo>
                  <a:cubicBezTo>
                    <a:pt x="347" y="967"/>
                    <a:pt x="347" y="967"/>
                    <a:pt x="347" y="967"/>
                  </a:cubicBezTo>
                  <a:cubicBezTo>
                    <a:pt x="1114" y="16"/>
                    <a:pt x="1114" y="16"/>
                    <a:pt x="1114" y="16"/>
                  </a:cubicBezTo>
                  <a:cubicBezTo>
                    <a:pt x="1125" y="0"/>
                    <a:pt x="1146" y="0"/>
                    <a:pt x="1162" y="11"/>
                  </a:cubicBezTo>
                  <a:cubicBezTo>
                    <a:pt x="1172" y="21"/>
                    <a:pt x="1172" y="42"/>
                    <a:pt x="1162" y="58"/>
                  </a:cubicBezTo>
                  <a:cubicBezTo>
                    <a:pt x="374" y="1035"/>
                    <a:pt x="374" y="1035"/>
                    <a:pt x="374" y="1035"/>
                  </a:cubicBezTo>
                  <a:cubicBezTo>
                    <a:pt x="369" y="1040"/>
                    <a:pt x="363" y="1045"/>
                    <a:pt x="353" y="10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77">
              <a:extLst>
                <a:ext uri="{FF2B5EF4-FFF2-40B4-BE49-F238E27FC236}">
                  <a16:creationId xmlns:a16="http://schemas.microsoft.com/office/drawing/2014/main" id="{11E72E44-44B9-0D71-A5FF-4E2C53058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638" y="3521075"/>
              <a:ext cx="431800" cy="431800"/>
            </a:xfrm>
            <a:custGeom>
              <a:avLst/>
              <a:gdLst>
                <a:gd name="T0" fmla="*/ 1166 w 1199"/>
                <a:gd name="T1" fmla="*/ 1198 h 1199"/>
                <a:gd name="T2" fmla="*/ 1166 w 1199"/>
                <a:gd name="T3" fmla="*/ 1198 h 1199"/>
                <a:gd name="T4" fmla="*/ 31 w 1199"/>
                <a:gd name="T5" fmla="*/ 1198 h 1199"/>
                <a:gd name="T6" fmla="*/ 0 w 1199"/>
                <a:gd name="T7" fmla="*/ 1166 h 1199"/>
                <a:gd name="T8" fmla="*/ 0 w 1199"/>
                <a:gd name="T9" fmla="*/ 31 h 1199"/>
                <a:gd name="T10" fmla="*/ 31 w 1199"/>
                <a:gd name="T11" fmla="*/ 0 h 1199"/>
                <a:gd name="T12" fmla="*/ 819 w 1199"/>
                <a:gd name="T13" fmla="*/ 0 h 1199"/>
                <a:gd name="T14" fmla="*/ 851 w 1199"/>
                <a:gd name="T15" fmla="*/ 31 h 1199"/>
                <a:gd name="T16" fmla="*/ 819 w 1199"/>
                <a:gd name="T17" fmla="*/ 63 h 1199"/>
                <a:gd name="T18" fmla="*/ 63 w 1199"/>
                <a:gd name="T19" fmla="*/ 63 h 1199"/>
                <a:gd name="T20" fmla="*/ 63 w 1199"/>
                <a:gd name="T21" fmla="*/ 1134 h 1199"/>
                <a:gd name="T22" fmla="*/ 1134 w 1199"/>
                <a:gd name="T23" fmla="*/ 1134 h 1199"/>
                <a:gd name="T24" fmla="*/ 1134 w 1199"/>
                <a:gd name="T25" fmla="*/ 441 h 1199"/>
                <a:gd name="T26" fmla="*/ 1166 w 1199"/>
                <a:gd name="T27" fmla="*/ 410 h 1199"/>
                <a:gd name="T28" fmla="*/ 1198 w 1199"/>
                <a:gd name="T29" fmla="*/ 441 h 1199"/>
                <a:gd name="T30" fmla="*/ 1198 w 1199"/>
                <a:gd name="T31" fmla="*/ 1166 h 1199"/>
                <a:gd name="T32" fmla="*/ 1166 w 1199"/>
                <a:gd name="T33" fmla="*/ 1198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9" h="1199">
                  <a:moveTo>
                    <a:pt x="1166" y="1198"/>
                  </a:moveTo>
                  <a:lnTo>
                    <a:pt x="1166" y="1198"/>
                  </a:lnTo>
                  <a:cubicBezTo>
                    <a:pt x="31" y="1198"/>
                    <a:pt x="31" y="1198"/>
                    <a:pt x="31" y="1198"/>
                  </a:cubicBezTo>
                  <a:cubicBezTo>
                    <a:pt x="10" y="1198"/>
                    <a:pt x="0" y="1182"/>
                    <a:pt x="0" y="116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0"/>
                    <a:pt x="10" y="0"/>
                    <a:pt x="31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35" y="0"/>
                    <a:pt x="851" y="10"/>
                    <a:pt x="851" y="31"/>
                  </a:cubicBezTo>
                  <a:cubicBezTo>
                    <a:pt x="851" y="47"/>
                    <a:pt x="835" y="63"/>
                    <a:pt x="819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1134"/>
                    <a:pt x="63" y="1134"/>
                    <a:pt x="63" y="1134"/>
                  </a:cubicBezTo>
                  <a:cubicBezTo>
                    <a:pt x="1134" y="1134"/>
                    <a:pt x="1134" y="1134"/>
                    <a:pt x="1134" y="1134"/>
                  </a:cubicBezTo>
                  <a:cubicBezTo>
                    <a:pt x="1134" y="441"/>
                    <a:pt x="1134" y="441"/>
                    <a:pt x="1134" y="441"/>
                  </a:cubicBezTo>
                  <a:cubicBezTo>
                    <a:pt x="1134" y="420"/>
                    <a:pt x="1145" y="410"/>
                    <a:pt x="1166" y="410"/>
                  </a:cubicBezTo>
                  <a:cubicBezTo>
                    <a:pt x="1182" y="410"/>
                    <a:pt x="1198" y="420"/>
                    <a:pt x="1198" y="441"/>
                  </a:cubicBezTo>
                  <a:cubicBezTo>
                    <a:pt x="1198" y="1166"/>
                    <a:pt x="1198" y="1166"/>
                    <a:pt x="1198" y="1166"/>
                  </a:cubicBezTo>
                  <a:cubicBezTo>
                    <a:pt x="1198" y="1182"/>
                    <a:pt x="1182" y="1198"/>
                    <a:pt x="1166" y="119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6E8E34A-0B16-DF9D-22BF-BB24F29FFAFA}"/>
              </a:ext>
            </a:extLst>
          </p:cNvPr>
          <p:cNvGrpSpPr/>
          <p:nvPr/>
        </p:nvGrpSpPr>
        <p:grpSpPr>
          <a:xfrm>
            <a:off x="8523188" y="2808296"/>
            <a:ext cx="679177" cy="675241"/>
            <a:chOff x="8729663" y="5461000"/>
            <a:chExt cx="547687" cy="544513"/>
          </a:xfrm>
        </p:grpSpPr>
        <p:sp>
          <p:nvSpPr>
            <p:cNvPr id="74" name="Freeform 679">
              <a:extLst>
                <a:ext uri="{FF2B5EF4-FFF2-40B4-BE49-F238E27FC236}">
                  <a16:creationId xmlns:a16="http://schemas.microsoft.com/office/drawing/2014/main" id="{84FB7B04-90F5-A489-B0F7-2EA21648A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9663" y="5461000"/>
              <a:ext cx="454025" cy="204788"/>
            </a:xfrm>
            <a:custGeom>
              <a:avLst/>
              <a:gdLst>
                <a:gd name="T0" fmla="*/ 631 w 1262"/>
                <a:gd name="T1" fmla="*/ 568 h 569"/>
                <a:gd name="T2" fmla="*/ 631 w 1262"/>
                <a:gd name="T3" fmla="*/ 568 h 569"/>
                <a:gd name="T4" fmla="*/ 0 w 1262"/>
                <a:gd name="T5" fmla="*/ 284 h 569"/>
                <a:gd name="T6" fmla="*/ 631 w 1262"/>
                <a:gd name="T7" fmla="*/ 0 h 569"/>
                <a:gd name="T8" fmla="*/ 1261 w 1262"/>
                <a:gd name="T9" fmla="*/ 284 h 569"/>
                <a:gd name="T10" fmla="*/ 631 w 1262"/>
                <a:gd name="T11" fmla="*/ 568 h 569"/>
                <a:gd name="T12" fmla="*/ 631 w 1262"/>
                <a:gd name="T13" fmla="*/ 63 h 569"/>
                <a:gd name="T14" fmla="*/ 631 w 1262"/>
                <a:gd name="T15" fmla="*/ 63 h 569"/>
                <a:gd name="T16" fmla="*/ 63 w 1262"/>
                <a:gd name="T17" fmla="*/ 284 h 569"/>
                <a:gd name="T18" fmla="*/ 631 w 1262"/>
                <a:gd name="T19" fmla="*/ 505 h 569"/>
                <a:gd name="T20" fmla="*/ 1198 w 1262"/>
                <a:gd name="T21" fmla="*/ 284 h 569"/>
                <a:gd name="T22" fmla="*/ 631 w 1262"/>
                <a:gd name="T23" fmla="*/ 6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2" h="569">
                  <a:moveTo>
                    <a:pt x="631" y="568"/>
                  </a:moveTo>
                  <a:lnTo>
                    <a:pt x="631" y="568"/>
                  </a:lnTo>
                  <a:cubicBezTo>
                    <a:pt x="279" y="568"/>
                    <a:pt x="0" y="442"/>
                    <a:pt x="0" y="284"/>
                  </a:cubicBezTo>
                  <a:cubicBezTo>
                    <a:pt x="0" y="126"/>
                    <a:pt x="279" y="0"/>
                    <a:pt x="631" y="0"/>
                  </a:cubicBezTo>
                  <a:cubicBezTo>
                    <a:pt x="983" y="0"/>
                    <a:pt x="1261" y="126"/>
                    <a:pt x="1261" y="284"/>
                  </a:cubicBezTo>
                  <a:cubicBezTo>
                    <a:pt x="1261" y="442"/>
                    <a:pt x="983" y="568"/>
                    <a:pt x="631" y="568"/>
                  </a:cubicBezTo>
                  <a:close/>
                  <a:moveTo>
                    <a:pt x="631" y="63"/>
                  </a:moveTo>
                  <a:lnTo>
                    <a:pt x="631" y="63"/>
                  </a:lnTo>
                  <a:cubicBezTo>
                    <a:pt x="295" y="63"/>
                    <a:pt x="63" y="179"/>
                    <a:pt x="63" y="284"/>
                  </a:cubicBezTo>
                  <a:cubicBezTo>
                    <a:pt x="63" y="389"/>
                    <a:pt x="295" y="505"/>
                    <a:pt x="631" y="505"/>
                  </a:cubicBezTo>
                  <a:cubicBezTo>
                    <a:pt x="966" y="505"/>
                    <a:pt x="1198" y="389"/>
                    <a:pt x="1198" y="284"/>
                  </a:cubicBezTo>
                  <a:cubicBezTo>
                    <a:pt x="1198" y="179"/>
                    <a:pt x="966" y="63"/>
                    <a:pt x="631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680">
              <a:extLst>
                <a:ext uri="{FF2B5EF4-FFF2-40B4-BE49-F238E27FC236}">
                  <a16:creationId xmlns:a16="http://schemas.microsoft.com/office/drawing/2014/main" id="{9BE65181-EC48-F19B-C539-7DFBDDC96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9663" y="5641975"/>
              <a:ext cx="273050" cy="112713"/>
            </a:xfrm>
            <a:custGeom>
              <a:avLst/>
              <a:gdLst>
                <a:gd name="T0" fmla="*/ 631 w 758"/>
                <a:gd name="T1" fmla="*/ 314 h 315"/>
                <a:gd name="T2" fmla="*/ 631 w 758"/>
                <a:gd name="T3" fmla="*/ 314 h 315"/>
                <a:gd name="T4" fmla="*/ 0 w 758"/>
                <a:gd name="T5" fmla="*/ 31 h 315"/>
                <a:gd name="T6" fmla="*/ 32 w 758"/>
                <a:gd name="T7" fmla="*/ 0 h 315"/>
                <a:gd name="T8" fmla="*/ 63 w 758"/>
                <a:gd name="T9" fmla="*/ 31 h 315"/>
                <a:gd name="T10" fmla="*/ 631 w 758"/>
                <a:gd name="T11" fmla="*/ 251 h 315"/>
                <a:gd name="T12" fmla="*/ 726 w 758"/>
                <a:gd name="T13" fmla="*/ 246 h 315"/>
                <a:gd name="T14" fmla="*/ 757 w 758"/>
                <a:gd name="T15" fmla="*/ 277 h 315"/>
                <a:gd name="T16" fmla="*/ 726 w 758"/>
                <a:gd name="T17" fmla="*/ 309 h 315"/>
                <a:gd name="T18" fmla="*/ 631 w 758"/>
                <a:gd name="T19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8" h="315">
                  <a:moveTo>
                    <a:pt x="631" y="314"/>
                  </a:moveTo>
                  <a:lnTo>
                    <a:pt x="631" y="314"/>
                  </a:lnTo>
                  <a:cubicBezTo>
                    <a:pt x="279" y="314"/>
                    <a:pt x="0" y="189"/>
                    <a:pt x="0" y="31"/>
                  </a:cubicBezTo>
                  <a:cubicBezTo>
                    <a:pt x="0" y="15"/>
                    <a:pt x="16" y="0"/>
                    <a:pt x="32" y="0"/>
                  </a:cubicBezTo>
                  <a:cubicBezTo>
                    <a:pt x="47" y="0"/>
                    <a:pt x="63" y="15"/>
                    <a:pt x="63" y="31"/>
                  </a:cubicBezTo>
                  <a:cubicBezTo>
                    <a:pt x="63" y="136"/>
                    <a:pt x="295" y="251"/>
                    <a:pt x="631" y="251"/>
                  </a:cubicBezTo>
                  <a:cubicBezTo>
                    <a:pt x="663" y="251"/>
                    <a:pt x="694" y="251"/>
                    <a:pt x="726" y="246"/>
                  </a:cubicBezTo>
                  <a:cubicBezTo>
                    <a:pt x="741" y="246"/>
                    <a:pt x="757" y="262"/>
                    <a:pt x="757" y="277"/>
                  </a:cubicBezTo>
                  <a:cubicBezTo>
                    <a:pt x="757" y="293"/>
                    <a:pt x="747" y="309"/>
                    <a:pt x="726" y="309"/>
                  </a:cubicBezTo>
                  <a:cubicBezTo>
                    <a:pt x="694" y="314"/>
                    <a:pt x="663" y="314"/>
                    <a:pt x="631" y="3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681">
              <a:extLst>
                <a:ext uri="{FF2B5EF4-FFF2-40B4-BE49-F238E27FC236}">
                  <a16:creationId xmlns:a16="http://schemas.microsoft.com/office/drawing/2014/main" id="{BDED9EFA-0C9D-C963-8A28-CF61A5CBA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9663" y="5743575"/>
              <a:ext cx="239712" cy="114300"/>
            </a:xfrm>
            <a:custGeom>
              <a:avLst/>
              <a:gdLst>
                <a:gd name="T0" fmla="*/ 631 w 664"/>
                <a:gd name="T1" fmla="*/ 316 h 317"/>
                <a:gd name="T2" fmla="*/ 631 w 664"/>
                <a:gd name="T3" fmla="*/ 316 h 317"/>
                <a:gd name="T4" fmla="*/ 0 w 664"/>
                <a:gd name="T5" fmla="*/ 32 h 317"/>
                <a:gd name="T6" fmla="*/ 32 w 664"/>
                <a:gd name="T7" fmla="*/ 0 h 317"/>
                <a:gd name="T8" fmla="*/ 63 w 664"/>
                <a:gd name="T9" fmla="*/ 32 h 317"/>
                <a:gd name="T10" fmla="*/ 631 w 664"/>
                <a:gd name="T11" fmla="*/ 253 h 317"/>
                <a:gd name="T12" fmla="*/ 663 w 664"/>
                <a:gd name="T13" fmla="*/ 285 h 317"/>
                <a:gd name="T14" fmla="*/ 631 w 664"/>
                <a:gd name="T15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4" h="317">
                  <a:moveTo>
                    <a:pt x="631" y="316"/>
                  </a:moveTo>
                  <a:lnTo>
                    <a:pt x="631" y="316"/>
                  </a:lnTo>
                  <a:cubicBezTo>
                    <a:pt x="279" y="316"/>
                    <a:pt x="0" y="190"/>
                    <a:pt x="0" y="32"/>
                  </a:cubicBezTo>
                  <a:cubicBezTo>
                    <a:pt x="0" y="16"/>
                    <a:pt x="16" y="0"/>
                    <a:pt x="32" y="0"/>
                  </a:cubicBezTo>
                  <a:cubicBezTo>
                    <a:pt x="47" y="0"/>
                    <a:pt x="63" y="16"/>
                    <a:pt x="63" y="32"/>
                  </a:cubicBezTo>
                  <a:cubicBezTo>
                    <a:pt x="63" y="137"/>
                    <a:pt x="295" y="253"/>
                    <a:pt x="631" y="253"/>
                  </a:cubicBezTo>
                  <a:cubicBezTo>
                    <a:pt x="647" y="253"/>
                    <a:pt x="663" y="268"/>
                    <a:pt x="663" y="285"/>
                  </a:cubicBezTo>
                  <a:cubicBezTo>
                    <a:pt x="663" y="300"/>
                    <a:pt x="647" y="316"/>
                    <a:pt x="631" y="3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682">
              <a:extLst>
                <a:ext uri="{FF2B5EF4-FFF2-40B4-BE49-F238E27FC236}">
                  <a16:creationId xmlns:a16="http://schemas.microsoft.com/office/drawing/2014/main" id="{5F877B53-8580-B512-654A-34EC16962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9663" y="5551488"/>
              <a:ext cx="239712" cy="409575"/>
            </a:xfrm>
            <a:custGeom>
              <a:avLst/>
              <a:gdLst>
                <a:gd name="T0" fmla="*/ 631 w 664"/>
                <a:gd name="T1" fmla="*/ 1135 h 1136"/>
                <a:gd name="T2" fmla="*/ 631 w 664"/>
                <a:gd name="T3" fmla="*/ 1135 h 1136"/>
                <a:gd name="T4" fmla="*/ 0 w 664"/>
                <a:gd name="T5" fmla="*/ 851 h 1136"/>
                <a:gd name="T6" fmla="*/ 0 w 664"/>
                <a:gd name="T7" fmla="*/ 32 h 1136"/>
                <a:gd name="T8" fmla="*/ 32 w 664"/>
                <a:gd name="T9" fmla="*/ 0 h 1136"/>
                <a:gd name="T10" fmla="*/ 63 w 664"/>
                <a:gd name="T11" fmla="*/ 32 h 1136"/>
                <a:gd name="T12" fmla="*/ 63 w 664"/>
                <a:gd name="T13" fmla="*/ 851 h 1136"/>
                <a:gd name="T14" fmla="*/ 631 w 664"/>
                <a:gd name="T15" fmla="*/ 1072 h 1136"/>
                <a:gd name="T16" fmla="*/ 663 w 664"/>
                <a:gd name="T17" fmla="*/ 1103 h 1136"/>
                <a:gd name="T18" fmla="*/ 631 w 664"/>
                <a:gd name="T19" fmla="*/ 1135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4" h="1136">
                  <a:moveTo>
                    <a:pt x="631" y="1135"/>
                  </a:moveTo>
                  <a:lnTo>
                    <a:pt x="631" y="1135"/>
                  </a:lnTo>
                  <a:cubicBezTo>
                    <a:pt x="279" y="1135"/>
                    <a:pt x="0" y="1009"/>
                    <a:pt x="0" y="85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6"/>
                    <a:pt x="16" y="0"/>
                    <a:pt x="32" y="0"/>
                  </a:cubicBezTo>
                  <a:cubicBezTo>
                    <a:pt x="47" y="0"/>
                    <a:pt x="63" y="16"/>
                    <a:pt x="63" y="32"/>
                  </a:cubicBezTo>
                  <a:cubicBezTo>
                    <a:pt x="63" y="851"/>
                    <a:pt x="63" y="851"/>
                    <a:pt x="63" y="851"/>
                  </a:cubicBezTo>
                  <a:cubicBezTo>
                    <a:pt x="63" y="956"/>
                    <a:pt x="295" y="1072"/>
                    <a:pt x="631" y="1072"/>
                  </a:cubicBezTo>
                  <a:cubicBezTo>
                    <a:pt x="647" y="1072"/>
                    <a:pt x="663" y="1088"/>
                    <a:pt x="663" y="1103"/>
                  </a:cubicBezTo>
                  <a:cubicBezTo>
                    <a:pt x="663" y="1119"/>
                    <a:pt x="647" y="1135"/>
                    <a:pt x="631" y="11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683">
              <a:extLst>
                <a:ext uri="{FF2B5EF4-FFF2-40B4-BE49-F238E27FC236}">
                  <a16:creationId xmlns:a16="http://schemas.microsoft.com/office/drawing/2014/main" id="{BB5BF09B-E578-4603-AC3D-E3D9FD24A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1463" y="5551488"/>
              <a:ext cx="23812" cy="147637"/>
            </a:xfrm>
            <a:custGeom>
              <a:avLst/>
              <a:gdLst>
                <a:gd name="T0" fmla="*/ 31 w 64"/>
                <a:gd name="T1" fmla="*/ 410 h 411"/>
                <a:gd name="T2" fmla="*/ 31 w 64"/>
                <a:gd name="T3" fmla="*/ 410 h 411"/>
                <a:gd name="T4" fmla="*/ 0 w 64"/>
                <a:gd name="T5" fmla="*/ 379 h 411"/>
                <a:gd name="T6" fmla="*/ 0 w 64"/>
                <a:gd name="T7" fmla="*/ 32 h 411"/>
                <a:gd name="T8" fmla="*/ 31 w 64"/>
                <a:gd name="T9" fmla="*/ 0 h 411"/>
                <a:gd name="T10" fmla="*/ 63 w 64"/>
                <a:gd name="T11" fmla="*/ 32 h 411"/>
                <a:gd name="T12" fmla="*/ 63 w 64"/>
                <a:gd name="T13" fmla="*/ 379 h 411"/>
                <a:gd name="T14" fmla="*/ 31 w 64"/>
                <a:gd name="T15" fmla="*/ 41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11">
                  <a:moveTo>
                    <a:pt x="31" y="410"/>
                  </a:moveTo>
                  <a:lnTo>
                    <a:pt x="31" y="410"/>
                  </a:lnTo>
                  <a:cubicBezTo>
                    <a:pt x="16" y="410"/>
                    <a:pt x="0" y="394"/>
                    <a:pt x="0" y="37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6"/>
                    <a:pt x="16" y="0"/>
                    <a:pt x="31" y="0"/>
                  </a:cubicBezTo>
                  <a:cubicBezTo>
                    <a:pt x="47" y="0"/>
                    <a:pt x="63" y="16"/>
                    <a:pt x="63" y="32"/>
                  </a:cubicBezTo>
                  <a:cubicBezTo>
                    <a:pt x="63" y="379"/>
                    <a:pt x="63" y="379"/>
                    <a:pt x="63" y="379"/>
                  </a:cubicBezTo>
                  <a:cubicBezTo>
                    <a:pt x="63" y="394"/>
                    <a:pt x="47" y="410"/>
                    <a:pt x="31" y="4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684">
              <a:extLst>
                <a:ext uri="{FF2B5EF4-FFF2-40B4-BE49-F238E27FC236}">
                  <a16:creationId xmlns:a16="http://schemas.microsoft.com/office/drawing/2014/main" id="{C84BC6D6-0216-F7D6-4F28-9F56247BC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1125" y="5732463"/>
              <a:ext cx="276225" cy="273050"/>
            </a:xfrm>
            <a:custGeom>
              <a:avLst/>
              <a:gdLst>
                <a:gd name="T0" fmla="*/ 477 w 768"/>
                <a:gd name="T1" fmla="*/ 757 h 758"/>
                <a:gd name="T2" fmla="*/ 257 w 768"/>
                <a:gd name="T3" fmla="*/ 725 h 758"/>
                <a:gd name="T4" fmla="*/ 194 w 768"/>
                <a:gd name="T5" fmla="*/ 631 h 758"/>
                <a:gd name="T6" fmla="*/ 104 w 768"/>
                <a:gd name="T7" fmla="*/ 647 h 758"/>
                <a:gd name="T8" fmla="*/ 20 w 768"/>
                <a:gd name="T9" fmla="*/ 442 h 758"/>
                <a:gd name="T10" fmla="*/ 68 w 768"/>
                <a:gd name="T11" fmla="*/ 379 h 758"/>
                <a:gd name="T12" fmla="*/ 20 w 768"/>
                <a:gd name="T13" fmla="*/ 316 h 758"/>
                <a:gd name="T14" fmla="*/ 104 w 768"/>
                <a:gd name="T15" fmla="*/ 105 h 758"/>
                <a:gd name="T16" fmla="*/ 194 w 768"/>
                <a:gd name="T17" fmla="*/ 126 h 758"/>
                <a:gd name="T18" fmla="*/ 257 w 768"/>
                <a:gd name="T19" fmla="*/ 31 h 758"/>
                <a:gd name="T20" fmla="*/ 477 w 768"/>
                <a:gd name="T21" fmla="*/ 0 h 758"/>
                <a:gd name="T22" fmla="*/ 509 w 768"/>
                <a:gd name="T23" fmla="*/ 89 h 758"/>
                <a:gd name="T24" fmla="*/ 619 w 768"/>
                <a:gd name="T25" fmla="*/ 94 h 758"/>
                <a:gd name="T26" fmla="*/ 662 w 768"/>
                <a:gd name="T27" fmla="*/ 105 h 758"/>
                <a:gd name="T28" fmla="*/ 745 w 768"/>
                <a:gd name="T29" fmla="*/ 316 h 758"/>
                <a:gd name="T30" fmla="*/ 699 w 768"/>
                <a:gd name="T31" fmla="*/ 379 h 758"/>
                <a:gd name="T32" fmla="*/ 745 w 768"/>
                <a:gd name="T33" fmla="*/ 442 h 758"/>
                <a:gd name="T34" fmla="*/ 662 w 768"/>
                <a:gd name="T35" fmla="*/ 647 h 758"/>
                <a:gd name="T36" fmla="*/ 619 w 768"/>
                <a:gd name="T37" fmla="*/ 662 h 758"/>
                <a:gd name="T38" fmla="*/ 509 w 768"/>
                <a:gd name="T39" fmla="*/ 668 h 758"/>
                <a:gd name="T40" fmla="*/ 477 w 768"/>
                <a:gd name="T41" fmla="*/ 757 h 758"/>
                <a:gd name="T42" fmla="*/ 320 w 768"/>
                <a:gd name="T43" fmla="*/ 694 h 758"/>
                <a:gd name="T44" fmla="*/ 446 w 768"/>
                <a:gd name="T45" fmla="*/ 647 h 758"/>
                <a:gd name="T46" fmla="*/ 546 w 768"/>
                <a:gd name="T47" fmla="*/ 568 h 758"/>
                <a:gd name="T48" fmla="*/ 625 w 768"/>
                <a:gd name="T49" fmla="*/ 589 h 758"/>
                <a:gd name="T50" fmla="*/ 646 w 768"/>
                <a:gd name="T51" fmla="*/ 457 h 758"/>
                <a:gd name="T52" fmla="*/ 635 w 768"/>
                <a:gd name="T53" fmla="*/ 379 h 758"/>
                <a:gd name="T54" fmla="*/ 646 w 768"/>
                <a:gd name="T55" fmla="*/ 299 h 758"/>
                <a:gd name="T56" fmla="*/ 625 w 768"/>
                <a:gd name="T57" fmla="*/ 163 h 758"/>
                <a:gd name="T58" fmla="*/ 546 w 768"/>
                <a:gd name="T59" fmla="*/ 184 h 758"/>
                <a:gd name="T60" fmla="*/ 446 w 768"/>
                <a:gd name="T61" fmla="*/ 110 h 758"/>
                <a:gd name="T62" fmla="*/ 320 w 768"/>
                <a:gd name="T63" fmla="*/ 63 h 758"/>
                <a:gd name="T64" fmla="*/ 299 w 768"/>
                <a:gd name="T65" fmla="*/ 142 h 758"/>
                <a:gd name="T66" fmla="*/ 183 w 768"/>
                <a:gd name="T67" fmla="*/ 189 h 758"/>
                <a:gd name="T68" fmla="*/ 78 w 768"/>
                <a:gd name="T69" fmla="*/ 273 h 758"/>
                <a:gd name="T70" fmla="*/ 136 w 768"/>
                <a:gd name="T71" fmla="*/ 331 h 758"/>
                <a:gd name="T72" fmla="*/ 136 w 768"/>
                <a:gd name="T73" fmla="*/ 426 h 758"/>
                <a:gd name="T74" fmla="*/ 78 w 768"/>
                <a:gd name="T75" fmla="*/ 479 h 758"/>
                <a:gd name="T76" fmla="*/ 183 w 768"/>
                <a:gd name="T77" fmla="*/ 568 h 758"/>
                <a:gd name="T78" fmla="*/ 299 w 768"/>
                <a:gd name="T79" fmla="*/ 615 h 758"/>
                <a:gd name="T80" fmla="*/ 320 w 768"/>
                <a:gd name="T81" fmla="*/ 694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8" h="758">
                  <a:moveTo>
                    <a:pt x="477" y="757"/>
                  </a:moveTo>
                  <a:lnTo>
                    <a:pt x="477" y="757"/>
                  </a:lnTo>
                  <a:cubicBezTo>
                    <a:pt x="288" y="757"/>
                    <a:pt x="288" y="757"/>
                    <a:pt x="288" y="757"/>
                  </a:cubicBezTo>
                  <a:cubicBezTo>
                    <a:pt x="272" y="757"/>
                    <a:pt x="257" y="741"/>
                    <a:pt x="257" y="725"/>
                  </a:cubicBezTo>
                  <a:cubicBezTo>
                    <a:pt x="257" y="668"/>
                    <a:pt x="257" y="668"/>
                    <a:pt x="257" y="668"/>
                  </a:cubicBezTo>
                  <a:cubicBezTo>
                    <a:pt x="236" y="657"/>
                    <a:pt x="214" y="647"/>
                    <a:pt x="194" y="631"/>
                  </a:cubicBezTo>
                  <a:cubicBezTo>
                    <a:pt x="146" y="662"/>
                    <a:pt x="146" y="662"/>
                    <a:pt x="146" y="662"/>
                  </a:cubicBezTo>
                  <a:cubicBezTo>
                    <a:pt x="131" y="668"/>
                    <a:pt x="109" y="662"/>
                    <a:pt x="104" y="647"/>
                  </a:cubicBezTo>
                  <a:cubicBezTo>
                    <a:pt x="10" y="484"/>
                    <a:pt x="10" y="484"/>
                    <a:pt x="10" y="484"/>
                  </a:cubicBezTo>
                  <a:cubicBezTo>
                    <a:pt x="0" y="468"/>
                    <a:pt x="5" y="452"/>
                    <a:pt x="20" y="442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68" y="399"/>
                    <a:pt x="68" y="389"/>
                    <a:pt x="68" y="379"/>
                  </a:cubicBezTo>
                  <a:cubicBezTo>
                    <a:pt x="68" y="368"/>
                    <a:pt x="68" y="352"/>
                    <a:pt x="68" y="342"/>
                  </a:cubicBezTo>
                  <a:cubicBezTo>
                    <a:pt x="20" y="316"/>
                    <a:pt x="20" y="316"/>
                    <a:pt x="20" y="316"/>
                  </a:cubicBezTo>
                  <a:cubicBezTo>
                    <a:pt x="5" y="305"/>
                    <a:pt x="0" y="284"/>
                    <a:pt x="10" y="26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9" y="89"/>
                    <a:pt x="131" y="84"/>
                    <a:pt x="146" y="94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214" y="110"/>
                    <a:pt x="236" y="100"/>
                    <a:pt x="257" y="89"/>
                  </a:cubicBezTo>
                  <a:cubicBezTo>
                    <a:pt x="257" y="31"/>
                    <a:pt x="257" y="31"/>
                    <a:pt x="257" y="31"/>
                  </a:cubicBezTo>
                  <a:cubicBezTo>
                    <a:pt x="257" y="16"/>
                    <a:pt x="272" y="0"/>
                    <a:pt x="288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93" y="0"/>
                    <a:pt x="509" y="16"/>
                    <a:pt x="509" y="31"/>
                  </a:cubicBezTo>
                  <a:cubicBezTo>
                    <a:pt x="509" y="89"/>
                    <a:pt x="509" y="89"/>
                    <a:pt x="509" y="89"/>
                  </a:cubicBezTo>
                  <a:cubicBezTo>
                    <a:pt x="530" y="100"/>
                    <a:pt x="551" y="110"/>
                    <a:pt x="572" y="126"/>
                  </a:cubicBezTo>
                  <a:cubicBezTo>
                    <a:pt x="619" y="94"/>
                    <a:pt x="619" y="94"/>
                    <a:pt x="619" y="94"/>
                  </a:cubicBezTo>
                  <a:cubicBezTo>
                    <a:pt x="625" y="89"/>
                    <a:pt x="635" y="89"/>
                    <a:pt x="646" y="89"/>
                  </a:cubicBezTo>
                  <a:cubicBezTo>
                    <a:pt x="651" y="94"/>
                    <a:pt x="656" y="100"/>
                    <a:pt x="662" y="105"/>
                  </a:cubicBezTo>
                  <a:cubicBezTo>
                    <a:pt x="756" y="268"/>
                    <a:pt x="756" y="268"/>
                    <a:pt x="756" y="268"/>
                  </a:cubicBezTo>
                  <a:cubicBezTo>
                    <a:pt x="767" y="284"/>
                    <a:pt x="762" y="305"/>
                    <a:pt x="745" y="316"/>
                  </a:cubicBezTo>
                  <a:cubicBezTo>
                    <a:pt x="693" y="342"/>
                    <a:pt x="693" y="342"/>
                    <a:pt x="693" y="342"/>
                  </a:cubicBezTo>
                  <a:cubicBezTo>
                    <a:pt x="699" y="352"/>
                    <a:pt x="699" y="368"/>
                    <a:pt x="699" y="379"/>
                  </a:cubicBezTo>
                  <a:cubicBezTo>
                    <a:pt x="699" y="389"/>
                    <a:pt x="699" y="399"/>
                    <a:pt x="693" y="415"/>
                  </a:cubicBezTo>
                  <a:cubicBezTo>
                    <a:pt x="745" y="442"/>
                    <a:pt x="745" y="442"/>
                    <a:pt x="745" y="442"/>
                  </a:cubicBezTo>
                  <a:cubicBezTo>
                    <a:pt x="762" y="452"/>
                    <a:pt x="767" y="468"/>
                    <a:pt x="756" y="484"/>
                  </a:cubicBezTo>
                  <a:cubicBezTo>
                    <a:pt x="662" y="647"/>
                    <a:pt x="662" y="647"/>
                    <a:pt x="662" y="647"/>
                  </a:cubicBezTo>
                  <a:cubicBezTo>
                    <a:pt x="656" y="657"/>
                    <a:pt x="651" y="662"/>
                    <a:pt x="646" y="662"/>
                  </a:cubicBezTo>
                  <a:cubicBezTo>
                    <a:pt x="635" y="668"/>
                    <a:pt x="625" y="662"/>
                    <a:pt x="619" y="662"/>
                  </a:cubicBezTo>
                  <a:cubicBezTo>
                    <a:pt x="572" y="631"/>
                    <a:pt x="572" y="631"/>
                    <a:pt x="572" y="631"/>
                  </a:cubicBezTo>
                  <a:cubicBezTo>
                    <a:pt x="551" y="647"/>
                    <a:pt x="530" y="657"/>
                    <a:pt x="509" y="668"/>
                  </a:cubicBezTo>
                  <a:cubicBezTo>
                    <a:pt x="509" y="725"/>
                    <a:pt x="509" y="725"/>
                    <a:pt x="509" y="725"/>
                  </a:cubicBezTo>
                  <a:cubicBezTo>
                    <a:pt x="509" y="741"/>
                    <a:pt x="493" y="757"/>
                    <a:pt x="477" y="757"/>
                  </a:cubicBezTo>
                  <a:close/>
                  <a:moveTo>
                    <a:pt x="320" y="694"/>
                  </a:moveTo>
                  <a:lnTo>
                    <a:pt x="320" y="694"/>
                  </a:lnTo>
                  <a:cubicBezTo>
                    <a:pt x="446" y="694"/>
                    <a:pt x="446" y="694"/>
                    <a:pt x="446" y="694"/>
                  </a:cubicBezTo>
                  <a:cubicBezTo>
                    <a:pt x="446" y="647"/>
                    <a:pt x="446" y="647"/>
                    <a:pt x="446" y="647"/>
                  </a:cubicBezTo>
                  <a:cubicBezTo>
                    <a:pt x="446" y="631"/>
                    <a:pt x="456" y="620"/>
                    <a:pt x="467" y="615"/>
                  </a:cubicBezTo>
                  <a:cubicBezTo>
                    <a:pt x="499" y="605"/>
                    <a:pt x="525" y="589"/>
                    <a:pt x="546" y="568"/>
                  </a:cubicBezTo>
                  <a:cubicBezTo>
                    <a:pt x="556" y="562"/>
                    <a:pt x="572" y="557"/>
                    <a:pt x="582" y="568"/>
                  </a:cubicBezTo>
                  <a:cubicBezTo>
                    <a:pt x="625" y="589"/>
                    <a:pt x="625" y="589"/>
                    <a:pt x="625" y="589"/>
                  </a:cubicBezTo>
                  <a:cubicBezTo>
                    <a:pt x="688" y="479"/>
                    <a:pt x="688" y="479"/>
                    <a:pt x="688" y="479"/>
                  </a:cubicBezTo>
                  <a:cubicBezTo>
                    <a:pt x="646" y="457"/>
                    <a:pt x="646" y="457"/>
                    <a:pt x="646" y="457"/>
                  </a:cubicBezTo>
                  <a:cubicBezTo>
                    <a:pt x="635" y="452"/>
                    <a:pt x="630" y="436"/>
                    <a:pt x="630" y="426"/>
                  </a:cubicBezTo>
                  <a:cubicBezTo>
                    <a:pt x="635" y="410"/>
                    <a:pt x="635" y="394"/>
                    <a:pt x="635" y="379"/>
                  </a:cubicBezTo>
                  <a:cubicBezTo>
                    <a:pt x="635" y="362"/>
                    <a:pt x="635" y="347"/>
                    <a:pt x="630" y="331"/>
                  </a:cubicBezTo>
                  <a:cubicBezTo>
                    <a:pt x="630" y="321"/>
                    <a:pt x="635" y="305"/>
                    <a:pt x="646" y="299"/>
                  </a:cubicBezTo>
                  <a:cubicBezTo>
                    <a:pt x="688" y="273"/>
                    <a:pt x="688" y="273"/>
                    <a:pt x="688" y="273"/>
                  </a:cubicBezTo>
                  <a:cubicBezTo>
                    <a:pt x="625" y="163"/>
                    <a:pt x="625" y="163"/>
                    <a:pt x="625" y="163"/>
                  </a:cubicBezTo>
                  <a:cubicBezTo>
                    <a:pt x="582" y="189"/>
                    <a:pt x="582" y="189"/>
                    <a:pt x="582" y="189"/>
                  </a:cubicBezTo>
                  <a:cubicBezTo>
                    <a:pt x="572" y="194"/>
                    <a:pt x="556" y="194"/>
                    <a:pt x="546" y="184"/>
                  </a:cubicBezTo>
                  <a:cubicBezTo>
                    <a:pt x="525" y="168"/>
                    <a:pt x="499" y="152"/>
                    <a:pt x="467" y="142"/>
                  </a:cubicBezTo>
                  <a:cubicBezTo>
                    <a:pt x="456" y="137"/>
                    <a:pt x="446" y="121"/>
                    <a:pt x="446" y="110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20" y="110"/>
                    <a:pt x="320" y="110"/>
                    <a:pt x="320" y="110"/>
                  </a:cubicBezTo>
                  <a:cubicBezTo>
                    <a:pt x="320" y="121"/>
                    <a:pt x="309" y="137"/>
                    <a:pt x="299" y="142"/>
                  </a:cubicBezTo>
                  <a:cubicBezTo>
                    <a:pt x="267" y="152"/>
                    <a:pt x="241" y="168"/>
                    <a:pt x="220" y="184"/>
                  </a:cubicBezTo>
                  <a:cubicBezTo>
                    <a:pt x="209" y="194"/>
                    <a:pt x="194" y="194"/>
                    <a:pt x="183" y="189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78" y="273"/>
                    <a:pt x="78" y="273"/>
                    <a:pt x="78" y="273"/>
                  </a:cubicBezTo>
                  <a:cubicBezTo>
                    <a:pt x="120" y="299"/>
                    <a:pt x="120" y="299"/>
                    <a:pt x="120" y="299"/>
                  </a:cubicBezTo>
                  <a:cubicBezTo>
                    <a:pt x="131" y="305"/>
                    <a:pt x="136" y="321"/>
                    <a:pt x="136" y="331"/>
                  </a:cubicBezTo>
                  <a:cubicBezTo>
                    <a:pt x="131" y="347"/>
                    <a:pt x="131" y="362"/>
                    <a:pt x="131" y="379"/>
                  </a:cubicBezTo>
                  <a:cubicBezTo>
                    <a:pt x="131" y="394"/>
                    <a:pt x="131" y="410"/>
                    <a:pt x="136" y="426"/>
                  </a:cubicBezTo>
                  <a:cubicBezTo>
                    <a:pt x="136" y="436"/>
                    <a:pt x="131" y="452"/>
                    <a:pt x="120" y="457"/>
                  </a:cubicBezTo>
                  <a:cubicBezTo>
                    <a:pt x="78" y="479"/>
                    <a:pt x="78" y="479"/>
                    <a:pt x="78" y="479"/>
                  </a:cubicBezTo>
                  <a:cubicBezTo>
                    <a:pt x="141" y="589"/>
                    <a:pt x="141" y="589"/>
                    <a:pt x="141" y="589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94" y="557"/>
                    <a:pt x="209" y="562"/>
                    <a:pt x="220" y="568"/>
                  </a:cubicBezTo>
                  <a:cubicBezTo>
                    <a:pt x="241" y="589"/>
                    <a:pt x="267" y="605"/>
                    <a:pt x="299" y="615"/>
                  </a:cubicBezTo>
                  <a:cubicBezTo>
                    <a:pt x="309" y="620"/>
                    <a:pt x="320" y="631"/>
                    <a:pt x="320" y="647"/>
                  </a:cubicBezTo>
                  <a:lnTo>
                    <a:pt x="320" y="6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685">
              <a:extLst>
                <a:ext uri="{FF2B5EF4-FFF2-40B4-BE49-F238E27FC236}">
                  <a16:creationId xmlns:a16="http://schemas.microsoft.com/office/drawing/2014/main" id="{DBA49D0E-B6B5-139C-8726-81160729F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2088" y="5811838"/>
              <a:ext cx="114300" cy="114300"/>
            </a:xfrm>
            <a:custGeom>
              <a:avLst/>
              <a:gdLst>
                <a:gd name="T0" fmla="*/ 158 w 317"/>
                <a:gd name="T1" fmla="*/ 315 h 316"/>
                <a:gd name="T2" fmla="*/ 158 w 317"/>
                <a:gd name="T3" fmla="*/ 315 h 316"/>
                <a:gd name="T4" fmla="*/ 0 w 317"/>
                <a:gd name="T5" fmla="*/ 158 h 316"/>
                <a:gd name="T6" fmla="*/ 158 w 317"/>
                <a:gd name="T7" fmla="*/ 0 h 316"/>
                <a:gd name="T8" fmla="*/ 316 w 317"/>
                <a:gd name="T9" fmla="*/ 158 h 316"/>
                <a:gd name="T10" fmla="*/ 158 w 317"/>
                <a:gd name="T11" fmla="*/ 315 h 316"/>
                <a:gd name="T12" fmla="*/ 158 w 317"/>
                <a:gd name="T13" fmla="*/ 63 h 316"/>
                <a:gd name="T14" fmla="*/ 158 w 317"/>
                <a:gd name="T15" fmla="*/ 63 h 316"/>
                <a:gd name="T16" fmla="*/ 63 w 317"/>
                <a:gd name="T17" fmla="*/ 158 h 316"/>
                <a:gd name="T18" fmla="*/ 158 w 317"/>
                <a:gd name="T19" fmla="*/ 252 h 316"/>
                <a:gd name="T20" fmla="*/ 252 w 317"/>
                <a:gd name="T21" fmla="*/ 158 h 316"/>
                <a:gd name="T22" fmla="*/ 158 w 317"/>
                <a:gd name="T23" fmla="*/ 6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7" h="316">
                  <a:moveTo>
                    <a:pt x="158" y="315"/>
                  </a:moveTo>
                  <a:lnTo>
                    <a:pt x="158" y="315"/>
                  </a:lnTo>
                  <a:cubicBezTo>
                    <a:pt x="69" y="315"/>
                    <a:pt x="0" y="241"/>
                    <a:pt x="0" y="158"/>
                  </a:cubicBezTo>
                  <a:cubicBezTo>
                    <a:pt x="0" y="68"/>
                    <a:pt x="69" y="0"/>
                    <a:pt x="158" y="0"/>
                  </a:cubicBezTo>
                  <a:cubicBezTo>
                    <a:pt x="242" y="0"/>
                    <a:pt x="316" y="68"/>
                    <a:pt x="316" y="158"/>
                  </a:cubicBezTo>
                  <a:cubicBezTo>
                    <a:pt x="316" y="241"/>
                    <a:pt x="242" y="315"/>
                    <a:pt x="158" y="315"/>
                  </a:cubicBezTo>
                  <a:close/>
                  <a:moveTo>
                    <a:pt x="158" y="63"/>
                  </a:moveTo>
                  <a:lnTo>
                    <a:pt x="158" y="63"/>
                  </a:lnTo>
                  <a:cubicBezTo>
                    <a:pt x="105" y="63"/>
                    <a:pt x="63" y="105"/>
                    <a:pt x="63" y="158"/>
                  </a:cubicBezTo>
                  <a:cubicBezTo>
                    <a:pt x="63" y="210"/>
                    <a:pt x="105" y="252"/>
                    <a:pt x="158" y="252"/>
                  </a:cubicBezTo>
                  <a:cubicBezTo>
                    <a:pt x="211" y="252"/>
                    <a:pt x="252" y="210"/>
                    <a:pt x="252" y="158"/>
                  </a:cubicBezTo>
                  <a:cubicBezTo>
                    <a:pt x="252" y="105"/>
                    <a:pt x="211" y="63"/>
                    <a:pt x="15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8266F41-EFED-CE60-CCB6-3C70F61169D8}"/>
              </a:ext>
            </a:extLst>
          </p:cNvPr>
          <p:cNvGrpSpPr/>
          <p:nvPr/>
        </p:nvGrpSpPr>
        <p:grpSpPr>
          <a:xfrm>
            <a:off x="7880504" y="5455418"/>
            <a:ext cx="649648" cy="480346"/>
            <a:chOff x="6199188" y="769938"/>
            <a:chExt cx="523875" cy="387350"/>
          </a:xfrm>
          <a:solidFill>
            <a:schemeClr val="bg1"/>
          </a:solidFill>
        </p:grpSpPr>
        <p:sp>
          <p:nvSpPr>
            <p:cNvPr id="82" name="Freeform 68">
              <a:extLst>
                <a:ext uri="{FF2B5EF4-FFF2-40B4-BE49-F238E27FC236}">
                  <a16:creationId xmlns:a16="http://schemas.microsoft.com/office/drawing/2014/main" id="{77F17EDB-CF4A-53D2-9A06-15754D454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5863" y="771525"/>
              <a:ext cx="390525" cy="385763"/>
            </a:xfrm>
            <a:custGeom>
              <a:avLst/>
              <a:gdLst>
                <a:gd name="T0" fmla="*/ 531 w 1084"/>
                <a:gd name="T1" fmla="*/ 1072 h 1073"/>
                <a:gd name="T2" fmla="*/ 531 w 1084"/>
                <a:gd name="T3" fmla="*/ 1072 h 1073"/>
                <a:gd name="T4" fmla="*/ 163 w 1084"/>
                <a:gd name="T5" fmla="*/ 919 h 1073"/>
                <a:gd name="T6" fmla="*/ 5 w 1084"/>
                <a:gd name="T7" fmla="*/ 546 h 1073"/>
                <a:gd name="T8" fmla="*/ 158 w 1084"/>
                <a:gd name="T9" fmla="*/ 163 h 1073"/>
                <a:gd name="T10" fmla="*/ 541 w 1084"/>
                <a:gd name="T11" fmla="*/ 0 h 1073"/>
                <a:gd name="T12" fmla="*/ 920 w 1084"/>
                <a:gd name="T13" fmla="*/ 152 h 1073"/>
                <a:gd name="T14" fmla="*/ 1077 w 1084"/>
                <a:gd name="T15" fmla="*/ 526 h 1073"/>
                <a:gd name="T16" fmla="*/ 1077 w 1084"/>
                <a:gd name="T17" fmla="*/ 526 h 1073"/>
                <a:gd name="T18" fmla="*/ 541 w 1084"/>
                <a:gd name="T19" fmla="*/ 1072 h 1073"/>
                <a:gd name="T20" fmla="*/ 531 w 1084"/>
                <a:gd name="T21" fmla="*/ 1072 h 1073"/>
                <a:gd name="T22" fmla="*/ 552 w 1084"/>
                <a:gd name="T23" fmla="*/ 63 h 1073"/>
                <a:gd name="T24" fmla="*/ 552 w 1084"/>
                <a:gd name="T25" fmla="*/ 63 h 1073"/>
                <a:gd name="T26" fmla="*/ 541 w 1084"/>
                <a:gd name="T27" fmla="*/ 63 h 1073"/>
                <a:gd name="T28" fmla="*/ 205 w 1084"/>
                <a:gd name="T29" fmla="*/ 205 h 1073"/>
                <a:gd name="T30" fmla="*/ 69 w 1084"/>
                <a:gd name="T31" fmla="*/ 541 h 1073"/>
                <a:gd name="T32" fmla="*/ 210 w 1084"/>
                <a:gd name="T33" fmla="*/ 877 h 1073"/>
                <a:gd name="T34" fmla="*/ 541 w 1084"/>
                <a:gd name="T35" fmla="*/ 1008 h 1073"/>
                <a:gd name="T36" fmla="*/ 1014 w 1084"/>
                <a:gd name="T37" fmla="*/ 526 h 1073"/>
                <a:gd name="T38" fmla="*/ 1014 w 1084"/>
                <a:gd name="T39" fmla="*/ 526 h 1073"/>
                <a:gd name="T40" fmla="*/ 872 w 1084"/>
                <a:gd name="T41" fmla="*/ 195 h 1073"/>
                <a:gd name="T42" fmla="*/ 552 w 1084"/>
                <a:gd name="T43" fmla="*/ 6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4" h="1073">
                  <a:moveTo>
                    <a:pt x="531" y="1072"/>
                  </a:moveTo>
                  <a:lnTo>
                    <a:pt x="531" y="1072"/>
                  </a:lnTo>
                  <a:cubicBezTo>
                    <a:pt x="395" y="1072"/>
                    <a:pt x="263" y="1019"/>
                    <a:pt x="163" y="919"/>
                  </a:cubicBezTo>
                  <a:cubicBezTo>
                    <a:pt x="63" y="819"/>
                    <a:pt x="5" y="688"/>
                    <a:pt x="5" y="546"/>
                  </a:cubicBezTo>
                  <a:cubicBezTo>
                    <a:pt x="0" y="405"/>
                    <a:pt x="58" y="268"/>
                    <a:pt x="158" y="163"/>
                  </a:cubicBezTo>
                  <a:cubicBezTo>
                    <a:pt x="263" y="58"/>
                    <a:pt x="395" y="0"/>
                    <a:pt x="541" y="0"/>
                  </a:cubicBezTo>
                  <a:cubicBezTo>
                    <a:pt x="683" y="0"/>
                    <a:pt x="814" y="52"/>
                    <a:pt x="920" y="152"/>
                  </a:cubicBezTo>
                  <a:cubicBezTo>
                    <a:pt x="1020" y="247"/>
                    <a:pt x="1072" y="384"/>
                    <a:pt x="1077" y="526"/>
                  </a:cubicBezTo>
                  <a:lnTo>
                    <a:pt x="1077" y="526"/>
                  </a:lnTo>
                  <a:cubicBezTo>
                    <a:pt x="1083" y="819"/>
                    <a:pt x="840" y="1066"/>
                    <a:pt x="541" y="1072"/>
                  </a:cubicBezTo>
                  <a:cubicBezTo>
                    <a:pt x="536" y="1072"/>
                    <a:pt x="536" y="1072"/>
                    <a:pt x="531" y="1072"/>
                  </a:cubicBezTo>
                  <a:close/>
                  <a:moveTo>
                    <a:pt x="552" y="63"/>
                  </a:moveTo>
                  <a:lnTo>
                    <a:pt x="552" y="63"/>
                  </a:lnTo>
                  <a:cubicBezTo>
                    <a:pt x="546" y="63"/>
                    <a:pt x="541" y="63"/>
                    <a:pt x="541" y="63"/>
                  </a:cubicBezTo>
                  <a:cubicBezTo>
                    <a:pt x="416" y="63"/>
                    <a:pt x="295" y="115"/>
                    <a:pt x="205" y="205"/>
                  </a:cubicBezTo>
                  <a:cubicBezTo>
                    <a:pt x="116" y="300"/>
                    <a:pt x="63" y="420"/>
                    <a:pt x="69" y="541"/>
                  </a:cubicBezTo>
                  <a:cubicBezTo>
                    <a:pt x="69" y="672"/>
                    <a:pt x="121" y="788"/>
                    <a:pt x="210" y="877"/>
                  </a:cubicBezTo>
                  <a:cubicBezTo>
                    <a:pt x="295" y="961"/>
                    <a:pt x="416" y="1008"/>
                    <a:pt x="541" y="1008"/>
                  </a:cubicBezTo>
                  <a:cubicBezTo>
                    <a:pt x="804" y="1003"/>
                    <a:pt x="1020" y="788"/>
                    <a:pt x="1014" y="526"/>
                  </a:cubicBezTo>
                  <a:lnTo>
                    <a:pt x="1014" y="526"/>
                  </a:lnTo>
                  <a:cubicBezTo>
                    <a:pt x="1009" y="400"/>
                    <a:pt x="962" y="284"/>
                    <a:pt x="872" y="195"/>
                  </a:cubicBezTo>
                  <a:cubicBezTo>
                    <a:pt x="788" y="110"/>
                    <a:pt x="672" y="63"/>
                    <a:pt x="552" y="6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69">
              <a:extLst>
                <a:ext uri="{FF2B5EF4-FFF2-40B4-BE49-F238E27FC236}">
                  <a16:creationId xmlns:a16="http://schemas.microsoft.com/office/drawing/2014/main" id="{7219DB52-3509-2B1C-57CA-1087EE8FD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862013"/>
              <a:ext cx="22225" cy="138112"/>
            </a:xfrm>
            <a:custGeom>
              <a:avLst/>
              <a:gdLst>
                <a:gd name="T0" fmla="*/ 31 w 63"/>
                <a:gd name="T1" fmla="*/ 383 h 384"/>
                <a:gd name="T2" fmla="*/ 31 w 63"/>
                <a:gd name="T3" fmla="*/ 383 h 384"/>
                <a:gd name="T4" fmla="*/ 0 w 63"/>
                <a:gd name="T5" fmla="*/ 352 h 384"/>
                <a:gd name="T6" fmla="*/ 0 w 63"/>
                <a:gd name="T7" fmla="*/ 32 h 384"/>
                <a:gd name="T8" fmla="*/ 31 w 63"/>
                <a:gd name="T9" fmla="*/ 0 h 384"/>
                <a:gd name="T10" fmla="*/ 62 w 63"/>
                <a:gd name="T11" fmla="*/ 32 h 384"/>
                <a:gd name="T12" fmla="*/ 62 w 63"/>
                <a:gd name="T13" fmla="*/ 352 h 384"/>
                <a:gd name="T14" fmla="*/ 31 w 63"/>
                <a:gd name="T15" fmla="*/ 38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84">
                  <a:moveTo>
                    <a:pt x="31" y="383"/>
                  </a:moveTo>
                  <a:lnTo>
                    <a:pt x="31" y="383"/>
                  </a:lnTo>
                  <a:cubicBezTo>
                    <a:pt x="16" y="383"/>
                    <a:pt x="0" y="367"/>
                    <a:pt x="0" y="35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6"/>
                    <a:pt x="16" y="0"/>
                    <a:pt x="31" y="0"/>
                  </a:cubicBezTo>
                  <a:cubicBezTo>
                    <a:pt x="47" y="0"/>
                    <a:pt x="62" y="16"/>
                    <a:pt x="62" y="32"/>
                  </a:cubicBezTo>
                  <a:cubicBezTo>
                    <a:pt x="62" y="352"/>
                    <a:pt x="62" y="352"/>
                    <a:pt x="62" y="352"/>
                  </a:cubicBezTo>
                  <a:cubicBezTo>
                    <a:pt x="62" y="367"/>
                    <a:pt x="47" y="383"/>
                    <a:pt x="31" y="38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70">
              <a:extLst>
                <a:ext uri="{FF2B5EF4-FFF2-40B4-BE49-F238E27FC236}">
                  <a16:creationId xmlns:a16="http://schemas.microsoft.com/office/drawing/2014/main" id="{6FA9B37F-666E-D2B2-AD53-929196EF0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663" y="1030288"/>
              <a:ext cx="33337" cy="33337"/>
            </a:xfrm>
            <a:custGeom>
              <a:avLst/>
              <a:gdLst>
                <a:gd name="T0" fmla="*/ 46 w 94"/>
                <a:gd name="T1" fmla="*/ 0 h 91"/>
                <a:gd name="T2" fmla="*/ 46 w 94"/>
                <a:gd name="T3" fmla="*/ 0 h 91"/>
                <a:gd name="T4" fmla="*/ 46 w 94"/>
                <a:gd name="T5" fmla="*/ 0 h 91"/>
                <a:gd name="T6" fmla="*/ 46 w 94"/>
                <a:gd name="T7" fmla="*/ 0 h 91"/>
                <a:gd name="T8" fmla="*/ 0 w 94"/>
                <a:gd name="T9" fmla="*/ 48 h 91"/>
                <a:gd name="T10" fmla="*/ 46 w 94"/>
                <a:gd name="T11" fmla="*/ 90 h 91"/>
                <a:gd name="T12" fmla="*/ 46 w 94"/>
                <a:gd name="T13" fmla="*/ 90 h 91"/>
                <a:gd name="T14" fmla="*/ 93 w 94"/>
                <a:gd name="T15" fmla="*/ 43 h 91"/>
                <a:gd name="T16" fmla="*/ 46 w 94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91">
                  <a:moveTo>
                    <a:pt x="46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cubicBezTo>
                    <a:pt x="21" y="0"/>
                    <a:pt x="0" y="21"/>
                    <a:pt x="0" y="48"/>
                  </a:cubicBezTo>
                  <a:cubicBezTo>
                    <a:pt x="0" y="69"/>
                    <a:pt x="21" y="90"/>
                    <a:pt x="46" y="90"/>
                  </a:cubicBezTo>
                  <a:lnTo>
                    <a:pt x="46" y="90"/>
                  </a:lnTo>
                  <a:cubicBezTo>
                    <a:pt x="72" y="90"/>
                    <a:pt x="93" y="69"/>
                    <a:pt x="93" y="43"/>
                  </a:cubicBezTo>
                  <a:cubicBezTo>
                    <a:pt x="88" y="21"/>
                    <a:pt x="72" y="0"/>
                    <a:pt x="4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71">
              <a:extLst>
                <a:ext uri="{FF2B5EF4-FFF2-40B4-BE49-F238E27FC236}">
                  <a16:creationId xmlns:a16="http://schemas.microsoft.com/office/drawing/2014/main" id="{2B94A3A5-80D5-566A-5068-B0FE9AA69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188" y="769938"/>
              <a:ext cx="103187" cy="387350"/>
            </a:xfrm>
            <a:custGeom>
              <a:avLst/>
              <a:gdLst>
                <a:gd name="T0" fmla="*/ 253 w 285"/>
                <a:gd name="T1" fmla="*/ 1077 h 1078"/>
                <a:gd name="T2" fmla="*/ 253 w 285"/>
                <a:gd name="T3" fmla="*/ 1077 h 1078"/>
                <a:gd name="T4" fmla="*/ 232 w 285"/>
                <a:gd name="T5" fmla="*/ 1071 h 1078"/>
                <a:gd name="T6" fmla="*/ 0 w 285"/>
                <a:gd name="T7" fmla="*/ 541 h 1078"/>
                <a:gd name="T8" fmla="*/ 226 w 285"/>
                <a:gd name="T9" fmla="*/ 10 h 1078"/>
                <a:gd name="T10" fmla="*/ 274 w 285"/>
                <a:gd name="T11" fmla="*/ 15 h 1078"/>
                <a:gd name="T12" fmla="*/ 268 w 285"/>
                <a:gd name="T13" fmla="*/ 57 h 1078"/>
                <a:gd name="T14" fmla="*/ 63 w 285"/>
                <a:gd name="T15" fmla="*/ 541 h 1078"/>
                <a:gd name="T16" fmla="*/ 274 w 285"/>
                <a:gd name="T17" fmla="*/ 1024 h 1078"/>
                <a:gd name="T18" fmla="*/ 274 w 285"/>
                <a:gd name="T19" fmla="*/ 1071 h 1078"/>
                <a:gd name="T20" fmla="*/ 253 w 285"/>
                <a:gd name="T21" fmla="*/ 1077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1078">
                  <a:moveTo>
                    <a:pt x="253" y="1077"/>
                  </a:moveTo>
                  <a:lnTo>
                    <a:pt x="253" y="1077"/>
                  </a:lnTo>
                  <a:cubicBezTo>
                    <a:pt x="242" y="1077"/>
                    <a:pt x="237" y="1077"/>
                    <a:pt x="232" y="1071"/>
                  </a:cubicBezTo>
                  <a:cubicBezTo>
                    <a:pt x="84" y="935"/>
                    <a:pt x="0" y="740"/>
                    <a:pt x="0" y="541"/>
                  </a:cubicBezTo>
                  <a:cubicBezTo>
                    <a:pt x="0" y="342"/>
                    <a:pt x="79" y="152"/>
                    <a:pt x="226" y="10"/>
                  </a:cubicBezTo>
                  <a:cubicBezTo>
                    <a:pt x="242" y="0"/>
                    <a:pt x="258" y="0"/>
                    <a:pt x="274" y="15"/>
                  </a:cubicBezTo>
                  <a:cubicBezTo>
                    <a:pt x="284" y="26"/>
                    <a:pt x="284" y="47"/>
                    <a:pt x="268" y="57"/>
                  </a:cubicBezTo>
                  <a:cubicBezTo>
                    <a:pt x="137" y="184"/>
                    <a:pt x="63" y="357"/>
                    <a:pt x="63" y="541"/>
                  </a:cubicBezTo>
                  <a:cubicBezTo>
                    <a:pt x="63" y="724"/>
                    <a:pt x="137" y="898"/>
                    <a:pt x="274" y="1024"/>
                  </a:cubicBezTo>
                  <a:cubicBezTo>
                    <a:pt x="284" y="1035"/>
                    <a:pt x="284" y="1055"/>
                    <a:pt x="274" y="1071"/>
                  </a:cubicBezTo>
                  <a:cubicBezTo>
                    <a:pt x="268" y="1077"/>
                    <a:pt x="258" y="1077"/>
                    <a:pt x="253" y="107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72">
              <a:extLst>
                <a:ext uri="{FF2B5EF4-FFF2-40B4-BE49-F238E27FC236}">
                  <a16:creationId xmlns:a16="http://schemas.microsoft.com/office/drawing/2014/main" id="{6BB4E8B6-B78E-E382-FC0D-EC569E334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8288" y="769938"/>
              <a:ext cx="104775" cy="387350"/>
            </a:xfrm>
            <a:custGeom>
              <a:avLst/>
              <a:gdLst>
                <a:gd name="T0" fmla="*/ 37 w 290"/>
                <a:gd name="T1" fmla="*/ 1077 h 1078"/>
                <a:gd name="T2" fmla="*/ 37 w 290"/>
                <a:gd name="T3" fmla="*/ 1077 h 1078"/>
                <a:gd name="T4" fmla="*/ 11 w 290"/>
                <a:gd name="T5" fmla="*/ 1071 h 1078"/>
                <a:gd name="T6" fmla="*/ 16 w 290"/>
                <a:gd name="T7" fmla="*/ 1024 h 1078"/>
                <a:gd name="T8" fmla="*/ 226 w 290"/>
                <a:gd name="T9" fmla="*/ 541 h 1078"/>
                <a:gd name="T10" fmla="*/ 16 w 290"/>
                <a:gd name="T11" fmla="*/ 57 h 1078"/>
                <a:gd name="T12" fmla="*/ 16 w 290"/>
                <a:gd name="T13" fmla="*/ 15 h 1078"/>
                <a:gd name="T14" fmla="*/ 58 w 290"/>
                <a:gd name="T15" fmla="*/ 10 h 1078"/>
                <a:gd name="T16" fmla="*/ 289 w 290"/>
                <a:gd name="T17" fmla="*/ 541 h 1078"/>
                <a:gd name="T18" fmla="*/ 58 w 290"/>
                <a:gd name="T19" fmla="*/ 1071 h 1078"/>
                <a:gd name="T20" fmla="*/ 37 w 290"/>
                <a:gd name="T21" fmla="*/ 1077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0" h="1078">
                  <a:moveTo>
                    <a:pt x="37" y="1077"/>
                  </a:moveTo>
                  <a:lnTo>
                    <a:pt x="37" y="1077"/>
                  </a:lnTo>
                  <a:cubicBezTo>
                    <a:pt x="26" y="1077"/>
                    <a:pt x="21" y="1077"/>
                    <a:pt x="11" y="1071"/>
                  </a:cubicBezTo>
                  <a:cubicBezTo>
                    <a:pt x="0" y="1055"/>
                    <a:pt x="0" y="1035"/>
                    <a:pt x="16" y="1024"/>
                  </a:cubicBezTo>
                  <a:cubicBezTo>
                    <a:pt x="148" y="898"/>
                    <a:pt x="226" y="724"/>
                    <a:pt x="226" y="541"/>
                  </a:cubicBezTo>
                  <a:cubicBezTo>
                    <a:pt x="226" y="357"/>
                    <a:pt x="153" y="184"/>
                    <a:pt x="16" y="57"/>
                  </a:cubicBezTo>
                  <a:cubicBezTo>
                    <a:pt x="6" y="47"/>
                    <a:pt x="0" y="26"/>
                    <a:pt x="16" y="15"/>
                  </a:cubicBezTo>
                  <a:cubicBezTo>
                    <a:pt x="26" y="0"/>
                    <a:pt x="48" y="0"/>
                    <a:pt x="58" y="10"/>
                  </a:cubicBezTo>
                  <a:cubicBezTo>
                    <a:pt x="206" y="147"/>
                    <a:pt x="289" y="342"/>
                    <a:pt x="289" y="541"/>
                  </a:cubicBezTo>
                  <a:cubicBezTo>
                    <a:pt x="289" y="740"/>
                    <a:pt x="206" y="935"/>
                    <a:pt x="58" y="1071"/>
                  </a:cubicBezTo>
                  <a:cubicBezTo>
                    <a:pt x="53" y="1077"/>
                    <a:pt x="43" y="1077"/>
                    <a:pt x="37" y="107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AEACBB3-1855-0461-2805-5157412FD652}"/>
              </a:ext>
            </a:extLst>
          </p:cNvPr>
          <p:cNvGrpSpPr/>
          <p:nvPr/>
        </p:nvGrpSpPr>
        <p:grpSpPr>
          <a:xfrm>
            <a:off x="516580" y="1660099"/>
            <a:ext cx="677209" cy="618150"/>
            <a:chOff x="11110913" y="1422400"/>
            <a:chExt cx="546100" cy="498475"/>
          </a:xfrm>
          <a:solidFill>
            <a:schemeClr val="bg1"/>
          </a:solidFill>
        </p:grpSpPr>
        <p:sp>
          <p:nvSpPr>
            <p:cNvPr id="88" name="Freeform 322">
              <a:extLst>
                <a:ext uri="{FF2B5EF4-FFF2-40B4-BE49-F238E27FC236}">
                  <a16:creationId xmlns:a16="http://schemas.microsoft.com/office/drawing/2014/main" id="{D3EC25E8-286E-A59D-EBF3-6FD328198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5700" y="1422400"/>
              <a:ext cx="136525" cy="136525"/>
            </a:xfrm>
            <a:custGeom>
              <a:avLst/>
              <a:gdLst>
                <a:gd name="T0" fmla="*/ 190 w 379"/>
                <a:gd name="T1" fmla="*/ 379 h 380"/>
                <a:gd name="T2" fmla="*/ 190 w 379"/>
                <a:gd name="T3" fmla="*/ 379 h 380"/>
                <a:gd name="T4" fmla="*/ 0 w 379"/>
                <a:gd name="T5" fmla="*/ 189 h 380"/>
                <a:gd name="T6" fmla="*/ 190 w 379"/>
                <a:gd name="T7" fmla="*/ 0 h 380"/>
                <a:gd name="T8" fmla="*/ 378 w 379"/>
                <a:gd name="T9" fmla="*/ 189 h 380"/>
                <a:gd name="T10" fmla="*/ 190 w 379"/>
                <a:gd name="T11" fmla="*/ 379 h 380"/>
                <a:gd name="T12" fmla="*/ 190 w 379"/>
                <a:gd name="T13" fmla="*/ 63 h 380"/>
                <a:gd name="T14" fmla="*/ 190 w 379"/>
                <a:gd name="T15" fmla="*/ 63 h 380"/>
                <a:gd name="T16" fmla="*/ 63 w 379"/>
                <a:gd name="T17" fmla="*/ 189 h 380"/>
                <a:gd name="T18" fmla="*/ 190 w 379"/>
                <a:gd name="T19" fmla="*/ 315 h 380"/>
                <a:gd name="T20" fmla="*/ 315 w 379"/>
                <a:gd name="T21" fmla="*/ 189 h 380"/>
                <a:gd name="T22" fmla="*/ 190 w 379"/>
                <a:gd name="T23" fmla="*/ 6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9" h="380">
                  <a:moveTo>
                    <a:pt x="190" y="379"/>
                  </a:moveTo>
                  <a:lnTo>
                    <a:pt x="190" y="379"/>
                  </a:lnTo>
                  <a:cubicBezTo>
                    <a:pt x="90" y="379"/>
                    <a:pt x="0" y="289"/>
                    <a:pt x="0" y="189"/>
                  </a:cubicBezTo>
                  <a:cubicBezTo>
                    <a:pt x="0" y="84"/>
                    <a:pt x="90" y="0"/>
                    <a:pt x="190" y="0"/>
                  </a:cubicBezTo>
                  <a:cubicBezTo>
                    <a:pt x="294" y="0"/>
                    <a:pt x="378" y="84"/>
                    <a:pt x="378" y="189"/>
                  </a:cubicBezTo>
                  <a:cubicBezTo>
                    <a:pt x="378" y="289"/>
                    <a:pt x="294" y="379"/>
                    <a:pt x="190" y="379"/>
                  </a:cubicBezTo>
                  <a:close/>
                  <a:moveTo>
                    <a:pt x="190" y="63"/>
                  </a:moveTo>
                  <a:lnTo>
                    <a:pt x="190" y="63"/>
                  </a:lnTo>
                  <a:cubicBezTo>
                    <a:pt x="122" y="63"/>
                    <a:pt x="63" y="116"/>
                    <a:pt x="63" y="189"/>
                  </a:cubicBezTo>
                  <a:cubicBezTo>
                    <a:pt x="63" y="257"/>
                    <a:pt x="122" y="315"/>
                    <a:pt x="190" y="315"/>
                  </a:cubicBezTo>
                  <a:cubicBezTo>
                    <a:pt x="262" y="315"/>
                    <a:pt x="315" y="257"/>
                    <a:pt x="315" y="189"/>
                  </a:cubicBezTo>
                  <a:cubicBezTo>
                    <a:pt x="315" y="116"/>
                    <a:pt x="262" y="63"/>
                    <a:pt x="190" y="6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323">
              <a:extLst>
                <a:ext uri="{FF2B5EF4-FFF2-40B4-BE49-F238E27FC236}">
                  <a16:creationId xmlns:a16="http://schemas.microsoft.com/office/drawing/2014/main" id="{888120C5-BDDB-804E-838C-22985D848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6675" y="1468438"/>
              <a:ext cx="92075" cy="92075"/>
            </a:xfrm>
            <a:custGeom>
              <a:avLst/>
              <a:gdLst>
                <a:gd name="T0" fmla="*/ 127 w 254"/>
                <a:gd name="T1" fmla="*/ 253 h 254"/>
                <a:gd name="T2" fmla="*/ 127 w 254"/>
                <a:gd name="T3" fmla="*/ 253 h 254"/>
                <a:gd name="T4" fmla="*/ 0 w 254"/>
                <a:gd name="T5" fmla="*/ 126 h 254"/>
                <a:gd name="T6" fmla="*/ 127 w 254"/>
                <a:gd name="T7" fmla="*/ 0 h 254"/>
                <a:gd name="T8" fmla="*/ 253 w 254"/>
                <a:gd name="T9" fmla="*/ 126 h 254"/>
                <a:gd name="T10" fmla="*/ 127 w 254"/>
                <a:gd name="T11" fmla="*/ 253 h 254"/>
                <a:gd name="T12" fmla="*/ 127 w 254"/>
                <a:gd name="T13" fmla="*/ 63 h 254"/>
                <a:gd name="T14" fmla="*/ 127 w 254"/>
                <a:gd name="T15" fmla="*/ 63 h 254"/>
                <a:gd name="T16" fmla="*/ 63 w 254"/>
                <a:gd name="T17" fmla="*/ 126 h 254"/>
                <a:gd name="T18" fmla="*/ 127 w 254"/>
                <a:gd name="T19" fmla="*/ 189 h 254"/>
                <a:gd name="T20" fmla="*/ 190 w 254"/>
                <a:gd name="T21" fmla="*/ 126 h 254"/>
                <a:gd name="T22" fmla="*/ 127 w 254"/>
                <a:gd name="T23" fmla="*/ 6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254">
                  <a:moveTo>
                    <a:pt x="127" y="253"/>
                  </a:moveTo>
                  <a:lnTo>
                    <a:pt x="127" y="253"/>
                  </a:lnTo>
                  <a:cubicBezTo>
                    <a:pt x="58" y="253"/>
                    <a:pt x="0" y="194"/>
                    <a:pt x="0" y="126"/>
                  </a:cubicBezTo>
                  <a:cubicBezTo>
                    <a:pt x="0" y="53"/>
                    <a:pt x="58" y="0"/>
                    <a:pt x="127" y="0"/>
                  </a:cubicBezTo>
                  <a:cubicBezTo>
                    <a:pt x="200" y="0"/>
                    <a:pt x="253" y="53"/>
                    <a:pt x="253" y="126"/>
                  </a:cubicBezTo>
                  <a:cubicBezTo>
                    <a:pt x="253" y="194"/>
                    <a:pt x="200" y="253"/>
                    <a:pt x="127" y="253"/>
                  </a:cubicBezTo>
                  <a:close/>
                  <a:moveTo>
                    <a:pt x="127" y="63"/>
                  </a:moveTo>
                  <a:lnTo>
                    <a:pt x="127" y="63"/>
                  </a:lnTo>
                  <a:cubicBezTo>
                    <a:pt x="95" y="63"/>
                    <a:pt x="63" y="89"/>
                    <a:pt x="63" y="126"/>
                  </a:cubicBezTo>
                  <a:cubicBezTo>
                    <a:pt x="63" y="158"/>
                    <a:pt x="95" y="189"/>
                    <a:pt x="127" y="189"/>
                  </a:cubicBezTo>
                  <a:cubicBezTo>
                    <a:pt x="163" y="189"/>
                    <a:pt x="190" y="158"/>
                    <a:pt x="190" y="126"/>
                  </a:cubicBezTo>
                  <a:cubicBezTo>
                    <a:pt x="190" y="89"/>
                    <a:pt x="163" y="63"/>
                    <a:pt x="127" y="6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324">
              <a:extLst>
                <a:ext uri="{FF2B5EF4-FFF2-40B4-BE49-F238E27FC236}">
                  <a16:creationId xmlns:a16="http://schemas.microsoft.com/office/drawing/2014/main" id="{9E322413-BC55-C487-8660-A6B85988D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9175" y="1468438"/>
              <a:ext cx="90488" cy="92075"/>
            </a:xfrm>
            <a:custGeom>
              <a:avLst/>
              <a:gdLst>
                <a:gd name="T0" fmla="*/ 126 w 253"/>
                <a:gd name="T1" fmla="*/ 253 h 254"/>
                <a:gd name="T2" fmla="*/ 126 w 253"/>
                <a:gd name="T3" fmla="*/ 253 h 254"/>
                <a:gd name="T4" fmla="*/ 0 w 253"/>
                <a:gd name="T5" fmla="*/ 126 h 254"/>
                <a:gd name="T6" fmla="*/ 126 w 253"/>
                <a:gd name="T7" fmla="*/ 0 h 254"/>
                <a:gd name="T8" fmla="*/ 252 w 253"/>
                <a:gd name="T9" fmla="*/ 126 h 254"/>
                <a:gd name="T10" fmla="*/ 126 w 253"/>
                <a:gd name="T11" fmla="*/ 253 h 254"/>
                <a:gd name="T12" fmla="*/ 126 w 253"/>
                <a:gd name="T13" fmla="*/ 63 h 254"/>
                <a:gd name="T14" fmla="*/ 126 w 253"/>
                <a:gd name="T15" fmla="*/ 63 h 254"/>
                <a:gd name="T16" fmla="*/ 63 w 253"/>
                <a:gd name="T17" fmla="*/ 126 h 254"/>
                <a:gd name="T18" fmla="*/ 126 w 253"/>
                <a:gd name="T19" fmla="*/ 189 h 254"/>
                <a:gd name="T20" fmla="*/ 189 w 253"/>
                <a:gd name="T21" fmla="*/ 126 h 254"/>
                <a:gd name="T22" fmla="*/ 126 w 253"/>
                <a:gd name="T23" fmla="*/ 6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3" h="254">
                  <a:moveTo>
                    <a:pt x="126" y="253"/>
                  </a:moveTo>
                  <a:lnTo>
                    <a:pt x="126" y="253"/>
                  </a:lnTo>
                  <a:cubicBezTo>
                    <a:pt x="58" y="253"/>
                    <a:pt x="0" y="194"/>
                    <a:pt x="0" y="126"/>
                  </a:cubicBezTo>
                  <a:cubicBezTo>
                    <a:pt x="0" y="53"/>
                    <a:pt x="58" y="0"/>
                    <a:pt x="126" y="0"/>
                  </a:cubicBezTo>
                  <a:cubicBezTo>
                    <a:pt x="200" y="0"/>
                    <a:pt x="252" y="53"/>
                    <a:pt x="252" y="126"/>
                  </a:cubicBezTo>
                  <a:cubicBezTo>
                    <a:pt x="252" y="194"/>
                    <a:pt x="200" y="253"/>
                    <a:pt x="126" y="253"/>
                  </a:cubicBezTo>
                  <a:close/>
                  <a:moveTo>
                    <a:pt x="126" y="63"/>
                  </a:moveTo>
                  <a:lnTo>
                    <a:pt x="126" y="63"/>
                  </a:lnTo>
                  <a:cubicBezTo>
                    <a:pt x="95" y="63"/>
                    <a:pt x="63" y="89"/>
                    <a:pt x="63" y="126"/>
                  </a:cubicBezTo>
                  <a:cubicBezTo>
                    <a:pt x="63" y="158"/>
                    <a:pt x="95" y="189"/>
                    <a:pt x="126" y="189"/>
                  </a:cubicBezTo>
                  <a:cubicBezTo>
                    <a:pt x="163" y="189"/>
                    <a:pt x="189" y="158"/>
                    <a:pt x="189" y="126"/>
                  </a:cubicBezTo>
                  <a:cubicBezTo>
                    <a:pt x="189" y="89"/>
                    <a:pt x="163" y="63"/>
                    <a:pt x="126" y="6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325">
              <a:extLst>
                <a:ext uri="{FF2B5EF4-FFF2-40B4-BE49-F238E27FC236}">
                  <a16:creationId xmlns:a16="http://schemas.microsoft.com/office/drawing/2014/main" id="{141F7017-0B4F-A973-FD92-786AC204B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1811338"/>
              <a:ext cx="546100" cy="109537"/>
            </a:xfrm>
            <a:custGeom>
              <a:avLst/>
              <a:gdLst>
                <a:gd name="T0" fmla="*/ 758 w 1515"/>
                <a:gd name="T1" fmla="*/ 305 h 306"/>
                <a:gd name="T2" fmla="*/ 758 w 1515"/>
                <a:gd name="T3" fmla="*/ 305 h 306"/>
                <a:gd name="T4" fmla="*/ 0 w 1515"/>
                <a:gd name="T5" fmla="*/ 147 h 306"/>
                <a:gd name="T6" fmla="*/ 437 w 1515"/>
                <a:gd name="T7" fmla="*/ 0 h 306"/>
                <a:gd name="T8" fmla="*/ 474 w 1515"/>
                <a:gd name="T9" fmla="*/ 31 h 306"/>
                <a:gd name="T10" fmla="*/ 442 w 1515"/>
                <a:gd name="T11" fmla="*/ 63 h 306"/>
                <a:gd name="T12" fmla="*/ 69 w 1515"/>
                <a:gd name="T13" fmla="*/ 147 h 306"/>
                <a:gd name="T14" fmla="*/ 758 w 1515"/>
                <a:gd name="T15" fmla="*/ 242 h 306"/>
                <a:gd name="T16" fmla="*/ 1451 w 1515"/>
                <a:gd name="T17" fmla="*/ 147 h 306"/>
                <a:gd name="T18" fmla="*/ 1072 w 1515"/>
                <a:gd name="T19" fmla="*/ 63 h 306"/>
                <a:gd name="T20" fmla="*/ 1041 w 1515"/>
                <a:gd name="T21" fmla="*/ 31 h 306"/>
                <a:gd name="T22" fmla="*/ 1078 w 1515"/>
                <a:gd name="T23" fmla="*/ 0 h 306"/>
                <a:gd name="T24" fmla="*/ 1514 w 1515"/>
                <a:gd name="T25" fmla="*/ 147 h 306"/>
                <a:gd name="T26" fmla="*/ 758 w 1515"/>
                <a:gd name="T27" fmla="*/ 305 h 306"/>
                <a:gd name="T28" fmla="*/ 1457 w 1515"/>
                <a:gd name="T29" fmla="*/ 147 h 306"/>
                <a:gd name="T30" fmla="*/ 1457 w 1515"/>
                <a:gd name="T31" fmla="*/ 14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15" h="306">
                  <a:moveTo>
                    <a:pt x="758" y="305"/>
                  </a:moveTo>
                  <a:lnTo>
                    <a:pt x="758" y="305"/>
                  </a:lnTo>
                  <a:cubicBezTo>
                    <a:pt x="685" y="305"/>
                    <a:pt x="0" y="300"/>
                    <a:pt x="0" y="147"/>
                  </a:cubicBezTo>
                  <a:cubicBezTo>
                    <a:pt x="0" y="73"/>
                    <a:pt x="148" y="26"/>
                    <a:pt x="437" y="0"/>
                  </a:cubicBezTo>
                  <a:cubicBezTo>
                    <a:pt x="458" y="0"/>
                    <a:pt x="474" y="10"/>
                    <a:pt x="474" y="31"/>
                  </a:cubicBezTo>
                  <a:cubicBezTo>
                    <a:pt x="474" y="47"/>
                    <a:pt x="463" y="63"/>
                    <a:pt x="442" y="63"/>
                  </a:cubicBezTo>
                  <a:cubicBezTo>
                    <a:pt x="174" y="84"/>
                    <a:pt x="85" y="126"/>
                    <a:pt x="69" y="147"/>
                  </a:cubicBezTo>
                  <a:cubicBezTo>
                    <a:pt x="100" y="179"/>
                    <a:pt x="343" y="242"/>
                    <a:pt x="758" y="242"/>
                  </a:cubicBezTo>
                  <a:cubicBezTo>
                    <a:pt x="1172" y="242"/>
                    <a:pt x="1420" y="179"/>
                    <a:pt x="1451" y="147"/>
                  </a:cubicBezTo>
                  <a:cubicBezTo>
                    <a:pt x="1435" y="126"/>
                    <a:pt x="1341" y="84"/>
                    <a:pt x="1072" y="63"/>
                  </a:cubicBezTo>
                  <a:cubicBezTo>
                    <a:pt x="1057" y="63"/>
                    <a:pt x="1041" y="47"/>
                    <a:pt x="1041" y="31"/>
                  </a:cubicBezTo>
                  <a:cubicBezTo>
                    <a:pt x="1046" y="10"/>
                    <a:pt x="1062" y="0"/>
                    <a:pt x="1078" y="0"/>
                  </a:cubicBezTo>
                  <a:cubicBezTo>
                    <a:pt x="1367" y="26"/>
                    <a:pt x="1514" y="73"/>
                    <a:pt x="1514" y="147"/>
                  </a:cubicBezTo>
                  <a:cubicBezTo>
                    <a:pt x="1514" y="300"/>
                    <a:pt x="836" y="305"/>
                    <a:pt x="758" y="305"/>
                  </a:cubicBezTo>
                  <a:close/>
                  <a:moveTo>
                    <a:pt x="1457" y="147"/>
                  </a:moveTo>
                  <a:lnTo>
                    <a:pt x="1457" y="14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326">
              <a:extLst>
                <a:ext uri="{FF2B5EF4-FFF2-40B4-BE49-F238E27FC236}">
                  <a16:creationId xmlns:a16="http://schemas.microsoft.com/office/drawing/2014/main" id="{394527A8-905E-24DB-AE65-42ADF9DD6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5700" y="1581150"/>
              <a:ext cx="136525" cy="227013"/>
            </a:xfrm>
            <a:custGeom>
              <a:avLst/>
              <a:gdLst>
                <a:gd name="T0" fmla="*/ 347 w 379"/>
                <a:gd name="T1" fmla="*/ 630 h 631"/>
                <a:gd name="T2" fmla="*/ 347 w 379"/>
                <a:gd name="T3" fmla="*/ 630 h 631"/>
                <a:gd name="T4" fmla="*/ 32 w 379"/>
                <a:gd name="T5" fmla="*/ 630 h 631"/>
                <a:gd name="T6" fmla="*/ 0 w 379"/>
                <a:gd name="T7" fmla="*/ 598 h 631"/>
                <a:gd name="T8" fmla="*/ 0 w 379"/>
                <a:gd name="T9" fmla="*/ 189 h 631"/>
                <a:gd name="T10" fmla="*/ 190 w 379"/>
                <a:gd name="T11" fmla="*/ 0 h 631"/>
                <a:gd name="T12" fmla="*/ 378 w 379"/>
                <a:gd name="T13" fmla="*/ 189 h 631"/>
                <a:gd name="T14" fmla="*/ 378 w 379"/>
                <a:gd name="T15" fmla="*/ 598 h 631"/>
                <a:gd name="T16" fmla="*/ 347 w 379"/>
                <a:gd name="T17" fmla="*/ 630 h 631"/>
                <a:gd name="T18" fmla="*/ 63 w 379"/>
                <a:gd name="T19" fmla="*/ 566 h 631"/>
                <a:gd name="T20" fmla="*/ 63 w 379"/>
                <a:gd name="T21" fmla="*/ 566 h 631"/>
                <a:gd name="T22" fmla="*/ 315 w 379"/>
                <a:gd name="T23" fmla="*/ 566 h 631"/>
                <a:gd name="T24" fmla="*/ 315 w 379"/>
                <a:gd name="T25" fmla="*/ 189 h 631"/>
                <a:gd name="T26" fmla="*/ 190 w 379"/>
                <a:gd name="T27" fmla="*/ 63 h 631"/>
                <a:gd name="T28" fmla="*/ 63 w 379"/>
                <a:gd name="T29" fmla="*/ 189 h 631"/>
                <a:gd name="T30" fmla="*/ 63 w 379"/>
                <a:gd name="T31" fmla="*/ 566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" h="631">
                  <a:moveTo>
                    <a:pt x="347" y="630"/>
                  </a:moveTo>
                  <a:lnTo>
                    <a:pt x="347" y="630"/>
                  </a:lnTo>
                  <a:cubicBezTo>
                    <a:pt x="32" y="630"/>
                    <a:pt x="32" y="630"/>
                    <a:pt x="32" y="630"/>
                  </a:cubicBezTo>
                  <a:cubicBezTo>
                    <a:pt x="17" y="630"/>
                    <a:pt x="0" y="614"/>
                    <a:pt x="0" y="598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83"/>
                    <a:pt x="90" y="0"/>
                    <a:pt x="190" y="0"/>
                  </a:cubicBezTo>
                  <a:cubicBezTo>
                    <a:pt x="294" y="0"/>
                    <a:pt x="378" y="83"/>
                    <a:pt x="378" y="189"/>
                  </a:cubicBezTo>
                  <a:cubicBezTo>
                    <a:pt x="378" y="598"/>
                    <a:pt x="378" y="598"/>
                    <a:pt x="378" y="598"/>
                  </a:cubicBezTo>
                  <a:cubicBezTo>
                    <a:pt x="378" y="614"/>
                    <a:pt x="368" y="630"/>
                    <a:pt x="347" y="630"/>
                  </a:cubicBezTo>
                  <a:close/>
                  <a:moveTo>
                    <a:pt x="63" y="566"/>
                  </a:moveTo>
                  <a:lnTo>
                    <a:pt x="63" y="566"/>
                  </a:lnTo>
                  <a:cubicBezTo>
                    <a:pt x="315" y="566"/>
                    <a:pt x="315" y="566"/>
                    <a:pt x="315" y="566"/>
                  </a:cubicBezTo>
                  <a:cubicBezTo>
                    <a:pt x="315" y="189"/>
                    <a:pt x="315" y="189"/>
                    <a:pt x="315" y="189"/>
                  </a:cubicBezTo>
                  <a:cubicBezTo>
                    <a:pt x="315" y="115"/>
                    <a:pt x="262" y="63"/>
                    <a:pt x="190" y="63"/>
                  </a:cubicBezTo>
                  <a:cubicBezTo>
                    <a:pt x="122" y="63"/>
                    <a:pt x="63" y="115"/>
                    <a:pt x="63" y="189"/>
                  </a:cubicBezTo>
                  <a:lnTo>
                    <a:pt x="63" y="56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327">
              <a:extLst>
                <a:ext uri="{FF2B5EF4-FFF2-40B4-BE49-F238E27FC236}">
                  <a16:creationId xmlns:a16="http://schemas.microsoft.com/office/drawing/2014/main" id="{6BD3A8DD-4537-1FE0-BC15-95AB38F45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6675" y="1581150"/>
              <a:ext cx="92075" cy="180975"/>
            </a:xfrm>
            <a:custGeom>
              <a:avLst/>
              <a:gdLst>
                <a:gd name="T0" fmla="*/ 221 w 254"/>
                <a:gd name="T1" fmla="*/ 503 h 504"/>
                <a:gd name="T2" fmla="*/ 221 w 254"/>
                <a:gd name="T3" fmla="*/ 503 h 504"/>
                <a:gd name="T4" fmla="*/ 32 w 254"/>
                <a:gd name="T5" fmla="*/ 503 h 504"/>
                <a:gd name="T6" fmla="*/ 0 w 254"/>
                <a:gd name="T7" fmla="*/ 472 h 504"/>
                <a:gd name="T8" fmla="*/ 0 w 254"/>
                <a:gd name="T9" fmla="*/ 126 h 504"/>
                <a:gd name="T10" fmla="*/ 127 w 254"/>
                <a:gd name="T11" fmla="*/ 0 h 504"/>
                <a:gd name="T12" fmla="*/ 253 w 254"/>
                <a:gd name="T13" fmla="*/ 126 h 504"/>
                <a:gd name="T14" fmla="*/ 253 w 254"/>
                <a:gd name="T15" fmla="*/ 472 h 504"/>
                <a:gd name="T16" fmla="*/ 221 w 254"/>
                <a:gd name="T17" fmla="*/ 503 h 504"/>
                <a:gd name="T18" fmla="*/ 63 w 254"/>
                <a:gd name="T19" fmla="*/ 440 h 504"/>
                <a:gd name="T20" fmla="*/ 63 w 254"/>
                <a:gd name="T21" fmla="*/ 440 h 504"/>
                <a:gd name="T22" fmla="*/ 190 w 254"/>
                <a:gd name="T23" fmla="*/ 440 h 504"/>
                <a:gd name="T24" fmla="*/ 190 w 254"/>
                <a:gd name="T25" fmla="*/ 126 h 504"/>
                <a:gd name="T26" fmla="*/ 127 w 254"/>
                <a:gd name="T27" fmla="*/ 63 h 504"/>
                <a:gd name="T28" fmla="*/ 63 w 254"/>
                <a:gd name="T29" fmla="*/ 126 h 504"/>
                <a:gd name="T30" fmla="*/ 63 w 254"/>
                <a:gd name="T31" fmla="*/ 44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4" h="504">
                  <a:moveTo>
                    <a:pt x="221" y="503"/>
                  </a:moveTo>
                  <a:lnTo>
                    <a:pt x="221" y="503"/>
                  </a:lnTo>
                  <a:cubicBezTo>
                    <a:pt x="32" y="503"/>
                    <a:pt x="32" y="503"/>
                    <a:pt x="32" y="503"/>
                  </a:cubicBezTo>
                  <a:cubicBezTo>
                    <a:pt x="16" y="503"/>
                    <a:pt x="0" y="488"/>
                    <a:pt x="0" y="47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52"/>
                    <a:pt x="58" y="0"/>
                    <a:pt x="127" y="0"/>
                  </a:cubicBezTo>
                  <a:cubicBezTo>
                    <a:pt x="200" y="0"/>
                    <a:pt x="253" y="52"/>
                    <a:pt x="253" y="126"/>
                  </a:cubicBezTo>
                  <a:cubicBezTo>
                    <a:pt x="253" y="472"/>
                    <a:pt x="253" y="472"/>
                    <a:pt x="253" y="472"/>
                  </a:cubicBezTo>
                  <a:cubicBezTo>
                    <a:pt x="253" y="488"/>
                    <a:pt x="243" y="503"/>
                    <a:pt x="221" y="503"/>
                  </a:cubicBezTo>
                  <a:close/>
                  <a:moveTo>
                    <a:pt x="63" y="440"/>
                  </a:moveTo>
                  <a:lnTo>
                    <a:pt x="63" y="440"/>
                  </a:lnTo>
                  <a:cubicBezTo>
                    <a:pt x="190" y="440"/>
                    <a:pt x="190" y="440"/>
                    <a:pt x="190" y="440"/>
                  </a:cubicBezTo>
                  <a:cubicBezTo>
                    <a:pt x="190" y="126"/>
                    <a:pt x="190" y="126"/>
                    <a:pt x="190" y="126"/>
                  </a:cubicBezTo>
                  <a:cubicBezTo>
                    <a:pt x="190" y="89"/>
                    <a:pt x="163" y="63"/>
                    <a:pt x="127" y="63"/>
                  </a:cubicBezTo>
                  <a:cubicBezTo>
                    <a:pt x="95" y="63"/>
                    <a:pt x="63" y="89"/>
                    <a:pt x="63" y="126"/>
                  </a:cubicBezTo>
                  <a:lnTo>
                    <a:pt x="63" y="44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328">
              <a:extLst>
                <a:ext uri="{FF2B5EF4-FFF2-40B4-BE49-F238E27FC236}">
                  <a16:creationId xmlns:a16="http://schemas.microsoft.com/office/drawing/2014/main" id="{22C22E02-2E1E-8C7C-8196-E41E9EA2B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9175" y="1581150"/>
              <a:ext cx="90488" cy="180975"/>
            </a:xfrm>
            <a:custGeom>
              <a:avLst/>
              <a:gdLst>
                <a:gd name="T0" fmla="*/ 221 w 253"/>
                <a:gd name="T1" fmla="*/ 503 h 504"/>
                <a:gd name="T2" fmla="*/ 221 w 253"/>
                <a:gd name="T3" fmla="*/ 503 h 504"/>
                <a:gd name="T4" fmla="*/ 32 w 253"/>
                <a:gd name="T5" fmla="*/ 503 h 504"/>
                <a:gd name="T6" fmla="*/ 0 w 253"/>
                <a:gd name="T7" fmla="*/ 472 h 504"/>
                <a:gd name="T8" fmla="*/ 0 w 253"/>
                <a:gd name="T9" fmla="*/ 126 h 504"/>
                <a:gd name="T10" fmla="*/ 126 w 253"/>
                <a:gd name="T11" fmla="*/ 0 h 504"/>
                <a:gd name="T12" fmla="*/ 252 w 253"/>
                <a:gd name="T13" fmla="*/ 126 h 504"/>
                <a:gd name="T14" fmla="*/ 252 w 253"/>
                <a:gd name="T15" fmla="*/ 472 h 504"/>
                <a:gd name="T16" fmla="*/ 221 w 253"/>
                <a:gd name="T17" fmla="*/ 503 h 504"/>
                <a:gd name="T18" fmla="*/ 63 w 253"/>
                <a:gd name="T19" fmla="*/ 440 h 504"/>
                <a:gd name="T20" fmla="*/ 63 w 253"/>
                <a:gd name="T21" fmla="*/ 440 h 504"/>
                <a:gd name="T22" fmla="*/ 189 w 253"/>
                <a:gd name="T23" fmla="*/ 440 h 504"/>
                <a:gd name="T24" fmla="*/ 189 w 253"/>
                <a:gd name="T25" fmla="*/ 126 h 504"/>
                <a:gd name="T26" fmla="*/ 126 w 253"/>
                <a:gd name="T27" fmla="*/ 63 h 504"/>
                <a:gd name="T28" fmla="*/ 63 w 253"/>
                <a:gd name="T29" fmla="*/ 126 h 504"/>
                <a:gd name="T30" fmla="*/ 63 w 253"/>
                <a:gd name="T31" fmla="*/ 44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3" h="504">
                  <a:moveTo>
                    <a:pt x="221" y="503"/>
                  </a:moveTo>
                  <a:lnTo>
                    <a:pt x="221" y="503"/>
                  </a:lnTo>
                  <a:cubicBezTo>
                    <a:pt x="32" y="503"/>
                    <a:pt x="32" y="503"/>
                    <a:pt x="32" y="503"/>
                  </a:cubicBezTo>
                  <a:cubicBezTo>
                    <a:pt x="16" y="503"/>
                    <a:pt x="0" y="488"/>
                    <a:pt x="0" y="47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52"/>
                    <a:pt x="58" y="0"/>
                    <a:pt x="126" y="0"/>
                  </a:cubicBezTo>
                  <a:cubicBezTo>
                    <a:pt x="200" y="0"/>
                    <a:pt x="252" y="52"/>
                    <a:pt x="252" y="126"/>
                  </a:cubicBezTo>
                  <a:cubicBezTo>
                    <a:pt x="252" y="472"/>
                    <a:pt x="252" y="472"/>
                    <a:pt x="252" y="472"/>
                  </a:cubicBezTo>
                  <a:cubicBezTo>
                    <a:pt x="252" y="488"/>
                    <a:pt x="242" y="503"/>
                    <a:pt x="221" y="503"/>
                  </a:cubicBezTo>
                  <a:close/>
                  <a:moveTo>
                    <a:pt x="63" y="440"/>
                  </a:moveTo>
                  <a:lnTo>
                    <a:pt x="63" y="440"/>
                  </a:lnTo>
                  <a:cubicBezTo>
                    <a:pt x="189" y="440"/>
                    <a:pt x="189" y="440"/>
                    <a:pt x="189" y="440"/>
                  </a:cubicBezTo>
                  <a:cubicBezTo>
                    <a:pt x="189" y="126"/>
                    <a:pt x="189" y="126"/>
                    <a:pt x="189" y="126"/>
                  </a:cubicBezTo>
                  <a:cubicBezTo>
                    <a:pt x="189" y="89"/>
                    <a:pt x="163" y="63"/>
                    <a:pt x="126" y="63"/>
                  </a:cubicBezTo>
                  <a:cubicBezTo>
                    <a:pt x="95" y="63"/>
                    <a:pt x="63" y="89"/>
                    <a:pt x="63" y="126"/>
                  </a:cubicBezTo>
                  <a:lnTo>
                    <a:pt x="63" y="44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BCA0923-9323-A56A-FE38-2C1F96A588AA}"/>
              </a:ext>
            </a:extLst>
          </p:cNvPr>
          <p:cNvGrpSpPr/>
          <p:nvPr/>
        </p:nvGrpSpPr>
        <p:grpSpPr>
          <a:xfrm>
            <a:off x="556752" y="2893452"/>
            <a:ext cx="563028" cy="604370"/>
            <a:chOff x="6173788" y="5537200"/>
            <a:chExt cx="454025" cy="487363"/>
          </a:xfrm>
          <a:solidFill>
            <a:schemeClr val="bg1"/>
          </a:solidFill>
        </p:grpSpPr>
        <p:sp>
          <p:nvSpPr>
            <p:cNvPr id="96" name="Freeform 563">
              <a:extLst>
                <a:ext uri="{FF2B5EF4-FFF2-40B4-BE49-F238E27FC236}">
                  <a16:creationId xmlns:a16="http://schemas.microsoft.com/office/drawing/2014/main" id="{3AA40C36-E818-EC07-7546-27A23E1C2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3788" y="5799138"/>
              <a:ext cx="454025" cy="225425"/>
            </a:xfrm>
            <a:custGeom>
              <a:avLst/>
              <a:gdLst>
                <a:gd name="T0" fmla="*/ 1230 w 1262"/>
                <a:gd name="T1" fmla="*/ 625 h 626"/>
                <a:gd name="T2" fmla="*/ 1230 w 1262"/>
                <a:gd name="T3" fmla="*/ 625 h 626"/>
                <a:gd name="T4" fmla="*/ 31 w 1262"/>
                <a:gd name="T5" fmla="*/ 625 h 626"/>
                <a:gd name="T6" fmla="*/ 0 w 1262"/>
                <a:gd name="T7" fmla="*/ 594 h 626"/>
                <a:gd name="T8" fmla="*/ 0 w 1262"/>
                <a:gd name="T9" fmla="*/ 473 h 626"/>
                <a:gd name="T10" fmla="*/ 147 w 1262"/>
                <a:gd name="T11" fmla="*/ 268 h 626"/>
                <a:gd name="T12" fmla="*/ 441 w 1262"/>
                <a:gd name="T13" fmla="*/ 163 h 626"/>
                <a:gd name="T14" fmla="*/ 441 w 1262"/>
                <a:gd name="T15" fmla="*/ 11 h 626"/>
                <a:gd name="T16" fmla="*/ 504 w 1262"/>
                <a:gd name="T17" fmla="*/ 11 h 626"/>
                <a:gd name="T18" fmla="*/ 504 w 1262"/>
                <a:gd name="T19" fmla="*/ 184 h 626"/>
                <a:gd name="T20" fmla="*/ 484 w 1262"/>
                <a:gd name="T21" fmla="*/ 215 h 626"/>
                <a:gd name="T22" fmla="*/ 168 w 1262"/>
                <a:gd name="T23" fmla="*/ 326 h 626"/>
                <a:gd name="T24" fmla="*/ 63 w 1262"/>
                <a:gd name="T25" fmla="*/ 473 h 626"/>
                <a:gd name="T26" fmla="*/ 63 w 1262"/>
                <a:gd name="T27" fmla="*/ 562 h 626"/>
                <a:gd name="T28" fmla="*/ 1198 w 1262"/>
                <a:gd name="T29" fmla="*/ 562 h 626"/>
                <a:gd name="T30" fmla="*/ 1198 w 1262"/>
                <a:gd name="T31" fmla="*/ 473 h 626"/>
                <a:gd name="T32" fmla="*/ 1098 w 1262"/>
                <a:gd name="T33" fmla="*/ 326 h 626"/>
                <a:gd name="T34" fmla="*/ 777 w 1262"/>
                <a:gd name="T35" fmla="*/ 215 h 626"/>
                <a:gd name="T36" fmla="*/ 756 w 1262"/>
                <a:gd name="T37" fmla="*/ 184 h 626"/>
                <a:gd name="T38" fmla="*/ 756 w 1262"/>
                <a:gd name="T39" fmla="*/ 0 h 626"/>
                <a:gd name="T40" fmla="*/ 819 w 1262"/>
                <a:gd name="T41" fmla="*/ 0 h 626"/>
                <a:gd name="T42" fmla="*/ 819 w 1262"/>
                <a:gd name="T43" fmla="*/ 163 h 626"/>
                <a:gd name="T44" fmla="*/ 1119 w 1262"/>
                <a:gd name="T45" fmla="*/ 268 h 626"/>
                <a:gd name="T46" fmla="*/ 1261 w 1262"/>
                <a:gd name="T47" fmla="*/ 473 h 626"/>
                <a:gd name="T48" fmla="*/ 1261 w 1262"/>
                <a:gd name="T49" fmla="*/ 594 h 626"/>
                <a:gd name="T50" fmla="*/ 1230 w 1262"/>
                <a:gd name="T51" fmla="*/ 62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62" h="626">
                  <a:moveTo>
                    <a:pt x="1230" y="625"/>
                  </a:moveTo>
                  <a:lnTo>
                    <a:pt x="1230" y="625"/>
                  </a:lnTo>
                  <a:cubicBezTo>
                    <a:pt x="31" y="625"/>
                    <a:pt x="31" y="625"/>
                    <a:pt x="31" y="625"/>
                  </a:cubicBezTo>
                  <a:cubicBezTo>
                    <a:pt x="16" y="625"/>
                    <a:pt x="0" y="610"/>
                    <a:pt x="0" y="594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384"/>
                    <a:pt x="63" y="300"/>
                    <a:pt x="147" y="268"/>
                  </a:cubicBezTo>
                  <a:cubicBezTo>
                    <a:pt x="441" y="163"/>
                    <a:pt x="441" y="163"/>
                    <a:pt x="441" y="163"/>
                  </a:cubicBezTo>
                  <a:cubicBezTo>
                    <a:pt x="441" y="11"/>
                    <a:pt x="441" y="11"/>
                    <a:pt x="441" y="11"/>
                  </a:cubicBezTo>
                  <a:cubicBezTo>
                    <a:pt x="504" y="11"/>
                    <a:pt x="504" y="11"/>
                    <a:pt x="504" y="11"/>
                  </a:cubicBezTo>
                  <a:cubicBezTo>
                    <a:pt x="504" y="184"/>
                    <a:pt x="504" y="184"/>
                    <a:pt x="504" y="184"/>
                  </a:cubicBezTo>
                  <a:cubicBezTo>
                    <a:pt x="504" y="200"/>
                    <a:pt x="499" y="210"/>
                    <a:pt x="484" y="215"/>
                  </a:cubicBezTo>
                  <a:cubicBezTo>
                    <a:pt x="168" y="326"/>
                    <a:pt x="168" y="326"/>
                    <a:pt x="168" y="326"/>
                  </a:cubicBezTo>
                  <a:cubicBezTo>
                    <a:pt x="105" y="347"/>
                    <a:pt x="63" y="410"/>
                    <a:pt x="63" y="473"/>
                  </a:cubicBezTo>
                  <a:cubicBezTo>
                    <a:pt x="63" y="562"/>
                    <a:pt x="63" y="562"/>
                    <a:pt x="63" y="562"/>
                  </a:cubicBezTo>
                  <a:cubicBezTo>
                    <a:pt x="1198" y="562"/>
                    <a:pt x="1198" y="562"/>
                    <a:pt x="1198" y="562"/>
                  </a:cubicBezTo>
                  <a:cubicBezTo>
                    <a:pt x="1198" y="473"/>
                    <a:pt x="1198" y="473"/>
                    <a:pt x="1198" y="473"/>
                  </a:cubicBezTo>
                  <a:cubicBezTo>
                    <a:pt x="1198" y="410"/>
                    <a:pt x="1156" y="347"/>
                    <a:pt x="1098" y="326"/>
                  </a:cubicBezTo>
                  <a:cubicBezTo>
                    <a:pt x="777" y="215"/>
                    <a:pt x="777" y="215"/>
                    <a:pt x="777" y="215"/>
                  </a:cubicBezTo>
                  <a:cubicBezTo>
                    <a:pt x="767" y="210"/>
                    <a:pt x="756" y="200"/>
                    <a:pt x="756" y="184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63"/>
                    <a:pt x="819" y="163"/>
                    <a:pt x="819" y="163"/>
                  </a:cubicBezTo>
                  <a:cubicBezTo>
                    <a:pt x="1119" y="268"/>
                    <a:pt x="1119" y="268"/>
                    <a:pt x="1119" y="268"/>
                  </a:cubicBezTo>
                  <a:cubicBezTo>
                    <a:pt x="1203" y="300"/>
                    <a:pt x="1261" y="384"/>
                    <a:pt x="1261" y="473"/>
                  </a:cubicBezTo>
                  <a:cubicBezTo>
                    <a:pt x="1261" y="594"/>
                    <a:pt x="1261" y="594"/>
                    <a:pt x="1261" y="594"/>
                  </a:cubicBezTo>
                  <a:cubicBezTo>
                    <a:pt x="1261" y="610"/>
                    <a:pt x="1251" y="625"/>
                    <a:pt x="1230" y="6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564">
              <a:extLst>
                <a:ext uri="{FF2B5EF4-FFF2-40B4-BE49-F238E27FC236}">
                  <a16:creationId xmlns:a16="http://schemas.microsoft.com/office/drawing/2014/main" id="{22D86191-D307-F877-71B9-EA9DA45CD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800" y="5537200"/>
              <a:ext cx="249238" cy="295275"/>
            </a:xfrm>
            <a:custGeom>
              <a:avLst/>
              <a:gdLst>
                <a:gd name="T0" fmla="*/ 347 w 694"/>
                <a:gd name="T1" fmla="*/ 819 h 820"/>
                <a:gd name="T2" fmla="*/ 347 w 694"/>
                <a:gd name="T3" fmla="*/ 819 h 820"/>
                <a:gd name="T4" fmla="*/ 0 w 694"/>
                <a:gd name="T5" fmla="*/ 410 h 820"/>
                <a:gd name="T6" fmla="*/ 347 w 694"/>
                <a:gd name="T7" fmla="*/ 0 h 820"/>
                <a:gd name="T8" fmla="*/ 693 w 694"/>
                <a:gd name="T9" fmla="*/ 410 h 820"/>
                <a:gd name="T10" fmla="*/ 347 w 694"/>
                <a:gd name="T11" fmla="*/ 819 h 820"/>
                <a:gd name="T12" fmla="*/ 347 w 694"/>
                <a:gd name="T13" fmla="*/ 63 h 820"/>
                <a:gd name="T14" fmla="*/ 347 w 694"/>
                <a:gd name="T15" fmla="*/ 63 h 820"/>
                <a:gd name="T16" fmla="*/ 63 w 694"/>
                <a:gd name="T17" fmla="*/ 410 h 820"/>
                <a:gd name="T18" fmla="*/ 347 w 694"/>
                <a:gd name="T19" fmla="*/ 756 h 820"/>
                <a:gd name="T20" fmla="*/ 630 w 694"/>
                <a:gd name="T21" fmla="*/ 410 h 820"/>
                <a:gd name="T22" fmla="*/ 347 w 694"/>
                <a:gd name="T23" fmla="*/ 63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4" h="820">
                  <a:moveTo>
                    <a:pt x="347" y="819"/>
                  </a:moveTo>
                  <a:lnTo>
                    <a:pt x="347" y="819"/>
                  </a:lnTo>
                  <a:cubicBezTo>
                    <a:pt x="157" y="819"/>
                    <a:pt x="0" y="636"/>
                    <a:pt x="0" y="410"/>
                  </a:cubicBezTo>
                  <a:cubicBezTo>
                    <a:pt x="0" y="184"/>
                    <a:pt x="157" y="0"/>
                    <a:pt x="347" y="0"/>
                  </a:cubicBezTo>
                  <a:cubicBezTo>
                    <a:pt x="535" y="0"/>
                    <a:pt x="693" y="184"/>
                    <a:pt x="693" y="410"/>
                  </a:cubicBezTo>
                  <a:cubicBezTo>
                    <a:pt x="693" y="636"/>
                    <a:pt x="535" y="819"/>
                    <a:pt x="347" y="819"/>
                  </a:cubicBezTo>
                  <a:close/>
                  <a:moveTo>
                    <a:pt x="347" y="63"/>
                  </a:moveTo>
                  <a:lnTo>
                    <a:pt x="347" y="63"/>
                  </a:lnTo>
                  <a:cubicBezTo>
                    <a:pt x="189" y="63"/>
                    <a:pt x="63" y="221"/>
                    <a:pt x="63" y="410"/>
                  </a:cubicBezTo>
                  <a:cubicBezTo>
                    <a:pt x="63" y="599"/>
                    <a:pt x="189" y="756"/>
                    <a:pt x="347" y="756"/>
                  </a:cubicBezTo>
                  <a:cubicBezTo>
                    <a:pt x="504" y="756"/>
                    <a:pt x="630" y="599"/>
                    <a:pt x="630" y="410"/>
                  </a:cubicBezTo>
                  <a:cubicBezTo>
                    <a:pt x="630" y="221"/>
                    <a:pt x="504" y="63"/>
                    <a:pt x="347" y="6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565">
              <a:extLst>
                <a:ext uri="{FF2B5EF4-FFF2-40B4-BE49-F238E27FC236}">
                  <a16:creationId xmlns:a16="http://schemas.microsoft.com/office/drawing/2014/main" id="{3E9EDCB7-AA5A-D503-C568-2BD3B0A20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1738" y="5618163"/>
              <a:ext cx="231775" cy="68262"/>
            </a:xfrm>
            <a:custGeom>
              <a:avLst/>
              <a:gdLst>
                <a:gd name="T0" fmla="*/ 557 w 642"/>
                <a:gd name="T1" fmla="*/ 189 h 190"/>
                <a:gd name="T2" fmla="*/ 557 w 642"/>
                <a:gd name="T3" fmla="*/ 189 h 190"/>
                <a:gd name="T4" fmla="*/ 373 w 642"/>
                <a:gd name="T5" fmla="*/ 84 h 190"/>
                <a:gd name="T6" fmla="*/ 137 w 642"/>
                <a:gd name="T7" fmla="*/ 184 h 190"/>
                <a:gd name="T8" fmla="*/ 0 w 642"/>
                <a:gd name="T9" fmla="*/ 153 h 190"/>
                <a:gd name="T10" fmla="*/ 27 w 642"/>
                <a:gd name="T11" fmla="*/ 95 h 190"/>
                <a:gd name="T12" fmla="*/ 137 w 642"/>
                <a:gd name="T13" fmla="*/ 121 h 190"/>
                <a:gd name="T14" fmla="*/ 347 w 642"/>
                <a:gd name="T15" fmla="*/ 16 h 190"/>
                <a:gd name="T16" fmla="*/ 373 w 642"/>
                <a:gd name="T17" fmla="*/ 0 h 190"/>
                <a:gd name="T18" fmla="*/ 399 w 642"/>
                <a:gd name="T19" fmla="*/ 16 h 190"/>
                <a:gd name="T20" fmla="*/ 604 w 642"/>
                <a:gd name="T21" fmla="*/ 121 h 190"/>
                <a:gd name="T22" fmla="*/ 626 w 642"/>
                <a:gd name="T23" fmla="*/ 121 h 190"/>
                <a:gd name="T24" fmla="*/ 636 w 642"/>
                <a:gd name="T25" fmla="*/ 121 h 190"/>
                <a:gd name="T26" fmla="*/ 641 w 642"/>
                <a:gd name="T27" fmla="*/ 179 h 190"/>
                <a:gd name="T28" fmla="*/ 631 w 642"/>
                <a:gd name="T29" fmla="*/ 184 h 190"/>
                <a:gd name="T30" fmla="*/ 615 w 642"/>
                <a:gd name="T31" fmla="*/ 184 h 190"/>
                <a:gd name="T32" fmla="*/ 557 w 642"/>
                <a:gd name="T33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2" h="190">
                  <a:moveTo>
                    <a:pt x="557" y="189"/>
                  </a:moveTo>
                  <a:lnTo>
                    <a:pt x="557" y="189"/>
                  </a:lnTo>
                  <a:cubicBezTo>
                    <a:pt x="484" y="189"/>
                    <a:pt x="421" y="158"/>
                    <a:pt x="373" y="84"/>
                  </a:cubicBezTo>
                  <a:cubicBezTo>
                    <a:pt x="322" y="142"/>
                    <a:pt x="222" y="184"/>
                    <a:pt x="137" y="184"/>
                  </a:cubicBezTo>
                  <a:cubicBezTo>
                    <a:pt x="85" y="184"/>
                    <a:pt x="43" y="173"/>
                    <a:pt x="0" y="153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64" y="116"/>
                    <a:pt x="95" y="121"/>
                    <a:pt x="137" y="121"/>
                  </a:cubicBezTo>
                  <a:cubicBezTo>
                    <a:pt x="222" y="121"/>
                    <a:pt x="316" y="74"/>
                    <a:pt x="347" y="16"/>
                  </a:cubicBezTo>
                  <a:cubicBezTo>
                    <a:pt x="352" y="5"/>
                    <a:pt x="363" y="0"/>
                    <a:pt x="373" y="0"/>
                  </a:cubicBezTo>
                  <a:cubicBezTo>
                    <a:pt x="384" y="0"/>
                    <a:pt x="394" y="5"/>
                    <a:pt x="399" y="16"/>
                  </a:cubicBezTo>
                  <a:cubicBezTo>
                    <a:pt x="457" y="111"/>
                    <a:pt x="510" y="142"/>
                    <a:pt x="604" y="121"/>
                  </a:cubicBezTo>
                  <a:cubicBezTo>
                    <a:pt x="610" y="121"/>
                    <a:pt x="620" y="121"/>
                    <a:pt x="626" y="121"/>
                  </a:cubicBezTo>
                  <a:cubicBezTo>
                    <a:pt x="626" y="121"/>
                    <a:pt x="631" y="121"/>
                    <a:pt x="636" y="121"/>
                  </a:cubicBezTo>
                  <a:cubicBezTo>
                    <a:pt x="641" y="179"/>
                    <a:pt x="641" y="179"/>
                    <a:pt x="641" y="179"/>
                  </a:cubicBezTo>
                  <a:cubicBezTo>
                    <a:pt x="636" y="184"/>
                    <a:pt x="631" y="184"/>
                    <a:pt x="631" y="184"/>
                  </a:cubicBezTo>
                  <a:cubicBezTo>
                    <a:pt x="626" y="184"/>
                    <a:pt x="620" y="184"/>
                    <a:pt x="615" y="184"/>
                  </a:cubicBezTo>
                  <a:cubicBezTo>
                    <a:pt x="594" y="189"/>
                    <a:pt x="573" y="189"/>
                    <a:pt x="557" y="1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15D4288-5E18-A026-3F6E-FA758928A62B}"/>
              </a:ext>
            </a:extLst>
          </p:cNvPr>
          <p:cNvGrpSpPr/>
          <p:nvPr/>
        </p:nvGrpSpPr>
        <p:grpSpPr>
          <a:xfrm>
            <a:off x="4577685" y="4012265"/>
            <a:ext cx="675240" cy="677209"/>
            <a:chOff x="4548188" y="1400175"/>
            <a:chExt cx="544512" cy="546100"/>
          </a:xfrm>
          <a:solidFill>
            <a:schemeClr val="bg1"/>
          </a:solidFill>
        </p:grpSpPr>
        <p:sp>
          <p:nvSpPr>
            <p:cNvPr id="100" name="Freeform 360">
              <a:extLst>
                <a:ext uri="{FF2B5EF4-FFF2-40B4-BE49-F238E27FC236}">
                  <a16:creationId xmlns:a16="http://schemas.microsoft.com/office/drawing/2014/main" id="{CD274566-3068-7BCA-618F-842873464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6450" y="1536700"/>
              <a:ext cx="295275" cy="409575"/>
            </a:xfrm>
            <a:custGeom>
              <a:avLst/>
              <a:gdLst>
                <a:gd name="T0" fmla="*/ 788 w 820"/>
                <a:gd name="T1" fmla="*/ 1135 h 1136"/>
                <a:gd name="T2" fmla="*/ 788 w 820"/>
                <a:gd name="T3" fmla="*/ 1135 h 1136"/>
                <a:gd name="T4" fmla="*/ 31 w 820"/>
                <a:gd name="T5" fmla="*/ 1135 h 1136"/>
                <a:gd name="T6" fmla="*/ 0 w 820"/>
                <a:gd name="T7" fmla="*/ 1104 h 1136"/>
                <a:gd name="T8" fmla="*/ 0 w 820"/>
                <a:gd name="T9" fmla="*/ 32 h 1136"/>
                <a:gd name="T10" fmla="*/ 31 w 820"/>
                <a:gd name="T11" fmla="*/ 0 h 1136"/>
                <a:gd name="T12" fmla="*/ 788 w 820"/>
                <a:gd name="T13" fmla="*/ 0 h 1136"/>
                <a:gd name="T14" fmla="*/ 819 w 820"/>
                <a:gd name="T15" fmla="*/ 32 h 1136"/>
                <a:gd name="T16" fmla="*/ 819 w 820"/>
                <a:gd name="T17" fmla="*/ 1104 h 1136"/>
                <a:gd name="T18" fmla="*/ 788 w 820"/>
                <a:gd name="T19" fmla="*/ 1135 h 1136"/>
                <a:gd name="T20" fmla="*/ 63 w 820"/>
                <a:gd name="T21" fmla="*/ 1072 h 1136"/>
                <a:gd name="T22" fmla="*/ 63 w 820"/>
                <a:gd name="T23" fmla="*/ 1072 h 1136"/>
                <a:gd name="T24" fmla="*/ 756 w 820"/>
                <a:gd name="T25" fmla="*/ 1072 h 1136"/>
                <a:gd name="T26" fmla="*/ 756 w 820"/>
                <a:gd name="T27" fmla="*/ 63 h 1136"/>
                <a:gd name="T28" fmla="*/ 63 w 820"/>
                <a:gd name="T29" fmla="*/ 63 h 1136"/>
                <a:gd name="T30" fmla="*/ 63 w 820"/>
                <a:gd name="T31" fmla="*/ 1072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0" h="1136">
                  <a:moveTo>
                    <a:pt x="788" y="1135"/>
                  </a:moveTo>
                  <a:lnTo>
                    <a:pt x="788" y="1135"/>
                  </a:lnTo>
                  <a:cubicBezTo>
                    <a:pt x="31" y="1135"/>
                    <a:pt x="31" y="1135"/>
                    <a:pt x="31" y="1135"/>
                  </a:cubicBezTo>
                  <a:cubicBezTo>
                    <a:pt x="11" y="1135"/>
                    <a:pt x="0" y="1125"/>
                    <a:pt x="0" y="110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6"/>
                    <a:pt x="11" y="0"/>
                    <a:pt x="31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804" y="0"/>
                    <a:pt x="819" y="16"/>
                    <a:pt x="819" y="32"/>
                  </a:cubicBezTo>
                  <a:cubicBezTo>
                    <a:pt x="819" y="1104"/>
                    <a:pt x="819" y="1104"/>
                    <a:pt x="819" y="1104"/>
                  </a:cubicBezTo>
                  <a:cubicBezTo>
                    <a:pt x="819" y="1125"/>
                    <a:pt x="804" y="1135"/>
                    <a:pt x="788" y="1135"/>
                  </a:cubicBezTo>
                  <a:close/>
                  <a:moveTo>
                    <a:pt x="63" y="1072"/>
                  </a:moveTo>
                  <a:lnTo>
                    <a:pt x="63" y="1072"/>
                  </a:lnTo>
                  <a:cubicBezTo>
                    <a:pt x="756" y="1072"/>
                    <a:pt x="756" y="1072"/>
                    <a:pt x="756" y="1072"/>
                  </a:cubicBezTo>
                  <a:cubicBezTo>
                    <a:pt x="756" y="63"/>
                    <a:pt x="756" y="63"/>
                    <a:pt x="756" y="63"/>
                  </a:cubicBezTo>
                  <a:cubicBezTo>
                    <a:pt x="63" y="63"/>
                    <a:pt x="63" y="63"/>
                    <a:pt x="63" y="63"/>
                  </a:cubicBezTo>
                  <a:lnTo>
                    <a:pt x="63" y="107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361">
              <a:extLst>
                <a:ext uri="{FF2B5EF4-FFF2-40B4-BE49-F238E27FC236}">
                  <a16:creationId xmlns:a16="http://schemas.microsoft.com/office/drawing/2014/main" id="{00F6F2B5-55F8-7523-042B-D7588A873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8188" y="1400175"/>
              <a:ext cx="158750" cy="385763"/>
            </a:xfrm>
            <a:custGeom>
              <a:avLst/>
              <a:gdLst>
                <a:gd name="T0" fmla="*/ 220 w 443"/>
                <a:gd name="T1" fmla="*/ 1072 h 1073"/>
                <a:gd name="T2" fmla="*/ 220 w 443"/>
                <a:gd name="T3" fmla="*/ 1072 h 1073"/>
                <a:gd name="T4" fmla="*/ 31 w 443"/>
                <a:gd name="T5" fmla="*/ 1072 h 1073"/>
                <a:gd name="T6" fmla="*/ 0 w 443"/>
                <a:gd name="T7" fmla="*/ 1041 h 1073"/>
                <a:gd name="T8" fmla="*/ 0 w 443"/>
                <a:gd name="T9" fmla="*/ 222 h 1073"/>
                <a:gd name="T10" fmla="*/ 220 w 443"/>
                <a:gd name="T11" fmla="*/ 0 h 1073"/>
                <a:gd name="T12" fmla="*/ 442 w 443"/>
                <a:gd name="T13" fmla="*/ 222 h 1073"/>
                <a:gd name="T14" fmla="*/ 220 w 443"/>
                <a:gd name="T15" fmla="*/ 442 h 1073"/>
                <a:gd name="T16" fmla="*/ 189 w 443"/>
                <a:gd name="T17" fmla="*/ 411 h 1073"/>
                <a:gd name="T18" fmla="*/ 189 w 443"/>
                <a:gd name="T19" fmla="*/ 285 h 1073"/>
                <a:gd name="T20" fmla="*/ 220 w 443"/>
                <a:gd name="T21" fmla="*/ 253 h 1073"/>
                <a:gd name="T22" fmla="*/ 373 w 443"/>
                <a:gd name="T23" fmla="*/ 253 h 1073"/>
                <a:gd name="T24" fmla="*/ 378 w 443"/>
                <a:gd name="T25" fmla="*/ 222 h 1073"/>
                <a:gd name="T26" fmla="*/ 220 w 443"/>
                <a:gd name="T27" fmla="*/ 63 h 1073"/>
                <a:gd name="T28" fmla="*/ 63 w 443"/>
                <a:gd name="T29" fmla="*/ 222 h 1073"/>
                <a:gd name="T30" fmla="*/ 63 w 443"/>
                <a:gd name="T31" fmla="*/ 1009 h 1073"/>
                <a:gd name="T32" fmla="*/ 220 w 443"/>
                <a:gd name="T33" fmla="*/ 1009 h 1073"/>
                <a:gd name="T34" fmla="*/ 252 w 443"/>
                <a:gd name="T35" fmla="*/ 1041 h 1073"/>
                <a:gd name="T36" fmla="*/ 220 w 443"/>
                <a:gd name="T37" fmla="*/ 1072 h 1073"/>
                <a:gd name="T38" fmla="*/ 252 w 443"/>
                <a:gd name="T39" fmla="*/ 316 h 1073"/>
                <a:gd name="T40" fmla="*/ 252 w 443"/>
                <a:gd name="T41" fmla="*/ 316 h 1073"/>
                <a:gd name="T42" fmla="*/ 252 w 443"/>
                <a:gd name="T43" fmla="*/ 379 h 1073"/>
                <a:gd name="T44" fmla="*/ 347 w 443"/>
                <a:gd name="T45" fmla="*/ 316 h 1073"/>
                <a:gd name="T46" fmla="*/ 252 w 443"/>
                <a:gd name="T47" fmla="*/ 316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3" h="1073">
                  <a:moveTo>
                    <a:pt x="220" y="1072"/>
                  </a:moveTo>
                  <a:lnTo>
                    <a:pt x="220" y="1072"/>
                  </a:lnTo>
                  <a:cubicBezTo>
                    <a:pt x="31" y="1072"/>
                    <a:pt x="31" y="1072"/>
                    <a:pt x="31" y="1072"/>
                  </a:cubicBezTo>
                  <a:cubicBezTo>
                    <a:pt x="10" y="1072"/>
                    <a:pt x="0" y="1062"/>
                    <a:pt x="0" y="1041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00"/>
                    <a:pt x="94" y="0"/>
                    <a:pt x="220" y="0"/>
                  </a:cubicBezTo>
                  <a:cubicBezTo>
                    <a:pt x="342" y="0"/>
                    <a:pt x="442" y="100"/>
                    <a:pt x="442" y="222"/>
                  </a:cubicBezTo>
                  <a:cubicBezTo>
                    <a:pt x="442" y="348"/>
                    <a:pt x="342" y="442"/>
                    <a:pt x="220" y="442"/>
                  </a:cubicBezTo>
                  <a:cubicBezTo>
                    <a:pt x="200" y="442"/>
                    <a:pt x="189" y="432"/>
                    <a:pt x="189" y="411"/>
                  </a:cubicBezTo>
                  <a:cubicBezTo>
                    <a:pt x="189" y="285"/>
                    <a:pt x="189" y="285"/>
                    <a:pt x="189" y="285"/>
                  </a:cubicBezTo>
                  <a:cubicBezTo>
                    <a:pt x="189" y="269"/>
                    <a:pt x="200" y="253"/>
                    <a:pt x="220" y="253"/>
                  </a:cubicBezTo>
                  <a:cubicBezTo>
                    <a:pt x="373" y="253"/>
                    <a:pt x="373" y="253"/>
                    <a:pt x="373" y="253"/>
                  </a:cubicBezTo>
                  <a:cubicBezTo>
                    <a:pt x="373" y="248"/>
                    <a:pt x="378" y="232"/>
                    <a:pt x="378" y="222"/>
                  </a:cubicBezTo>
                  <a:cubicBezTo>
                    <a:pt x="378" y="137"/>
                    <a:pt x="305" y="63"/>
                    <a:pt x="220" y="63"/>
                  </a:cubicBezTo>
                  <a:cubicBezTo>
                    <a:pt x="131" y="63"/>
                    <a:pt x="63" y="137"/>
                    <a:pt x="63" y="222"/>
                  </a:cubicBezTo>
                  <a:cubicBezTo>
                    <a:pt x="63" y="1009"/>
                    <a:pt x="63" y="1009"/>
                    <a:pt x="63" y="1009"/>
                  </a:cubicBezTo>
                  <a:cubicBezTo>
                    <a:pt x="220" y="1009"/>
                    <a:pt x="220" y="1009"/>
                    <a:pt x="220" y="1009"/>
                  </a:cubicBezTo>
                  <a:cubicBezTo>
                    <a:pt x="237" y="1009"/>
                    <a:pt x="252" y="1025"/>
                    <a:pt x="252" y="1041"/>
                  </a:cubicBezTo>
                  <a:cubicBezTo>
                    <a:pt x="252" y="1062"/>
                    <a:pt x="237" y="1072"/>
                    <a:pt x="220" y="1072"/>
                  </a:cubicBezTo>
                  <a:close/>
                  <a:moveTo>
                    <a:pt x="252" y="316"/>
                  </a:moveTo>
                  <a:lnTo>
                    <a:pt x="252" y="316"/>
                  </a:lnTo>
                  <a:cubicBezTo>
                    <a:pt x="252" y="379"/>
                    <a:pt x="252" y="379"/>
                    <a:pt x="252" y="379"/>
                  </a:cubicBezTo>
                  <a:cubicBezTo>
                    <a:pt x="289" y="369"/>
                    <a:pt x="320" y="348"/>
                    <a:pt x="347" y="316"/>
                  </a:cubicBezTo>
                  <a:lnTo>
                    <a:pt x="252" y="31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362">
              <a:extLst>
                <a:ext uri="{FF2B5EF4-FFF2-40B4-BE49-F238E27FC236}">
                  <a16:creationId xmlns:a16="http://schemas.microsoft.com/office/drawing/2014/main" id="{3A60BC18-D4F0-A64A-5A1F-E74ADEAE6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6450" y="1400175"/>
              <a:ext cx="363538" cy="158750"/>
            </a:xfrm>
            <a:custGeom>
              <a:avLst/>
              <a:gdLst>
                <a:gd name="T0" fmla="*/ 788 w 1010"/>
                <a:gd name="T1" fmla="*/ 442 h 443"/>
                <a:gd name="T2" fmla="*/ 788 w 1010"/>
                <a:gd name="T3" fmla="*/ 442 h 443"/>
                <a:gd name="T4" fmla="*/ 756 w 1010"/>
                <a:gd name="T5" fmla="*/ 411 h 443"/>
                <a:gd name="T6" fmla="*/ 788 w 1010"/>
                <a:gd name="T7" fmla="*/ 379 h 443"/>
                <a:gd name="T8" fmla="*/ 946 w 1010"/>
                <a:gd name="T9" fmla="*/ 222 h 443"/>
                <a:gd name="T10" fmla="*/ 788 w 1010"/>
                <a:gd name="T11" fmla="*/ 63 h 443"/>
                <a:gd name="T12" fmla="*/ 31 w 1010"/>
                <a:gd name="T13" fmla="*/ 63 h 443"/>
                <a:gd name="T14" fmla="*/ 0 w 1010"/>
                <a:gd name="T15" fmla="*/ 32 h 443"/>
                <a:gd name="T16" fmla="*/ 31 w 1010"/>
                <a:gd name="T17" fmla="*/ 0 h 443"/>
                <a:gd name="T18" fmla="*/ 788 w 1010"/>
                <a:gd name="T19" fmla="*/ 0 h 443"/>
                <a:gd name="T20" fmla="*/ 1009 w 1010"/>
                <a:gd name="T21" fmla="*/ 222 h 443"/>
                <a:gd name="T22" fmla="*/ 788 w 1010"/>
                <a:gd name="T23" fmla="*/ 44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0" h="443">
                  <a:moveTo>
                    <a:pt x="788" y="442"/>
                  </a:moveTo>
                  <a:lnTo>
                    <a:pt x="788" y="442"/>
                  </a:lnTo>
                  <a:cubicBezTo>
                    <a:pt x="767" y="442"/>
                    <a:pt x="756" y="432"/>
                    <a:pt x="756" y="411"/>
                  </a:cubicBezTo>
                  <a:cubicBezTo>
                    <a:pt x="756" y="395"/>
                    <a:pt x="767" y="379"/>
                    <a:pt x="788" y="379"/>
                  </a:cubicBezTo>
                  <a:cubicBezTo>
                    <a:pt x="872" y="379"/>
                    <a:pt x="946" y="311"/>
                    <a:pt x="946" y="222"/>
                  </a:cubicBezTo>
                  <a:cubicBezTo>
                    <a:pt x="946" y="137"/>
                    <a:pt x="872" y="63"/>
                    <a:pt x="788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11" y="63"/>
                    <a:pt x="0" y="53"/>
                    <a:pt x="0" y="32"/>
                  </a:cubicBezTo>
                  <a:cubicBezTo>
                    <a:pt x="0" y="17"/>
                    <a:pt x="11" y="0"/>
                    <a:pt x="31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909" y="0"/>
                    <a:pt x="1009" y="100"/>
                    <a:pt x="1009" y="222"/>
                  </a:cubicBezTo>
                  <a:cubicBezTo>
                    <a:pt x="1009" y="348"/>
                    <a:pt x="909" y="442"/>
                    <a:pt x="788" y="44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363">
              <a:extLst>
                <a:ext uri="{FF2B5EF4-FFF2-40B4-BE49-F238E27FC236}">
                  <a16:creationId xmlns:a16="http://schemas.microsoft.com/office/drawing/2014/main" id="{6B8D5032-B9DF-A614-7D7B-A15712622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1627188"/>
              <a:ext cx="112713" cy="23812"/>
            </a:xfrm>
            <a:custGeom>
              <a:avLst/>
              <a:gdLst>
                <a:gd name="T0" fmla="*/ 282 w 315"/>
                <a:gd name="T1" fmla="*/ 64 h 65"/>
                <a:gd name="T2" fmla="*/ 282 w 315"/>
                <a:gd name="T3" fmla="*/ 64 h 65"/>
                <a:gd name="T4" fmla="*/ 31 w 315"/>
                <a:gd name="T5" fmla="*/ 64 h 65"/>
                <a:gd name="T6" fmla="*/ 0 w 315"/>
                <a:gd name="T7" fmla="*/ 32 h 65"/>
                <a:gd name="T8" fmla="*/ 31 w 315"/>
                <a:gd name="T9" fmla="*/ 0 h 65"/>
                <a:gd name="T10" fmla="*/ 282 w 315"/>
                <a:gd name="T11" fmla="*/ 0 h 65"/>
                <a:gd name="T12" fmla="*/ 314 w 315"/>
                <a:gd name="T13" fmla="*/ 32 h 65"/>
                <a:gd name="T14" fmla="*/ 282 w 315"/>
                <a:gd name="T15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5" h="65">
                  <a:moveTo>
                    <a:pt x="282" y="64"/>
                  </a:moveTo>
                  <a:lnTo>
                    <a:pt x="282" y="64"/>
                  </a:lnTo>
                  <a:cubicBezTo>
                    <a:pt x="31" y="64"/>
                    <a:pt x="31" y="64"/>
                    <a:pt x="31" y="64"/>
                  </a:cubicBezTo>
                  <a:cubicBezTo>
                    <a:pt x="10" y="64"/>
                    <a:pt x="0" y="54"/>
                    <a:pt x="0" y="32"/>
                  </a:cubicBezTo>
                  <a:cubicBezTo>
                    <a:pt x="0" y="17"/>
                    <a:pt x="10" y="0"/>
                    <a:pt x="31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99" y="0"/>
                    <a:pt x="314" y="17"/>
                    <a:pt x="314" y="32"/>
                  </a:cubicBezTo>
                  <a:cubicBezTo>
                    <a:pt x="314" y="54"/>
                    <a:pt x="299" y="64"/>
                    <a:pt x="282" y="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364">
              <a:extLst>
                <a:ext uri="{FF2B5EF4-FFF2-40B4-BE49-F238E27FC236}">
                  <a16:creationId xmlns:a16="http://schemas.microsoft.com/office/drawing/2014/main" id="{16C49133-2516-0EFC-4DCA-C87DC4911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1717675"/>
              <a:ext cx="112713" cy="23813"/>
            </a:xfrm>
            <a:custGeom>
              <a:avLst/>
              <a:gdLst>
                <a:gd name="T0" fmla="*/ 282 w 315"/>
                <a:gd name="T1" fmla="*/ 63 h 64"/>
                <a:gd name="T2" fmla="*/ 282 w 315"/>
                <a:gd name="T3" fmla="*/ 63 h 64"/>
                <a:gd name="T4" fmla="*/ 31 w 315"/>
                <a:gd name="T5" fmla="*/ 63 h 64"/>
                <a:gd name="T6" fmla="*/ 0 w 315"/>
                <a:gd name="T7" fmla="*/ 32 h 64"/>
                <a:gd name="T8" fmla="*/ 31 w 315"/>
                <a:gd name="T9" fmla="*/ 0 h 64"/>
                <a:gd name="T10" fmla="*/ 282 w 315"/>
                <a:gd name="T11" fmla="*/ 0 h 64"/>
                <a:gd name="T12" fmla="*/ 314 w 315"/>
                <a:gd name="T13" fmla="*/ 32 h 64"/>
                <a:gd name="T14" fmla="*/ 282 w 315"/>
                <a:gd name="T15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5" h="64">
                  <a:moveTo>
                    <a:pt x="282" y="63"/>
                  </a:moveTo>
                  <a:lnTo>
                    <a:pt x="282" y="63"/>
                  </a:lnTo>
                  <a:cubicBezTo>
                    <a:pt x="31" y="63"/>
                    <a:pt x="31" y="63"/>
                    <a:pt x="31" y="63"/>
                  </a:cubicBezTo>
                  <a:cubicBezTo>
                    <a:pt x="10" y="63"/>
                    <a:pt x="0" y="53"/>
                    <a:pt x="0" y="32"/>
                  </a:cubicBezTo>
                  <a:cubicBezTo>
                    <a:pt x="0" y="16"/>
                    <a:pt x="10" y="0"/>
                    <a:pt x="31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99" y="0"/>
                    <a:pt x="314" y="16"/>
                    <a:pt x="314" y="32"/>
                  </a:cubicBezTo>
                  <a:cubicBezTo>
                    <a:pt x="314" y="53"/>
                    <a:pt x="299" y="63"/>
                    <a:pt x="282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365">
              <a:extLst>
                <a:ext uri="{FF2B5EF4-FFF2-40B4-BE49-F238E27FC236}">
                  <a16:creationId xmlns:a16="http://schemas.microsoft.com/office/drawing/2014/main" id="{0B9E256E-1744-AE45-FC7C-1BCE32F46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1808163"/>
              <a:ext cx="112713" cy="23812"/>
            </a:xfrm>
            <a:custGeom>
              <a:avLst/>
              <a:gdLst>
                <a:gd name="T0" fmla="*/ 282 w 315"/>
                <a:gd name="T1" fmla="*/ 64 h 65"/>
                <a:gd name="T2" fmla="*/ 282 w 315"/>
                <a:gd name="T3" fmla="*/ 64 h 65"/>
                <a:gd name="T4" fmla="*/ 31 w 315"/>
                <a:gd name="T5" fmla="*/ 64 h 65"/>
                <a:gd name="T6" fmla="*/ 0 w 315"/>
                <a:gd name="T7" fmla="*/ 32 h 65"/>
                <a:gd name="T8" fmla="*/ 31 w 315"/>
                <a:gd name="T9" fmla="*/ 0 h 65"/>
                <a:gd name="T10" fmla="*/ 282 w 315"/>
                <a:gd name="T11" fmla="*/ 0 h 65"/>
                <a:gd name="T12" fmla="*/ 314 w 315"/>
                <a:gd name="T13" fmla="*/ 32 h 65"/>
                <a:gd name="T14" fmla="*/ 282 w 315"/>
                <a:gd name="T15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5" h="65">
                  <a:moveTo>
                    <a:pt x="282" y="64"/>
                  </a:moveTo>
                  <a:lnTo>
                    <a:pt x="282" y="64"/>
                  </a:lnTo>
                  <a:cubicBezTo>
                    <a:pt x="31" y="64"/>
                    <a:pt x="31" y="64"/>
                    <a:pt x="31" y="64"/>
                  </a:cubicBezTo>
                  <a:cubicBezTo>
                    <a:pt x="10" y="64"/>
                    <a:pt x="0" y="53"/>
                    <a:pt x="0" y="32"/>
                  </a:cubicBezTo>
                  <a:cubicBezTo>
                    <a:pt x="0" y="17"/>
                    <a:pt x="10" y="0"/>
                    <a:pt x="31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99" y="0"/>
                    <a:pt x="314" y="17"/>
                    <a:pt x="314" y="32"/>
                  </a:cubicBezTo>
                  <a:cubicBezTo>
                    <a:pt x="314" y="53"/>
                    <a:pt x="299" y="64"/>
                    <a:pt x="282" y="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366">
              <a:extLst>
                <a:ext uri="{FF2B5EF4-FFF2-40B4-BE49-F238E27FC236}">
                  <a16:creationId xmlns:a16="http://schemas.microsoft.com/office/drawing/2014/main" id="{A09AC21F-E41F-D8F0-DA7F-298814F5A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900" y="1581150"/>
              <a:ext cx="80963" cy="68263"/>
            </a:xfrm>
            <a:custGeom>
              <a:avLst/>
              <a:gdLst>
                <a:gd name="T0" fmla="*/ 68 w 227"/>
                <a:gd name="T1" fmla="*/ 190 h 191"/>
                <a:gd name="T2" fmla="*/ 68 w 227"/>
                <a:gd name="T3" fmla="*/ 190 h 191"/>
                <a:gd name="T4" fmla="*/ 42 w 227"/>
                <a:gd name="T5" fmla="*/ 185 h 191"/>
                <a:gd name="T6" fmla="*/ 10 w 227"/>
                <a:gd name="T7" fmla="*/ 153 h 191"/>
                <a:gd name="T8" fmla="*/ 10 w 227"/>
                <a:gd name="T9" fmla="*/ 106 h 191"/>
                <a:gd name="T10" fmla="*/ 58 w 227"/>
                <a:gd name="T11" fmla="*/ 106 h 191"/>
                <a:gd name="T12" fmla="*/ 68 w 227"/>
                <a:gd name="T13" fmla="*/ 116 h 191"/>
                <a:gd name="T14" fmla="*/ 168 w 227"/>
                <a:gd name="T15" fmla="*/ 11 h 191"/>
                <a:gd name="T16" fmla="*/ 215 w 227"/>
                <a:gd name="T17" fmla="*/ 11 h 191"/>
                <a:gd name="T18" fmla="*/ 215 w 227"/>
                <a:gd name="T19" fmla="*/ 58 h 191"/>
                <a:gd name="T20" fmla="*/ 89 w 227"/>
                <a:gd name="T21" fmla="*/ 185 h 191"/>
                <a:gd name="T22" fmla="*/ 68 w 227"/>
                <a:gd name="T23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7" h="191">
                  <a:moveTo>
                    <a:pt x="68" y="190"/>
                  </a:moveTo>
                  <a:lnTo>
                    <a:pt x="68" y="190"/>
                  </a:lnTo>
                  <a:cubicBezTo>
                    <a:pt x="58" y="190"/>
                    <a:pt x="53" y="190"/>
                    <a:pt x="42" y="185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0" y="137"/>
                    <a:pt x="0" y="121"/>
                    <a:pt x="10" y="106"/>
                  </a:cubicBezTo>
                  <a:cubicBezTo>
                    <a:pt x="26" y="95"/>
                    <a:pt x="47" y="95"/>
                    <a:pt x="58" y="10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84" y="0"/>
                    <a:pt x="205" y="0"/>
                    <a:pt x="215" y="11"/>
                  </a:cubicBezTo>
                  <a:cubicBezTo>
                    <a:pt x="226" y="27"/>
                    <a:pt x="226" y="43"/>
                    <a:pt x="215" y="58"/>
                  </a:cubicBezTo>
                  <a:cubicBezTo>
                    <a:pt x="89" y="185"/>
                    <a:pt x="89" y="185"/>
                    <a:pt x="89" y="185"/>
                  </a:cubicBezTo>
                  <a:cubicBezTo>
                    <a:pt x="84" y="190"/>
                    <a:pt x="73" y="190"/>
                    <a:pt x="68" y="1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367">
              <a:extLst>
                <a:ext uri="{FF2B5EF4-FFF2-40B4-BE49-F238E27FC236}">
                  <a16:creationId xmlns:a16="http://schemas.microsoft.com/office/drawing/2014/main" id="{A502DB17-AD63-76DD-7239-C9C6399E0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900" y="1673225"/>
              <a:ext cx="80963" cy="68263"/>
            </a:xfrm>
            <a:custGeom>
              <a:avLst/>
              <a:gdLst>
                <a:gd name="T0" fmla="*/ 68 w 227"/>
                <a:gd name="T1" fmla="*/ 188 h 189"/>
                <a:gd name="T2" fmla="*/ 68 w 227"/>
                <a:gd name="T3" fmla="*/ 188 h 189"/>
                <a:gd name="T4" fmla="*/ 42 w 227"/>
                <a:gd name="T5" fmla="*/ 183 h 189"/>
                <a:gd name="T6" fmla="*/ 10 w 227"/>
                <a:gd name="T7" fmla="*/ 152 h 189"/>
                <a:gd name="T8" fmla="*/ 10 w 227"/>
                <a:gd name="T9" fmla="*/ 104 h 189"/>
                <a:gd name="T10" fmla="*/ 58 w 227"/>
                <a:gd name="T11" fmla="*/ 104 h 189"/>
                <a:gd name="T12" fmla="*/ 68 w 227"/>
                <a:gd name="T13" fmla="*/ 115 h 189"/>
                <a:gd name="T14" fmla="*/ 168 w 227"/>
                <a:gd name="T15" fmla="*/ 9 h 189"/>
                <a:gd name="T16" fmla="*/ 215 w 227"/>
                <a:gd name="T17" fmla="*/ 9 h 189"/>
                <a:gd name="T18" fmla="*/ 215 w 227"/>
                <a:gd name="T19" fmla="*/ 57 h 189"/>
                <a:gd name="T20" fmla="*/ 89 w 227"/>
                <a:gd name="T21" fmla="*/ 183 h 189"/>
                <a:gd name="T22" fmla="*/ 68 w 227"/>
                <a:gd name="T23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7" h="189">
                  <a:moveTo>
                    <a:pt x="68" y="188"/>
                  </a:moveTo>
                  <a:lnTo>
                    <a:pt x="68" y="188"/>
                  </a:lnTo>
                  <a:cubicBezTo>
                    <a:pt x="58" y="188"/>
                    <a:pt x="53" y="188"/>
                    <a:pt x="42" y="183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0" y="136"/>
                    <a:pt x="0" y="120"/>
                    <a:pt x="10" y="104"/>
                  </a:cubicBezTo>
                  <a:cubicBezTo>
                    <a:pt x="26" y="94"/>
                    <a:pt x="47" y="94"/>
                    <a:pt x="58" y="104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168" y="9"/>
                    <a:pt x="168" y="9"/>
                    <a:pt x="168" y="9"/>
                  </a:cubicBezTo>
                  <a:cubicBezTo>
                    <a:pt x="184" y="0"/>
                    <a:pt x="205" y="0"/>
                    <a:pt x="215" y="9"/>
                  </a:cubicBezTo>
                  <a:cubicBezTo>
                    <a:pt x="226" y="25"/>
                    <a:pt x="226" y="41"/>
                    <a:pt x="215" y="57"/>
                  </a:cubicBezTo>
                  <a:cubicBezTo>
                    <a:pt x="89" y="183"/>
                    <a:pt x="89" y="183"/>
                    <a:pt x="89" y="183"/>
                  </a:cubicBezTo>
                  <a:cubicBezTo>
                    <a:pt x="84" y="188"/>
                    <a:pt x="73" y="188"/>
                    <a:pt x="68" y="1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368">
              <a:extLst>
                <a:ext uri="{FF2B5EF4-FFF2-40B4-BE49-F238E27FC236}">
                  <a16:creationId xmlns:a16="http://schemas.microsoft.com/office/drawing/2014/main" id="{6A398555-42EE-13D3-37BA-B45E7A4D3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2213" y="1525588"/>
              <a:ext cx="90487" cy="420687"/>
            </a:xfrm>
            <a:custGeom>
              <a:avLst/>
              <a:gdLst>
                <a:gd name="T0" fmla="*/ 126 w 253"/>
                <a:gd name="T1" fmla="*/ 1166 h 1167"/>
                <a:gd name="T2" fmla="*/ 126 w 253"/>
                <a:gd name="T3" fmla="*/ 1166 h 1167"/>
                <a:gd name="T4" fmla="*/ 0 w 253"/>
                <a:gd name="T5" fmla="*/ 1040 h 1167"/>
                <a:gd name="T6" fmla="*/ 0 w 253"/>
                <a:gd name="T7" fmla="*/ 126 h 1167"/>
                <a:gd name="T8" fmla="*/ 126 w 253"/>
                <a:gd name="T9" fmla="*/ 0 h 1167"/>
                <a:gd name="T10" fmla="*/ 252 w 253"/>
                <a:gd name="T11" fmla="*/ 126 h 1167"/>
                <a:gd name="T12" fmla="*/ 252 w 253"/>
                <a:gd name="T13" fmla="*/ 1040 h 1167"/>
                <a:gd name="T14" fmla="*/ 126 w 253"/>
                <a:gd name="T15" fmla="*/ 1166 h 1167"/>
                <a:gd name="T16" fmla="*/ 126 w 253"/>
                <a:gd name="T17" fmla="*/ 63 h 1167"/>
                <a:gd name="T18" fmla="*/ 126 w 253"/>
                <a:gd name="T19" fmla="*/ 63 h 1167"/>
                <a:gd name="T20" fmla="*/ 63 w 253"/>
                <a:gd name="T21" fmla="*/ 126 h 1167"/>
                <a:gd name="T22" fmla="*/ 63 w 253"/>
                <a:gd name="T23" fmla="*/ 1040 h 1167"/>
                <a:gd name="T24" fmla="*/ 126 w 253"/>
                <a:gd name="T25" fmla="*/ 1103 h 1167"/>
                <a:gd name="T26" fmla="*/ 189 w 253"/>
                <a:gd name="T27" fmla="*/ 1040 h 1167"/>
                <a:gd name="T28" fmla="*/ 189 w 253"/>
                <a:gd name="T29" fmla="*/ 126 h 1167"/>
                <a:gd name="T30" fmla="*/ 126 w 253"/>
                <a:gd name="T31" fmla="*/ 63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3" h="1167">
                  <a:moveTo>
                    <a:pt x="126" y="1166"/>
                  </a:moveTo>
                  <a:lnTo>
                    <a:pt x="126" y="1166"/>
                  </a:lnTo>
                  <a:cubicBezTo>
                    <a:pt x="52" y="1166"/>
                    <a:pt x="0" y="1114"/>
                    <a:pt x="0" y="104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58"/>
                    <a:pt x="52" y="0"/>
                    <a:pt x="126" y="0"/>
                  </a:cubicBezTo>
                  <a:cubicBezTo>
                    <a:pt x="194" y="0"/>
                    <a:pt x="252" y="58"/>
                    <a:pt x="252" y="126"/>
                  </a:cubicBezTo>
                  <a:cubicBezTo>
                    <a:pt x="252" y="1040"/>
                    <a:pt x="252" y="1040"/>
                    <a:pt x="252" y="1040"/>
                  </a:cubicBezTo>
                  <a:cubicBezTo>
                    <a:pt x="252" y="1114"/>
                    <a:pt x="194" y="1166"/>
                    <a:pt x="126" y="1166"/>
                  </a:cubicBezTo>
                  <a:close/>
                  <a:moveTo>
                    <a:pt x="126" y="63"/>
                  </a:moveTo>
                  <a:lnTo>
                    <a:pt x="126" y="63"/>
                  </a:lnTo>
                  <a:cubicBezTo>
                    <a:pt x="89" y="63"/>
                    <a:pt x="63" y="94"/>
                    <a:pt x="63" y="126"/>
                  </a:cubicBezTo>
                  <a:cubicBezTo>
                    <a:pt x="63" y="1040"/>
                    <a:pt x="63" y="1040"/>
                    <a:pt x="63" y="1040"/>
                  </a:cubicBezTo>
                  <a:cubicBezTo>
                    <a:pt x="63" y="1077"/>
                    <a:pt x="89" y="1103"/>
                    <a:pt x="126" y="1103"/>
                  </a:cubicBezTo>
                  <a:cubicBezTo>
                    <a:pt x="157" y="1103"/>
                    <a:pt x="189" y="1077"/>
                    <a:pt x="189" y="1040"/>
                  </a:cubicBezTo>
                  <a:cubicBezTo>
                    <a:pt x="189" y="126"/>
                    <a:pt x="189" y="126"/>
                    <a:pt x="189" y="126"/>
                  </a:cubicBezTo>
                  <a:cubicBezTo>
                    <a:pt x="189" y="94"/>
                    <a:pt x="157" y="63"/>
                    <a:pt x="126" y="6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369">
              <a:extLst>
                <a:ext uri="{FF2B5EF4-FFF2-40B4-BE49-F238E27FC236}">
                  <a16:creationId xmlns:a16="http://schemas.microsoft.com/office/drawing/2014/main" id="{1160E518-D88F-3261-2D68-950D13EC4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2213" y="1876425"/>
              <a:ext cx="90487" cy="23813"/>
            </a:xfrm>
            <a:custGeom>
              <a:avLst/>
              <a:gdLst>
                <a:gd name="T0" fmla="*/ 220 w 253"/>
                <a:gd name="T1" fmla="*/ 63 h 64"/>
                <a:gd name="T2" fmla="*/ 220 w 253"/>
                <a:gd name="T3" fmla="*/ 63 h 64"/>
                <a:gd name="T4" fmla="*/ 31 w 253"/>
                <a:gd name="T5" fmla="*/ 63 h 64"/>
                <a:gd name="T6" fmla="*/ 0 w 253"/>
                <a:gd name="T7" fmla="*/ 32 h 64"/>
                <a:gd name="T8" fmla="*/ 31 w 253"/>
                <a:gd name="T9" fmla="*/ 0 h 64"/>
                <a:gd name="T10" fmla="*/ 220 w 253"/>
                <a:gd name="T11" fmla="*/ 0 h 64"/>
                <a:gd name="T12" fmla="*/ 252 w 253"/>
                <a:gd name="T13" fmla="*/ 32 h 64"/>
                <a:gd name="T14" fmla="*/ 220 w 253"/>
                <a:gd name="T15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64">
                  <a:moveTo>
                    <a:pt x="220" y="63"/>
                  </a:moveTo>
                  <a:lnTo>
                    <a:pt x="220" y="63"/>
                  </a:lnTo>
                  <a:cubicBezTo>
                    <a:pt x="31" y="63"/>
                    <a:pt x="31" y="63"/>
                    <a:pt x="31" y="63"/>
                  </a:cubicBezTo>
                  <a:cubicBezTo>
                    <a:pt x="10" y="63"/>
                    <a:pt x="0" y="53"/>
                    <a:pt x="0" y="32"/>
                  </a:cubicBezTo>
                  <a:cubicBezTo>
                    <a:pt x="0" y="16"/>
                    <a:pt x="10" y="0"/>
                    <a:pt x="3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37" y="0"/>
                    <a:pt x="252" y="16"/>
                    <a:pt x="252" y="32"/>
                  </a:cubicBezTo>
                  <a:cubicBezTo>
                    <a:pt x="252" y="53"/>
                    <a:pt x="237" y="63"/>
                    <a:pt x="220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370">
              <a:extLst>
                <a:ext uri="{FF2B5EF4-FFF2-40B4-BE49-F238E27FC236}">
                  <a16:creationId xmlns:a16="http://schemas.microsoft.com/office/drawing/2014/main" id="{1E6ADB48-8D01-FF1E-03F2-2E175FA6B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2213" y="1717675"/>
              <a:ext cx="90487" cy="23813"/>
            </a:xfrm>
            <a:custGeom>
              <a:avLst/>
              <a:gdLst>
                <a:gd name="T0" fmla="*/ 220 w 253"/>
                <a:gd name="T1" fmla="*/ 63 h 64"/>
                <a:gd name="T2" fmla="*/ 220 w 253"/>
                <a:gd name="T3" fmla="*/ 63 h 64"/>
                <a:gd name="T4" fmla="*/ 31 w 253"/>
                <a:gd name="T5" fmla="*/ 63 h 64"/>
                <a:gd name="T6" fmla="*/ 0 w 253"/>
                <a:gd name="T7" fmla="*/ 32 h 64"/>
                <a:gd name="T8" fmla="*/ 31 w 253"/>
                <a:gd name="T9" fmla="*/ 0 h 64"/>
                <a:gd name="T10" fmla="*/ 220 w 253"/>
                <a:gd name="T11" fmla="*/ 0 h 64"/>
                <a:gd name="T12" fmla="*/ 252 w 253"/>
                <a:gd name="T13" fmla="*/ 32 h 64"/>
                <a:gd name="T14" fmla="*/ 220 w 253"/>
                <a:gd name="T15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64">
                  <a:moveTo>
                    <a:pt x="220" y="63"/>
                  </a:moveTo>
                  <a:lnTo>
                    <a:pt x="220" y="63"/>
                  </a:lnTo>
                  <a:cubicBezTo>
                    <a:pt x="31" y="63"/>
                    <a:pt x="31" y="63"/>
                    <a:pt x="31" y="63"/>
                  </a:cubicBezTo>
                  <a:cubicBezTo>
                    <a:pt x="10" y="63"/>
                    <a:pt x="0" y="53"/>
                    <a:pt x="0" y="32"/>
                  </a:cubicBezTo>
                  <a:cubicBezTo>
                    <a:pt x="0" y="16"/>
                    <a:pt x="10" y="0"/>
                    <a:pt x="3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37" y="0"/>
                    <a:pt x="252" y="16"/>
                    <a:pt x="252" y="32"/>
                  </a:cubicBezTo>
                  <a:cubicBezTo>
                    <a:pt x="252" y="53"/>
                    <a:pt x="237" y="63"/>
                    <a:pt x="220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371">
              <a:extLst>
                <a:ext uri="{FF2B5EF4-FFF2-40B4-BE49-F238E27FC236}">
                  <a16:creationId xmlns:a16="http://schemas.microsoft.com/office/drawing/2014/main" id="{33B234FA-CAC2-19CD-A760-ED2671C55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7763" y="1547813"/>
              <a:ext cx="68262" cy="227012"/>
            </a:xfrm>
            <a:custGeom>
              <a:avLst/>
              <a:gdLst>
                <a:gd name="T0" fmla="*/ 31 w 190"/>
                <a:gd name="T1" fmla="*/ 630 h 631"/>
                <a:gd name="T2" fmla="*/ 31 w 190"/>
                <a:gd name="T3" fmla="*/ 630 h 631"/>
                <a:gd name="T4" fmla="*/ 0 w 190"/>
                <a:gd name="T5" fmla="*/ 598 h 631"/>
                <a:gd name="T6" fmla="*/ 0 w 190"/>
                <a:gd name="T7" fmla="*/ 126 h 631"/>
                <a:gd name="T8" fmla="*/ 126 w 190"/>
                <a:gd name="T9" fmla="*/ 0 h 631"/>
                <a:gd name="T10" fmla="*/ 157 w 190"/>
                <a:gd name="T11" fmla="*/ 0 h 631"/>
                <a:gd name="T12" fmla="*/ 189 w 190"/>
                <a:gd name="T13" fmla="*/ 31 h 631"/>
                <a:gd name="T14" fmla="*/ 157 w 190"/>
                <a:gd name="T15" fmla="*/ 63 h 631"/>
                <a:gd name="T16" fmla="*/ 126 w 190"/>
                <a:gd name="T17" fmla="*/ 63 h 631"/>
                <a:gd name="T18" fmla="*/ 63 w 190"/>
                <a:gd name="T19" fmla="*/ 126 h 631"/>
                <a:gd name="T20" fmla="*/ 63 w 190"/>
                <a:gd name="T21" fmla="*/ 598 h 631"/>
                <a:gd name="T22" fmla="*/ 31 w 190"/>
                <a:gd name="T23" fmla="*/ 63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0" h="631">
                  <a:moveTo>
                    <a:pt x="31" y="630"/>
                  </a:moveTo>
                  <a:lnTo>
                    <a:pt x="31" y="630"/>
                  </a:lnTo>
                  <a:cubicBezTo>
                    <a:pt x="10" y="630"/>
                    <a:pt x="0" y="619"/>
                    <a:pt x="0" y="598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58"/>
                    <a:pt x="52" y="0"/>
                    <a:pt x="126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73" y="0"/>
                    <a:pt x="189" y="15"/>
                    <a:pt x="189" y="31"/>
                  </a:cubicBezTo>
                  <a:cubicBezTo>
                    <a:pt x="189" y="52"/>
                    <a:pt x="173" y="63"/>
                    <a:pt x="157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89" y="63"/>
                    <a:pt x="63" y="94"/>
                    <a:pt x="63" y="126"/>
                  </a:cubicBezTo>
                  <a:cubicBezTo>
                    <a:pt x="63" y="598"/>
                    <a:pt x="63" y="598"/>
                    <a:pt x="63" y="598"/>
                  </a:cubicBezTo>
                  <a:cubicBezTo>
                    <a:pt x="63" y="619"/>
                    <a:pt x="47" y="630"/>
                    <a:pt x="31" y="6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CB6D99B-D299-DE24-8EAB-A2AC89052200}"/>
              </a:ext>
            </a:extLst>
          </p:cNvPr>
          <p:cNvSpPr/>
          <p:nvPr/>
        </p:nvSpPr>
        <p:spPr>
          <a:xfrm>
            <a:off x="3880658" y="1322203"/>
            <a:ext cx="3882306" cy="117766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1C92507-EC6C-9EC1-972B-79AD067B21A5}"/>
              </a:ext>
            </a:extLst>
          </p:cNvPr>
          <p:cNvSpPr txBox="1"/>
          <p:nvPr/>
        </p:nvSpPr>
        <p:spPr>
          <a:xfrm>
            <a:off x="5024461" y="1253455"/>
            <a:ext cx="25816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FFFF"/>
                </a:solidFill>
                <a:latin typeface="Arial Black" panose="020B0A04020102020204"/>
              </a:rPr>
              <a:t>20+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Oracle ACEs and OCMs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Largest concentration of senior talent in Oracle database, Exadata and Engineered Systems in the world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1E6F670-1C7F-DA51-7B11-445F1FAE8968}"/>
              </a:ext>
            </a:extLst>
          </p:cNvPr>
          <p:cNvGrpSpPr/>
          <p:nvPr/>
        </p:nvGrpSpPr>
        <p:grpSpPr>
          <a:xfrm>
            <a:off x="7844620" y="1322203"/>
            <a:ext cx="3975097" cy="1177662"/>
            <a:chOff x="465138" y="2725832"/>
            <a:chExt cx="5517332" cy="1177662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BFD089F-0A67-8D96-28B0-D3AB088B754F}"/>
                </a:ext>
              </a:extLst>
            </p:cNvPr>
            <p:cNvSpPr/>
            <p:nvPr/>
          </p:nvSpPr>
          <p:spPr>
            <a:xfrm>
              <a:off x="465138" y="2725832"/>
              <a:ext cx="5517332" cy="1177662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DBCB992-40A6-2DF1-2928-26A3719E7201}"/>
                </a:ext>
              </a:extLst>
            </p:cNvPr>
            <p:cNvSpPr txBox="1"/>
            <p:nvPr/>
          </p:nvSpPr>
          <p:spPr>
            <a:xfrm>
              <a:off x="1974278" y="2906110"/>
              <a:ext cx="3868899" cy="885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/>
                  <a:ea typeface="+mn-ea"/>
                  <a:cs typeface="+mn-cs"/>
                </a:rPr>
                <a:t>600+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/>
                  <a:ea typeface="+mn-ea"/>
                  <a:cs typeface="+mn-cs"/>
                </a:rPr>
                <a:t>Exadata implementations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8262839-B167-07F6-589C-89547D211B14}"/>
              </a:ext>
            </a:extLst>
          </p:cNvPr>
          <p:cNvGrpSpPr/>
          <p:nvPr/>
        </p:nvGrpSpPr>
        <p:grpSpPr>
          <a:xfrm>
            <a:off x="4073126" y="1631406"/>
            <a:ext cx="800101" cy="582964"/>
            <a:chOff x="10371138" y="1477963"/>
            <a:chExt cx="538162" cy="392112"/>
          </a:xfrm>
        </p:grpSpPr>
        <p:sp>
          <p:nvSpPr>
            <p:cNvPr id="118" name="Freeform 279">
              <a:extLst>
                <a:ext uri="{FF2B5EF4-FFF2-40B4-BE49-F238E27FC236}">
                  <a16:creationId xmlns:a16="http://schemas.microsoft.com/office/drawing/2014/main" id="{88558B86-40B2-41EE-C1E3-919828DB4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1625" y="1479550"/>
              <a:ext cx="354013" cy="390525"/>
            </a:xfrm>
            <a:custGeom>
              <a:avLst/>
              <a:gdLst>
                <a:gd name="T0" fmla="*/ 694 w 984"/>
                <a:gd name="T1" fmla="*/ 646 h 1084"/>
                <a:gd name="T2" fmla="*/ 694 w 984"/>
                <a:gd name="T3" fmla="*/ 646 h 1084"/>
                <a:gd name="T4" fmla="*/ 620 w 984"/>
                <a:gd name="T5" fmla="*/ 620 h 1084"/>
                <a:gd name="T6" fmla="*/ 620 w 984"/>
                <a:gd name="T7" fmla="*/ 521 h 1084"/>
                <a:gd name="T8" fmla="*/ 673 w 984"/>
                <a:gd name="T9" fmla="*/ 379 h 1084"/>
                <a:gd name="T10" fmla="*/ 715 w 984"/>
                <a:gd name="T11" fmla="*/ 305 h 1084"/>
                <a:gd name="T12" fmla="*/ 683 w 984"/>
                <a:gd name="T13" fmla="*/ 237 h 1084"/>
                <a:gd name="T14" fmla="*/ 710 w 984"/>
                <a:gd name="T15" fmla="*/ 90 h 1084"/>
                <a:gd name="T16" fmla="*/ 515 w 984"/>
                <a:gd name="T17" fmla="*/ 0 h 1084"/>
                <a:gd name="T18" fmla="*/ 327 w 984"/>
                <a:gd name="T19" fmla="*/ 68 h 1084"/>
                <a:gd name="T20" fmla="*/ 263 w 984"/>
                <a:gd name="T21" fmla="*/ 90 h 1084"/>
                <a:gd name="T22" fmla="*/ 258 w 984"/>
                <a:gd name="T23" fmla="*/ 242 h 1084"/>
                <a:gd name="T24" fmla="*/ 263 w 984"/>
                <a:gd name="T25" fmla="*/ 253 h 1084"/>
                <a:gd name="T26" fmla="*/ 263 w 984"/>
                <a:gd name="T27" fmla="*/ 358 h 1084"/>
                <a:gd name="T28" fmla="*/ 363 w 984"/>
                <a:gd name="T29" fmla="*/ 531 h 1084"/>
                <a:gd name="T30" fmla="*/ 363 w 984"/>
                <a:gd name="T31" fmla="*/ 620 h 1084"/>
                <a:gd name="T32" fmla="*/ 300 w 984"/>
                <a:gd name="T33" fmla="*/ 646 h 1084"/>
                <a:gd name="T34" fmla="*/ 27 w 984"/>
                <a:gd name="T35" fmla="*/ 798 h 1084"/>
                <a:gd name="T36" fmla="*/ 0 w 984"/>
                <a:gd name="T37" fmla="*/ 1056 h 1084"/>
                <a:gd name="T38" fmla="*/ 27 w 984"/>
                <a:gd name="T39" fmla="*/ 1083 h 1084"/>
                <a:gd name="T40" fmla="*/ 957 w 984"/>
                <a:gd name="T41" fmla="*/ 1083 h 1084"/>
                <a:gd name="T42" fmla="*/ 983 w 984"/>
                <a:gd name="T43" fmla="*/ 1056 h 1084"/>
                <a:gd name="T44" fmla="*/ 957 w 984"/>
                <a:gd name="T45" fmla="*/ 798 h 1084"/>
                <a:gd name="T46" fmla="*/ 694 w 984"/>
                <a:gd name="T47" fmla="*/ 646 h 1084"/>
                <a:gd name="T48" fmla="*/ 53 w 984"/>
                <a:gd name="T49" fmla="*/ 1030 h 1084"/>
                <a:gd name="T50" fmla="*/ 53 w 984"/>
                <a:gd name="T51" fmla="*/ 1030 h 1084"/>
                <a:gd name="T52" fmla="*/ 80 w 984"/>
                <a:gd name="T53" fmla="*/ 814 h 1084"/>
                <a:gd name="T54" fmla="*/ 316 w 984"/>
                <a:gd name="T55" fmla="*/ 693 h 1084"/>
                <a:gd name="T56" fmla="*/ 400 w 984"/>
                <a:gd name="T57" fmla="*/ 662 h 1084"/>
                <a:gd name="T58" fmla="*/ 416 w 984"/>
                <a:gd name="T59" fmla="*/ 641 h 1084"/>
                <a:gd name="T60" fmla="*/ 416 w 984"/>
                <a:gd name="T61" fmla="*/ 510 h 1084"/>
                <a:gd name="T62" fmla="*/ 400 w 984"/>
                <a:gd name="T63" fmla="*/ 490 h 1084"/>
                <a:gd name="T64" fmla="*/ 311 w 984"/>
                <a:gd name="T65" fmla="*/ 358 h 1084"/>
                <a:gd name="T66" fmla="*/ 311 w 984"/>
                <a:gd name="T67" fmla="*/ 253 h 1084"/>
                <a:gd name="T68" fmla="*/ 305 w 984"/>
                <a:gd name="T69" fmla="*/ 227 h 1084"/>
                <a:gd name="T70" fmla="*/ 305 w 984"/>
                <a:gd name="T71" fmla="*/ 127 h 1084"/>
                <a:gd name="T72" fmla="*/ 342 w 984"/>
                <a:gd name="T73" fmla="*/ 121 h 1084"/>
                <a:gd name="T74" fmla="*/ 368 w 984"/>
                <a:gd name="T75" fmla="*/ 105 h 1084"/>
                <a:gd name="T76" fmla="*/ 515 w 984"/>
                <a:gd name="T77" fmla="*/ 48 h 1084"/>
                <a:gd name="T78" fmla="*/ 662 w 984"/>
                <a:gd name="T79" fmla="*/ 105 h 1084"/>
                <a:gd name="T80" fmla="*/ 636 w 984"/>
                <a:gd name="T81" fmla="*/ 221 h 1084"/>
                <a:gd name="T82" fmla="*/ 620 w 984"/>
                <a:gd name="T83" fmla="*/ 253 h 1084"/>
                <a:gd name="T84" fmla="*/ 647 w 984"/>
                <a:gd name="T85" fmla="*/ 279 h 1084"/>
                <a:gd name="T86" fmla="*/ 662 w 984"/>
                <a:gd name="T87" fmla="*/ 305 h 1084"/>
                <a:gd name="T88" fmla="*/ 647 w 984"/>
                <a:gd name="T89" fmla="*/ 331 h 1084"/>
                <a:gd name="T90" fmla="*/ 620 w 984"/>
                <a:gd name="T91" fmla="*/ 358 h 1084"/>
                <a:gd name="T92" fmla="*/ 584 w 984"/>
                <a:gd name="T93" fmla="*/ 490 h 1084"/>
                <a:gd name="T94" fmla="*/ 573 w 984"/>
                <a:gd name="T95" fmla="*/ 510 h 1084"/>
                <a:gd name="T96" fmla="*/ 573 w 984"/>
                <a:gd name="T97" fmla="*/ 641 h 1084"/>
                <a:gd name="T98" fmla="*/ 589 w 984"/>
                <a:gd name="T99" fmla="*/ 662 h 1084"/>
                <a:gd name="T100" fmla="*/ 673 w 984"/>
                <a:gd name="T101" fmla="*/ 693 h 1084"/>
                <a:gd name="T102" fmla="*/ 909 w 984"/>
                <a:gd name="T103" fmla="*/ 814 h 1084"/>
                <a:gd name="T104" fmla="*/ 930 w 984"/>
                <a:gd name="T105" fmla="*/ 1030 h 1084"/>
                <a:gd name="T106" fmla="*/ 53 w 984"/>
                <a:gd name="T107" fmla="*/ 103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4" h="1084">
                  <a:moveTo>
                    <a:pt x="694" y="646"/>
                  </a:moveTo>
                  <a:lnTo>
                    <a:pt x="694" y="646"/>
                  </a:lnTo>
                  <a:cubicBezTo>
                    <a:pt x="667" y="641"/>
                    <a:pt x="647" y="630"/>
                    <a:pt x="620" y="620"/>
                  </a:cubicBezTo>
                  <a:cubicBezTo>
                    <a:pt x="620" y="521"/>
                    <a:pt x="620" y="521"/>
                    <a:pt x="620" y="521"/>
                  </a:cubicBezTo>
                  <a:cubicBezTo>
                    <a:pt x="641" y="505"/>
                    <a:pt x="667" y="463"/>
                    <a:pt x="673" y="379"/>
                  </a:cubicBezTo>
                  <a:cubicBezTo>
                    <a:pt x="699" y="363"/>
                    <a:pt x="715" y="337"/>
                    <a:pt x="715" y="305"/>
                  </a:cubicBezTo>
                  <a:cubicBezTo>
                    <a:pt x="715" y="274"/>
                    <a:pt x="699" y="253"/>
                    <a:pt x="683" y="237"/>
                  </a:cubicBezTo>
                  <a:cubicBezTo>
                    <a:pt x="699" y="205"/>
                    <a:pt x="725" y="148"/>
                    <a:pt x="710" y="90"/>
                  </a:cubicBezTo>
                  <a:cubicBezTo>
                    <a:pt x="694" y="22"/>
                    <a:pt x="594" y="0"/>
                    <a:pt x="515" y="0"/>
                  </a:cubicBezTo>
                  <a:cubicBezTo>
                    <a:pt x="448" y="0"/>
                    <a:pt x="358" y="16"/>
                    <a:pt x="327" y="68"/>
                  </a:cubicBezTo>
                  <a:cubicBezTo>
                    <a:pt x="300" y="68"/>
                    <a:pt x="279" y="74"/>
                    <a:pt x="263" y="90"/>
                  </a:cubicBezTo>
                  <a:cubicBezTo>
                    <a:pt x="227" y="132"/>
                    <a:pt x="248" y="200"/>
                    <a:pt x="258" y="242"/>
                  </a:cubicBezTo>
                  <a:cubicBezTo>
                    <a:pt x="258" y="247"/>
                    <a:pt x="258" y="253"/>
                    <a:pt x="263" y="253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3" y="453"/>
                    <a:pt x="322" y="510"/>
                    <a:pt x="363" y="531"/>
                  </a:cubicBezTo>
                  <a:cubicBezTo>
                    <a:pt x="363" y="620"/>
                    <a:pt x="363" y="620"/>
                    <a:pt x="363" y="620"/>
                  </a:cubicBezTo>
                  <a:cubicBezTo>
                    <a:pt x="342" y="630"/>
                    <a:pt x="322" y="635"/>
                    <a:pt x="300" y="646"/>
                  </a:cubicBezTo>
                  <a:cubicBezTo>
                    <a:pt x="163" y="693"/>
                    <a:pt x="48" y="735"/>
                    <a:pt x="27" y="798"/>
                  </a:cubicBezTo>
                  <a:cubicBezTo>
                    <a:pt x="0" y="877"/>
                    <a:pt x="0" y="1046"/>
                    <a:pt x="0" y="1056"/>
                  </a:cubicBezTo>
                  <a:cubicBezTo>
                    <a:pt x="0" y="1072"/>
                    <a:pt x="17" y="1083"/>
                    <a:pt x="27" y="1083"/>
                  </a:cubicBezTo>
                  <a:cubicBezTo>
                    <a:pt x="957" y="1083"/>
                    <a:pt x="957" y="1083"/>
                    <a:pt x="957" y="1083"/>
                  </a:cubicBezTo>
                  <a:cubicBezTo>
                    <a:pt x="972" y="1083"/>
                    <a:pt x="983" y="1072"/>
                    <a:pt x="983" y="1056"/>
                  </a:cubicBezTo>
                  <a:cubicBezTo>
                    <a:pt x="983" y="1046"/>
                    <a:pt x="983" y="877"/>
                    <a:pt x="957" y="798"/>
                  </a:cubicBezTo>
                  <a:cubicBezTo>
                    <a:pt x="936" y="735"/>
                    <a:pt x="830" y="698"/>
                    <a:pt x="694" y="646"/>
                  </a:cubicBezTo>
                  <a:close/>
                  <a:moveTo>
                    <a:pt x="53" y="1030"/>
                  </a:moveTo>
                  <a:lnTo>
                    <a:pt x="53" y="1030"/>
                  </a:lnTo>
                  <a:cubicBezTo>
                    <a:pt x="53" y="977"/>
                    <a:pt x="58" y="867"/>
                    <a:pt x="80" y="814"/>
                  </a:cubicBezTo>
                  <a:cubicBezTo>
                    <a:pt x="90" y="778"/>
                    <a:pt x="216" y="730"/>
                    <a:pt x="316" y="693"/>
                  </a:cubicBezTo>
                  <a:cubicBezTo>
                    <a:pt x="348" y="683"/>
                    <a:pt x="374" y="672"/>
                    <a:pt x="400" y="662"/>
                  </a:cubicBezTo>
                  <a:cubicBezTo>
                    <a:pt x="411" y="662"/>
                    <a:pt x="416" y="652"/>
                    <a:pt x="416" y="641"/>
                  </a:cubicBezTo>
                  <a:cubicBezTo>
                    <a:pt x="416" y="510"/>
                    <a:pt x="416" y="510"/>
                    <a:pt x="416" y="510"/>
                  </a:cubicBezTo>
                  <a:cubicBezTo>
                    <a:pt x="416" y="500"/>
                    <a:pt x="411" y="490"/>
                    <a:pt x="400" y="490"/>
                  </a:cubicBezTo>
                  <a:cubicBezTo>
                    <a:pt x="395" y="484"/>
                    <a:pt x="311" y="458"/>
                    <a:pt x="311" y="358"/>
                  </a:cubicBezTo>
                  <a:cubicBezTo>
                    <a:pt x="311" y="253"/>
                    <a:pt x="311" y="253"/>
                    <a:pt x="311" y="253"/>
                  </a:cubicBezTo>
                  <a:cubicBezTo>
                    <a:pt x="311" y="247"/>
                    <a:pt x="311" y="242"/>
                    <a:pt x="305" y="227"/>
                  </a:cubicBezTo>
                  <a:cubicBezTo>
                    <a:pt x="300" y="205"/>
                    <a:pt x="285" y="142"/>
                    <a:pt x="305" y="127"/>
                  </a:cubicBezTo>
                  <a:cubicBezTo>
                    <a:pt x="311" y="116"/>
                    <a:pt x="332" y="121"/>
                    <a:pt x="342" y="121"/>
                  </a:cubicBezTo>
                  <a:cubicBezTo>
                    <a:pt x="353" y="127"/>
                    <a:pt x="368" y="116"/>
                    <a:pt x="368" y="105"/>
                  </a:cubicBezTo>
                  <a:cubicBezTo>
                    <a:pt x="379" y="74"/>
                    <a:pt x="442" y="48"/>
                    <a:pt x="515" y="48"/>
                  </a:cubicBezTo>
                  <a:cubicBezTo>
                    <a:pt x="594" y="48"/>
                    <a:pt x="652" y="74"/>
                    <a:pt x="662" y="105"/>
                  </a:cubicBezTo>
                  <a:cubicBezTo>
                    <a:pt x="673" y="148"/>
                    <a:pt x="647" y="195"/>
                    <a:pt x="636" y="221"/>
                  </a:cubicBezTo>
                  <a:cubicBezTo>
                    <a:pt x="625" y="237"/>
                    <a:pt x="620" y="242"/>
                    <a:pt x="620" y="253"/>
                  </a:cubicBezTo>
                  <a:cubicBezTo>
                    <a:pt x="620" y="268"/>
                    <a:pt x="636" y="279"/>
                    <a:pt x="647" y="279"/>
                  </a:cubicBezTo>
                  <a:cubicBezTo>
                    <a:pt x="657" y="279"/>
                    <a:pt x="662" y="295"/>
                    <a:pt x="662" y="305"/>
                  </a:cubicBezTo>
                  <a:cubicBezTo>
                    <a:pt x="662" y="316"/>
                    <a:pt x="657" y="331"/>
                    <a:pt x="647" y="331"/>
                  </a:cubicBezTo>
                  <a:cubicBezTo>
                    <a:pt x="636" y="331"/>
                    <a:pt x="620" y="342"/>
                    <a:pt x="620" y="358"/>
                  </a:cubicBezTo>
                  <a:cubicBezTo>
                    <a:pt x="620" y="458"/>
                    <a:pt x="584" y="490"/>
                    <a:pt x="584" y="490"/>
                  </a:cubicBezTo>
                  <a:cubicBezTo>
                    <a:pt x="573" y="495"/>
                    <a:pt x="573" y="500"/>
                    <a:pt x="573" y="510"/>
                  </a:cubicBezTo>
                  <a:cubicBezTo>
                    <a:pt x="573" y="641"/>
                    <a:pt x="573" y="641"/>
                    <a:pt x="573" y="641"/>
                  </a:cubicBezTo>
                  <a:cubicBezTo>
                    <a:pt x="573" y="652"/>
                    <a:pt x="578" y="662"/>
                    <a:pt x="589" y="662"/>
                  </a:cubicBezTo>
                  <a:cubicBezTo>
                    <a:pt x="615" y="672"/>
                    <a:pt x="647" y="683"/>
                    <a:pt x="673" y="693"/>
                  </a:cubicBezTo>
                  <a:cubicBezTo>
                    <a:pt x="783" y="735"/>
                    <a:pt x="894" y="778"/>
                    <a:pt x="909" y="814"/>
                  </a:cubicBezTo>
                  <a:cubicBezTo>
                    <a:pt x="925" y="867"/>
                    <a:pt x="930" y="977"/>
                    <a:pt x="930" y="1030"/>
                  </a:cubicBezTo>
                  <a:lnTo>
                    <a:pt x="53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80">
              <a:extLst>
                <a:ext uri="{FF2B5EF4-FFF2-40B4-BE49-F238E27FC236}">
                  <a16:creationId xmlns:a16="http://schemas.microsoft.com/office/drawing/2014/main" id="{5C31E8CA-8ED1-089E-987E-E6C2C9F33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5150" y="1477963"/>
              <a:ext cx="184150" cy="392112"/>
            </a:xfrm>
            <a:custGeom>
              <a:avLst/>
              <a:gdLst>
                <a:gd name="T0" fmla="*/ 489 w 511"/>
                <a:gd name="T1" fmla="*/ 803 h 1089"/>
                <a:gd name="T2" fmla="*/ 489 w 511"/>
                <a:gd name="T3" fmla="*/ 803 h 1089"/>
                <a:gd name="T4" fmla="*/ 152 w 511"/>
                <a:gd name="T5" fmla="*/ 598 h 1089"/>
                <a:gd name="T6" fmla="*/ 152 w 511"/>
                <a:gd name="T7" fmla="*/ 551 h 1089"/>
                <a:gd name="T8" fmla="*/ 199 w 511"/>
                <a:gd name="T9" fmla="*/ 405 h 1089"/>
                <a:gd name="T10" fmla="*/ 226 w 511"/>
                <a:gd name="T11" fmla="*/ 384 h 1089"/>
                <a:gd name="T12" fmla="*/ 241 w 511"/>
                <a:gd name="T13" fmla="*/ 336 h 1089"/>
                <a:gd name="T14" fmla="*/ 210 w 511"/>
                <a:gd name="T15" fmla="*/ 268 h 1089"/>
                <a:gd name="T16" fmla="*/ 241 w 511"/>
                <a:gd name="T17" fmla="*/ 110 h 1089"/>
                <a:gd name="T18" fmla="*/ 141 w 511"/>
                <a:gd name="T19" fmla="*/ 21 h 1089"/>
                <a:gd name="T20" fmla="*/ 15 w 511"/>
                <a:gd name="T21" fmla="*/ 32 h 1089"/>
                <a:gd name="T22" fmla="*/ 5 w 511"/>
                <a:gd name="T23" fmla="*/ 68 h 1089"/>
                <a:gd name="T24" fmla="*/ 42 w 511"/>
                <a:gd name="T25" fmla="*/ 73 h 1089"/>
                <a:gd name="T26" fmla="*/ 126 w 511"/>
                <a:gd name="T27" fmla="*/ 68 h 1089"/>
                <a:gd name="T28" fmla="*/ 189 w 511"/>
                <a:gd name="T29" fmla="*/ 126 h 1089"/>
                <a:gd name="T30" fmla="*/ 163 w 511"/>
                <a:gd name="T31" fmla="*/ 252 h 1089"/>
                <a:gd name="T32" fmla="*/ 152 w 511"/>
                <a:gd name="T33" fmla="*/ 284 h 1089"/>
                <a:gd name="T34" fmla="*/ 158 w 511"/>
                <a:gd name="T35" fmla="*/ 300 h 1089"/>
                <a:gd name="T36" fmla="*/ 178 w 511"/>
                <a:gd name="T37" fmla="*/ 310 h 1089"/>
                <a:gd name="T38" fmla="*/ 189 w 511"/>
                <a:gd name="T39" fmla="*/ 336 h 1089"/>
                <a:gd name="T40" fmla="*/ 184 w 511"/>
                <a:gd name="T41" fmla="*/ 358 h 1089"/>
                <a:gd name="T42" fmla="*/ 178 w 511"/>
                <a:gd name="T43" fmla="*/ 363 h 1089"/>
                <a:gd name="T44" fmla="*/ 152 w 511"/>
                <a:gd name="T45" fmla="*/ 389 h 1089"/>
                <a:gd name="T46" fmla="*/ 110 w 511"/>
                <a:gd name="T47" fmla="*/ 521 h 1089"/>
                <a:gd name="T48" fmla="*/ 99 w 511"/>
                <a:gd name="T49" fmla="*/ 541 h 1089"/>
                <a:gd name="T50" fmla="*/ 99 w 511"/>
                <a:gd name="T51" fmla="*/ 620 h 1089"/>
                <a:gd name="T52" fmla="*/ 115 w 511"/>
                <a:gd name="T53" fmla="*/ 640 h 1089"/>
                <a:gd name="T54" fmla="*/ 436 w 511"/>
                <a:gd name="T55" fmla="*/ 819 h 1089"/>
                <a:gd name="T56" fmla="*/ 463 w 511"/>
                <a:gd name="T57" fmla="*/ 1035 h 1089"/>
                <a:gd name="T58" fmla="*/ 358 w 511"/>
                <a:gd name="T59" fmla="*/ 1035 h 1089"/>
                <a:gd name="T60" fmla="*/ 331 w 511"/>
                <a:gd name="T61" fmla="*/ 1061 h 1089"/>
                <a:gd name="T62" fmla="*/ 358 w 511"/>
                <a:gd name="T63" fmla="*/ 1088 h 1089"/>
                <a:gd name="T64" fmla="*/ 489 w 511"/>
                <a:gd name="T65" fmla="*/ 1088 h 1089"/>
                <a:gd name="T66" fmla="*/ 510 w 511"/>
                <a:gd name="T67" fmla="*/ 1061 h 1089"/>
                <a:gd name="T68" fmla="*/ 489 w 511"/>
                <a:gd name="T69" fmla="*/ 803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1" h="1089">
                  <a:moveTo>
                    <a:pt x="489" y="803"/>
                  </a:moveTo>
                  <a:lnTo>
                    <a:pt x="489" y="803"/>
                  </a:lnTo>
                  <a:cubicBezTo>
                    <a:pt x="468" y="746"/>
                    <a:pt x="368" y="683"/>
                    <a:pt x="152" y="598"/>
                  </a:cubicBezTo>
                  <a:cubicBezTo>
                    <a:pt x="152" y="551"/>
                    <a:pt x="152" y="551"/>
                    <a:pt x="152" y="551"/>
                  </a:cubicBezTo>
                  <a:cubicBezTo>
                    <a:pt x="168" y="536"/>
                    <a:pt x="199" y="495"/>
                    <a:pt x="199" y="405"/>
                  </a:cubicBezTo>
                  <a:cubicBezTo>
                    <a:pt x="210" y="405"/>
                    <a:pt x="221" y="395"/>
                    <a:pt x="226" y="384"/>
                  </a:cubicBezTo>
                  <a:cubicBezTo>
                    <a:pt x="236" y="373"/>
                    <a:pt x="241" y="352"/>
                    <a:pt x="241" y="336"/>
                  </a:cubicBezTo>
                  <a:cubicBezTo>
                    <a:pt x="241" y="305"/>
                    <a:pt x="231" y="284"/>
                    <a:pt x="210" y="268"/>
                  </a:cubicBezTo>
                  <a:cubicBezTo>
                    <a:pt x="226" y="232"/>
                    <a:pt x="252" y="168"/>
                    <a:pt x="241" y="110"/>
                  </a:cubicBezTo>
                  <a:cubicBezTo>
                    <a:pt x="231" y="79"/>
                    <a:pt x="189" y="37"/>
                    <a:pt x="141" y="21"/>
                  </a:cubicBezTo>
                  <a:cubicBezTo>
                    <a:pt x="94" y="0"/>
                    <a:pt x="52" y="5"/>
                    <a:pt x="15" y="32"/>
                  </a:cubicBezTo>
                  <a:cubicBezTo>
                    <a:pt x="0" y="37"/>
                    <a:pt x="0" y="53"/>
                    <a:pt x="5" y="68"/>
                  </a:cubicBezTo>
                  <a:cubicBezTo>
                    <a:pt x="15" y="79"/>
                    <a:pt x="31" y="79"/>
                    <a:pt x="42" y="73"/>
                  </a:cubicBezTo>
                  <a:cubicBezTo>
                    <a:pt x="73" y="53"/>
                    <a:pt x="105" y="58"/>
                    <a:pt x="126" y="68"/>
                  </a:cubicBezTo>
                  <a:cubicBezTo>
                    <a:pt x="163" y="79"/>
                    <a:pt x="184" y="110"/>
                    <a:pt x="189" y="126"/>
                  </a:cubicBezTo>
                  <a:cubicBezTo>
                    <a:pt x="199" y="168"/>
                    <a:pt x="173" y="221"/>
                    <a:pt x="163" y="252"/>
                  </a:cubicBezTo>
                  <a:cubicBezTo>
                    <a:pt x="152" y="268"/>
                    <a:pt x="152" y="273"/>
                    <a:pt x="152" y="284"/>
                  </a:cubicBezTo>
                  <a:cubicBezTo>
                    <a:pt x="152" y="289"/>
                    <a:pt x="152" y="295"/>
                    <a:pt x="158" y="300"/>
                  </a:cubicBezTo>
                  <a:cubicBezTo>
                    <a:pt x="163" y="305"/>
                    <a:pt x="168" y="310"/>
                    <a:pt x="178" y="310"/>
                  </a:cubicBezTo>
                  <a:cubicBezTo>
                    <a:pt x="184" y="310"/>
                    <a:pt x="189" y="326"/>
                    <a:pt x="189" y="336"/>
                  </a:cubicBezTo>
                  <a:cubicBezTo>
                    <a:pt x="189" y="342"/>
                    <a:pt x="189" y="352"/>
                    <a:pt x="184" y="358"/>
                  </a:cubicBezTo>
                  <a:cubicBezTo>
                    <a:pt x="178" y="363"/>
                    <a:pt x="178" y="363"/>
                    <a:pt x="178" y="363"/>
                  </a:cubicBezTo>
                  <a:cubicBezTo>
                    <a:pt x="163" y="363"/>
                    <a:pt x="152" y="373"/>
                    <a:pt x="152" y="389"/>
                  </a:cubicBezTo>
                  <a:cubicBezTo>
                    <a:pt x="152" y="489"/>
                    <a:pt x="110" y="521"/>
                    <a:pt x="110" y="521"/>
                  </a:cubicBezTo>
                  <a:cubicBezTo>
                    <a:pt x="105" y="526"/>
                    <a:pt x="99" y="531"/>
                    <a:pt x="99" y="541"/>
                  </a:cubicBezTo>
                  <a:cubicBezTo>
                    <a:pt x="99" y="620"/>
                    <a:pt x="99" y="620"/>
                    <a:pt x="99" y="620"/>
                  </a:cubicBezTo>
                  <a:cubicBezTo>
                    <a:pt x="99" y="630"/>
                    <a:pt x="105" y="640"/>
                    <a:pt x="115" y="640"/>
                  </a:cubicBezTo>
                  <a:cubicBezTo>
                    <a:pt x="315" y="719"/>
                    <a:pt x="426" y="777"/>
                    <a:pt x="436" y="819"/>
                  </a:cubicBezTo>
                  <a:cubicBezTo>
                    <a:pt x="457" y="872"/>
                    <a:pt x="457" y="982"/>
                    <a:pt x="463" y="1035"/>
                  </a:cubicBezTo>
                  <a:cubicBezTo>
                    <a:pt x="358" y="1035"/>
                    <a:pt x="358" y="1035"/>
                    <a:pt x="358" y="1035"/>
                  </a:cubicBezTo>
                  <a:cubicBezTo>
                    <a:pt x="341" y="1035"/>
                    <a:pt x="331" y="1045"/>
                    <a:pt x="331" y="1061"/>
                  </a:cubicBezTo>
                  <a:cubicBezTo>
                    <a:pt x="331" y="1077"/>
                    <a:pt x="341" y="1088"/>
                    <a:pt x="358" y="1088"/>
                  </a:cubicBezTo>
                  <a:cubicBezTo>
                    <a:pt x="489" y="1088"/>
                    <a:pt x="489" y="1088"/>
                    <a:pt x="489" y="1088"/>
                  </a:cubicBezTo>
                  <a:cubicBezTo>
                    <a:pt x="499" y="1088"/>
                    <a:pt x="510" y="1077"/>
                    <a:pt x="510" y="1061"/>
                  </a:cubicBezTo>
                  <a:cubicBezTo>
                    <a:pt x="510" y="1051"/>
                    <a:pt x="510" y="882"/>
                    <a:pt x="489" y="8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1">
              <a:extLst>
                <a:ext uri="{FF2B5EF4-FFF2-40B4-BE49-F238E27FC236}">
                  <a16:creationId xmlns:a16="http://schemas.microsoft.com/office/drawing/2014/main" id="{BD72BDAC-F657-1825-2255-97EEAE227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1138" y="1477963"/>
              <a:ext cx="185737" cy="392112"/>
            </a:xfrm>
            <a:custGeom>
              <a:avLst/>
              <a:gdLst>
                <a:gd name="T0" fmla="*/ 152 w 516"/>
                <a:gd name="T1" fmla="*/ 1035 h 1089"/>
                <a:gd name="T2" fmla="*/ 152 w 516"/>
                <a:gd name="T3" fmla="*/ 1035 h 1089"/>
                <a:gd name="T4" fmla="*/ 52 w 516"/>
                <a:gd name="T5" fmla="*/ 1035 h 1089"/>
                <a:gd name="T6" fmla="*/ 74 w 516"/>
                <a:gd name="T7" fmla="*/ 819 h 1089"/>
                <a:gd name="T8" fmla="*/ 395 w 516"/>
                <a:gd name="T9" fmla="*/ 640 h 1089"/>
                <a:gd name="T10" fmla="*/ 410 w 516"/>
                <a:gd name="T11" fmla="*/ 620 h 1089"/>
                <a:gd name="T12" fmla="*/ 410 w 516"/>
                <a:gd name="T13" fmla="*/ 541 h 1089"/>
                <a:gd name="T14" fmla="*/ 400 w 516"/>
                <a:gd name="T15" fmla="*/ 521 h 1089"/>
                <a:gd name="T16" fmla="*/ 363 w 516"/>
                <a:gd name="T17" fmla="*/ 389 h 1089"/>
                <a:gd name="T18" fmla="*/ 337 w 516"/>
                <a:gd name="T19" fmla="*/ 363 h 1089"/>
                <a:gd name="T20" fmla="*/ 326 w 516"/>
                <a:gd name="T21" fmla="*/ 358 h 1089"/>
                <a:gd name="T22" fmla="*/ 321 w 516"/>
                <a:gd name="T23" fmla="*/ 336 h 1089"/>
                <a:gd name="T24" fmla="*/ 337 w 516"/>
                <a:gd name="T25" fmla="*/ 310 h 1089"/>
                <a:gd name="T26" fmla="*/ 352 w 516"/>
                <a:gd name="T27" fmla="*/ 300 h 1089"/>
                <a:gd name="T28" fmla="*/ 363 w 516"/>
                <a:gd name="T29" fmla="*/ 284 h 1089"/>
                <a:gd name="T30" fmla="*/ 352 w 516"/>
                <a:gd name="T31" fmla="*/ 252 h 1089"/>
                <a:gd name="T32" fmla="*/ 321 w 516"/>
                <a:gd name="T33" fmla="*/ 126 h 1089"/>
                <a:gd name="T34" fmla="*/ 389 w 516"/>
                <a:gd name="T35" fmla="*/ 68 h 1089"/>
                <a:gd name="T36" fmla="*/ 468 w 516"/>
                <a:gd name="T37" fmla="*/ 73 h 1089"/>
                <a:gd name="T38" fmla="*/ 505 w 516"/>
                <a:gd name="T39" fmla="*/ 68 h 1089"/>
                <a:gd name="T40" fmla="*/ 500 w 516"/>
                <a:gd name="T41" fmla="*/ 32 h 1089"/>
                <a:gd name="T42" fmla="*/ 368 w 516"/>
                <a:gd name="T43" fmla="*/ 21 h 1089"/>
                <a:gd name="T44" fmla="*/ 274 w 516"/>
                <a:gd name="T45" fmla="*/ 110 h 1089"/>
                <a:gd name="T46" fmla="*/ 300 w 516"/>
                <a:gd name="T47" fmla="*/ 268 h 1089"/>
                <a:gd name="T48" fmla="*/ 269 w 516"/>
                <a:gd name="T49" fmla="*/ 336 h 1089"/>
                <a:gd name="T50" fmla="*/ 284 w 516"/>
                <a:gd name="T51" fmla="*/ 384 h 1089"/>
                <a:gd name="T52" fmla="*/ 310 w 516"/>
                <a:gd name="T53" fmla="*/ 405 h 1089"/>
                <a:gd name="T54" fmla="*/ 363 w 516"/>
                <a:gd name="T55" fmla="*/ 551 h 1089"/>
                <a:gd name="T56" fmla="*/ 363 w 516"/>
                <a:gd name="T57" fmla="*/ 598 h 1089"/>
                <a:gd name="T58" fmla="*/ 26 w 516"/>
                <a:gd name="T59" fmla="*/ 803 h 1089"/>
                <a:gd name="T60" fmla="*/ 0 w 516"/>
                <a:gd name="T61" fmla="*/ 1061 h 1089"/>
                <a:gd name="T62" fmla="*/ 26 w 516"/>
                <a:gd name="T63" fmla="*/ 1088 h 1089"/>
                <a:gd name="T64" fmla="*/ 152 w 516"/>
                <a:gd name="T65" fmla="*/ 1088 h 1089"/>
                <a:gd name="T66" fmla="*/ 179 w 516"/>
                <a:gd name="T67" fmla="*/ 1061 h 1089"/>
                <a:gd name="T68" fmla="*/ 152 w 516"/>
                <a:gd name="T69" fmla="*/ 1035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6" h="1089">
                  <a:moveTo>
                    <a:pt x="152" y="1035"/>
                  </a:moveTo>
                  <a:lnTo>
                    <a:pt x="152" y="1035"/>
                  </a:lnTo>
                  <a:cubicBezTo>
                    <a:pt x="52" y="1035"/>
                    <a:pt x="52" y="1035"/>
                    <a:pt x="52" y="1035"/>
                  </a:cubicBezTo>
                  <a:cubicBezTo>
                    <a:pt x="52" y="982"/>
                    <a:pt x="58" y="872"/>
                    <a:pt x="74" y="819"/>
                  </a:cubicBezTo>
                  <a:cubicBezTo>
                    <a:pt x="89" y="777"/>
                    <a:pt x="195" y="719"/>
                    <a:pt x="395" y="640"/>
                  </a:cubicBezTo>
                  <a:cubicBezTo>
                    <a:pt x="405" y="640"/>
                    <a:pt x="410" y="630"/>
                    <a:pt x="410" y="620"/>
                  </a:cubicBezTo>
                  <a:cubicBezTo>
                    <a:pt x="410" y="541"/>
                    <a:pt x="410" y="541"/>
                    <a:pt x="410" y="541"/>
                  </a:cubicBezTo>
                  <a:cubicBezTo>
                    <a:pt x="410" y="531"/>
                    <a:pt x="410" y="526"/>
                    <a:pt x="400" y="521"/>
                  </a:cubicBezTo>
                  <a:cubicBezTo>
                    <a:pt x="400" y="521"/>
                    <a:pt x="363" y="489"/>
                    <a:pt x="363" y="389"/>
                  </a:cubicBezTo>
                  <a:cubicBezTo>
                    <a:pt x="363" y="373"/>
                    <a:pt x="347" y="363"/>
                    <a:pt x="337" y="363"/>
                  </a:cubicBezTo>
                  <a:cubicBezTo>
                    <a:pt x="332" y="363"/>
                    <a:pt x="332" y="363"/>
                    <a:pt x="326" y="358"/>
                  </a:cubicBezTo>
                  <a:cubicBezTo>
                    <a:pt x="326" y="352"/>
                    <a:pt x="321" y="342"/>
                    <a:pt x="321" y="336"/>
                  </a:cubicBezTo>
                  <a:cubicBezTo>
                    <a:pt x="321" y="326"/>
                    <a:pt x="326" y="310"/>
                    <a:pt x="337" y="310"/>
                  </a:cubicBezTo>
                  <a:cubicBezTo>
                    <a:pt x="342" y="310"/>
                    <a:pt x="347" y="305"/>
                    <a:pt x="352" y="300"/>
                  </a:cubicBezTo>
                  <a:cubicBezTo>
                    <a:pt x="358" y="295"/>
                    <a:pt x="363" y="289"/>
                    <a:pt x="363" y="284"/>
                  </a:cubicBezTo>
                  <a:cubicBezTo>
                    <a:pt x="363" y="273"/>
                    <a:pt x="358" y="268"/>
                    <a:pt x="352" y="252"/>
                  </a:cubicBezTo>
                  <a:cubicBezTo>
                    <a:pt x="337" y="221"/>
                    <a:pt x="310" y="168"/>
                    <a:pt x="321" y="126"/>
                  </a:cubicBezTo>
                  <a:cubicBezTo>
                    <a:pt x="326" y="110"/>
                    <a:pt x="352" y="79"/>
                    <a:pt x="389" y="68"/>
                  </a:cubicBezTo>
                  <a:cubicBezTo>
                    <a:pt x="410" y="58"/>
                    <a:pt x="442" y="53"/>
                    <a:pt x="468" y="73"/>
                  </a:cubicBezTo>
                  <a:cubicBezTo>
                    <a:pt x="484" y="79"/>
                    <a:pt x="500" y="79"/>
                    <a:pt x="505" y="68"/>
                  </a:cubicBezTo>
                  <a:cubicBezTo>
                    <a:pt x="515" y="53"/>
                    <a:pt x="510" y="37"/>
                    <a:pt x="500" y="32"/>
                  </a:cubicBezTo>
                  <a:cubicBezTo>
                    <a:pt x="463" y="5"/>
                    <a:pt x="415" y="0"/>
                    <a:pt x="368" y="21"/>
                  </a:cubicBezTo>
                  <a:cubicBezTo>
                    <a:pt x="321" y="37"/>
                    <a:pt x="279" y="79"/>
                    <a:pt x="274" y="110"/>
                  </a:cubicBezTo>
                  <a:cubicBezTo>
                    <a:pt x="258" y="168"/>
                    <a:pt x="284" y="232"/>
                    <a:pt x="300" y="268"/>
                  </a:cubicBezTo>
                  <a:cubicBezTo>
                    <a:pt x="284" y="284"/>
                    <a:pt x="269" y="305"/>
                    <a:pt x="269" y="336"/>
                  </a:cubicBezTo>
                  <a:cubicBezTo>
                    <a:pt x="269" y="352"/>
                    <a:pt x="274" y="373"/>
                    <a:pt x="284" y="384"/>
                  </a:cubicBezTo>
                  <a:cubicBezTo>
                    <a:pt x="289" y="395"/>
                    <a:pt x="300" y="405"/>
                    <a:pt x="310" y="405"/>
                  </a:cubicBezTo>
                  <a:cubicBezTo>
                    <a:pt x="316" y="495"/>
                    <a:pt x="342" y="536"/>
                    <a:pt x="363" y="551"/>
                  </a:cubicBezTo>
                  <a:cubicBezTo>
                    <a:pt x="363" y="598"/>
                    <a:pt x="363" y="598"/>
                    <a:pt x="363" y="598"/>
                  </a:cubicBezTo>
                  <a:cubicBezTo>
                    <a:pt x="147" y="683"/>
                    <a:pt x="42" y="746"/>
                    <a:pt x="26" y="803"/>
                  </a:cubicBezTo>
                  <a:cubicBezTo>
                    <a:pt x="0" y="882"/>
                    <a:pt x="0" y="1051"/>
                    <a:pt x="0" y="1061"/>
                  </a:cubicBezTo>
                  <a:cubicBezTo>
                    <a:pt x="0" y="1077"/>
                    <a:pt x="11" y="1088"/>
                    <a:pt x="26" y="1088"/>
                  </a:cubicBezTo>
                  <a:cubicBezTo>
                    <a:pt x="152" y="1088"/>
                    <a:pt x="152" y="1088"/>
                    <a:pt x="152" y="1088"/>
                  </a:cubicBezTo>
                  <a:cubicBezTo>
                    <a:pt x="169" y="1088"/>
                    <a:pt x="179" y="1077"/>
                    <a:pt x="179" y="1061"/>
                  </a:cubicBezTo>
                  <a:cubicBezTo>
                    <a:pt x="179" y="1045"/>
                    <a:pt x="169" y="1035"/>
                    <a:pt x="152" y="10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3AED578-0804-8659-E798-49CE972308DE}"/>
              </a:ext>
            </a:extLst>
          </p:cNvPr>
          <p:cNvGrpSpPr/>
          <p:nvPr/>
        </p:nvGrpSpPr>
        <p:grpSpPr>
          <a:xfrm>
            <a:off x="8062108" y="1577498"/>
            <a:ext cx="437036" cy="620119"/>
            <a:chOff x="1271588" y="2724150"/>
            <a:chExt cx="352425" cy="500063"/>
          </a:xfrm>
          <a:solidFill>
            <a:schemeClr val="bg1"/>
          </a:solidFill>
        </p:grpSpPr>
        <p:sp>
          <p:nvSpPr>
            <p:cNvPr id="122" name="Freeform 78">
              <a:extLst>
                <a:ext uri="{FF2B5EF4-FFF2-40B4-BE49-F238E27FC236}">
                  <a16:creationId xmlns:a16="http://schemas.microsoft.com/office/drawing/2014/main" id="{9AC91508-9C38-C71B-5169-049CC19C8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638" y="2989263"/>
              <a:ext cx="23812" cy="63500"/>
            </a:xfrm>
            <a:custGeom>
              <a:avLst/>
              <a:gdLst>
                <a:gd name="T0" fmla="*/ 63 w 64"/>
                <a:gd name="T1" fmla="*/ 177 h 178"/>
                <a:gd name="T2" fmla="*/ 0 w 64"/>
                <a:gd name="T3" fmla="*/ 177 h 178"/>
                <a:gd name="T4" fmla="*/ 0 w 64"/>
                <a:gd name="T5" fmla="*/ 0 h 178"/>
                <a:gd name="T6" fmla="*/ 63 w 64"/>
                <a:gd name="T7" fmla="*/ 0 h 178"/>
                <a:gd name="T8" fmla="*/ 63 w 64"/>
                <a:gd name="T9" fmla="*/ 17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78">
                  <a:moveTo>
                    <a:pt x="63" y="177"/>
                  </a:moveTo>
                  <a:lnTo>
                    <a:pt x="0" y="177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17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79">
              <a:extLst>
                <a:ext uri="{FF2B5EF4-FFF2-40B4-BE49-F238E27FC236}">
                  <a16:creationId xmlns:a16="http://schemas.microsoft.com/office/drawing/2014/main" id="{1CE9A5E4-D533-53CB-8FCE-39A56BDD0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8" y="2989263"/>
              <a:ext cx="284162" cy="234950"/>
            </a:xfrm>
            <a:custGeom>
              <a:avLst/>
              <a:gdLst>
                <a:gd name="T0" fmla="*/ 787 w 788"/>
                <a:gd name="T1" fmla="*/ 651 h 652"/>
                <a:gd name="T2" fmla="*/ 787 w 788"/>
                <a:gd name="T3" fmla="*/ 651 h 652"/>
                <a:gd name="T4" fmla="*/ 31 w 788"/>
                <a:gd name="T5" fmla="*/ 651 h 652"/>
                <a:gd name="T6" fmla="*/ 0 w 788"/>
                <a:gd name="T7" fmla="*/ 619 h 652"/>
                <a:gd name="T8" fmla="*/ 0 w 788"/>
                <a:gd name="T9" fmla="*/ 467 h 652"/>
                <a:gd name="T10" fmla="*/ 147 w 788"/>
                <a:gd name="T11" fmla="*/ 257 h 652"/>
                <a:gd name="T12" fmla="*/ 442 w 788"/>
                <a:gd name="T13" fmla="*/ 151 h 652"/>
                <a:gd name="T14" fmla="*/ 442 w 788"/>
                <a:gd name="T15" fmla="*/ 0 h 652"/>
                <a:gd name="T16" fmla="*/ 505 w 788"/>
                <a:gd name="T17" fmla="*/ 0 h 652"/>
                <a:gd name="T18" fmla="*/ 505 w 788"/>
                <a:gd name="T19" fmla="*/ 177 h 652"/>
                <a:gd name="T20" fmla="*/ 483 w 788"/>
                <a:gd name="T21" fmla="*/ 204 h 652"/>
                <a:gd name="T22" fmla="*/ 168 w 788"/>
                <a:gd name="T23" fmla="*/ 320 h 652"/>
                <a:gd name="T24" fmla="*/ 63 w 788"/>
                <a:gd name="T25" fmla="*/ 467 h 652"/>
                <a:gd name="T26" fmla="*/ 63 w 788"/>
                <a:gd name="T27" fmla="*/ 588 h 652"/>
                <a:gd name="T28" fmla="*/ 787 w 788"/>
                <a:gd name="T29" fmla="*/ 588 h 652"/>
                <a:gd name="T30" fmla="*/ 787 w 788"/>
                <a:gd name="T31" fmla="*/ 65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8" h="652">
                  <a:moveTo>
                    <a:pt x="787" y="651"/>
                  </a:moveTo>
                  <a:lnTo>
                    <a:pt x="787" y="651"/>
                  </a:lnTo>
                  <a:cubicBezTo>
                    <a:pt x="31" y="651"/>
                    <a:pt x="31" y="651"/>
                    <a:pt x="31" y="651"/>
                  </a:cubicBezTo>
                  <a:cubicBezTo>
                    <a:pt x="15" y="651"/>
                    <a:pt x="0" y="635"/>
                    <a:pt x="0" y="619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0" y="372"/>
                    <a:pt x="57" y="288"/>
                    <a:pt x="147" y="257"/>
                  </a:cubicBezTo>
                  <a:cubicBezTo>
                    <a:pt x="442" y="151"/>
                    <a:pt x="442" y="151"/>
                    <a:pt x="442" y="151"/>
                  </a:cubicBezTo>
                  <a:cubicBezTo>
                    <a:pt x="442" y="0"/>
                    <a:pt x="442" y="0"/>
                    <a:pt x="442" y="0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05" y="177"/>
                    <a:pt x="505" y="177"/>
                    <a:pt x="505" y="177"/>
                  </a:cubicBezTo>
                  <a:cubicBezTo>
                    <a:pt x="505" y="188"/>
                    <a:pt x="494" y="199"/>
                    <a:pt x="483" y="204"/>
                  </a:cubicBezTo>
                  <a:cubicBezTo>
                    <a:pt x="168" y="320"/>
                    <a:pt x="168" y="320"/>
                    <a:pt x="168" y="320"/>
                  </a:cubicBezTo>
                  <a:cubicBezTo>
                    <a:pt x="105" y="341"/>
                    <a:pt x="63" y="399"/>
                    <a:pt x="63" y="467"/>
                  </a:cubicBezTo>
                  <a:cubicBezTo>
                    <a:pt x="63" y="588"/>
                    <a:pt x="63" y="588"/>
                    <a:pt x="63" y="588"/>
                  </a:cubicBezTo>
                  <a:cubicBezTo>
                    <a:pt x="787" y="588"/>
                    <a:pt x="787" y="588"/>
                    <a:pt x="787" y="588"/>
                  </a:cubicBezTo>
                  <a:lnTo>
                    <a:pt x="787" y="65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80">
              <a:extLst>
                <a:ext uri="{FF2B5EF4-FFF2-40B4-BE49-F238E27FC236}">
                  <a16:creationId xmlns:a16="http://schemas.microsoft.com/office/drawing/2014/main" id="{AF9C5645-CFF2-D103-DA42-E1503092E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5" y="2724150"/>
              <a:ext cx="249238" cy="295275"/>
            </a:xfrm>
            <a:custGeom>
              <a:avLst/>
              <a:gdLst>
                <a:gd name="T0" fmla="*/ 347 w 694"/>
                <a:gd name="T1" fmla="*/ 819 h 820"/>
                <a:gd name="T2" fmla="*/ 347 w 694"/>
                <a:gd name="T3" fmla="*/ 819 h 820"/>
                <a:gd name="T4" fmla="*/ 0 w 694"/>
                <a:gd name="T5" fmla="*/ 410 h 820"/>
                <a:gd name="T6" fmla="*/ 347 w 694"/>
                <a:gd name="T7" fmla="*/ 0 h 820"/>
                <a:gd name="T8" fmla="*/ 693 w 694"/>
                <a:gd name="T9" fmla="*/ 410 h 820"/>
                <a:gd name="T10" fmla="*/ 347 w 694"/>
                <a:gd name="T11" fmla="*/ 819 h 820"/>
                <a:gd name="T12" fmla="*/ 347 w 694"/>
                <a:gd name="T13" fmla="*/ 63 h 820"/>
                <a:gd name="T14" fmla="*/ 347 w 694"/>
                <a:gd name="T15" fmla="*/ 63 h 820"/>
                <a:gd name="T16" fmla="*/ 63 w 694"/>
                <a:gd name="T17" fmla="*/ 410 h 820"/>
                <a:gd name="T18" fmla="*/ 347 w 694"/>
                <a:gd name="T19" fmla="*/ 757 h 820"/>
                <a:gd name="T20" fmla="*/ 630 w 694"/>
                <a:gd name="T21" fmla="*/ 410 h 820"/>
                <a:gd name="T22" fmla="*/ 347 w 694"/>
                <a:gd name="T23" fmla="*/ 63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4" h="820">
                  <a:moveTo>
                    <a:pt x="347" y="819"/>
                  </a:moveTo>
                  <a:lnTo>
                    <a:pt x="347" y="819"/>
                  </a:lnTo>
                  <a:cubicBezTo>
                    <a:pt x="152" y="819"/>
                    <a:pt x="0" y="636"/>
                    <a:pt x="0" y="410"/>
                  </a:cubicBezTo>
                  <a:cubicBezTo>
                    <a:pt x="0" y="184"/>
                    <a:pt x="152" y="0"/>
                    <a:pt x="347" y="0"/>
                  </a:cubicBezTo>
                  <a:cubicBezTo>
                    <a:pt x="535" y="0"/>
                    <a:pt x="693" y="184"/>
                    <a:pt x="693" y="410"/>
                  </a:cubicBezTo>
                  <a:cubicBezTo>
                    <a:pt x="693" y="636"/>
                    <a:pt x="535" y="819"/>
                    <a:pt x="347" y="819"/>
                  </a:cubicBezTo>
                  <a:close/>
                  <a:moveTo>
                    <a:pt x="347" y="63"/>
                  </a:moveTo>
                  <a:lnTo>
                    <a:pt x="347" y="63"/>
                  </a:lnTo>
                  <a:cubicBezTo>
                    <a:pt x="189" y="63"/>
                    <a:pt x="63" y="215"/>
                    <a:pt x="63" y="410"/>
                  </a:cubicBezTo>
                  <a:cubicBezTo>
                    <a:pt x="63" y="599"/>
                    <a:pt x="189" y="757"/>
                    <a:pt x="347" y="757"/>
                  </a:cubicBezTo>
                  <a:cubicBezTo>
                    <a:pt x="498" y="757"/>
                    <a:pt x="630" y="599"/>
                    <a:pt x="630" y="410"/>
                  </a:cubicBezTo>
                  <a:cubicBezTo>
                    <a:pt x="630" y="215"/>
                    <a:pt x="498" y="63"/>
                    <a:pt x="347" y="6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81">
              <a:extLst>
                <a:ext uri="{FF2B5EF4-FFF2-40B4-BE49-F238E27FC236}">
                  <a16:creationId xmlns:a16="http://schemas.microsoft.com/office/drawing/2014/main" id="{D2B37F72-AC20-CC71-5354-E8D950D54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713" y="2803525"/>
              <a:ext cx="230187" cy="69850"/>
            </a:xfrm>
            <a:custGeom>
              <a:avLst/>
              <a:gdLst>
                <a:gd name="T0" fmla="*/ 556 w 641"/>
                <a:gd name="T1" fmla="*/ 195 h 196"/>
                <a:gd name="T2" fmla="*/ 556 w 641"/>
                <a:gd name="T3" fmla="*/ 195 h 196"/>
                <a:gd name="T4" fmla="*/ 373 w 641"/>
                <a:gd name="T5" fmla="*/ 90 h 196"/>
                <a:gd name="T6" fmla="*/ 137 w 641"/>
                <a:gd name="T7" fmla="*/ 190 h 196"/>
                <a:gd name="T8" fmla="*/ 0 w 641"/>
                <a:gd name="T9" fmla="*/ 153 h 196"/>
                <a:gd name="T10" fmla="*/ 26 w 641"/>
                <a:gd name="T11" fmla="*/ 100 h 196"/>
                <a:gd name="T12" fmla="*/ 137 w 641"/>
                <a:gd name="T13" fmla="*/ 127 h 196"/>
                <a:gd name="T14" fmla="*/ 347 w 641"/>
                <a:gd name="T15" fmla="*/ 22 h 196"/>
                <a:gd name="T16" fmla="*/ 373 w 641"/>
                <a:gd name="T17" fmla="*/ 0 h 196"/>
                <a:gd name="T18" fmla="*/ 400 w 641"/>
                <a:gd name="T19" fmla="*/ 22 h 196"/>
                <a:gd name="T20" fmla="*/ 603 w 641"/>
                <a:gd name="T21" fmla="*/ 127 h 196"/>
                <a:gd name="T22" fmla="*/ 624 w 641"/>
                <a:gd name="T23" fmla="*/ 122 h 196"/>
                <a:gd name="T24" fmla="*/ 635 w 641"/>
                <a:gd name="T25" fmla="*/ 122 h 196"/>
                <a:gd name="T26" fmla="*/ 640 w 641"/>
                <a:gd name="T27" fmla="*/ 185 h 196"/>
                <a:gd name="T28" fmla="*/ 624 w 641"/>
                <a:gd name="T29" fmla="*/ 185 h 196"/>
                <a:gd name="T30" fmla="*/ 614 w 641"/>
                <a:gd name="T31" fmla="*/ 190 h 196"/>
                <a:gd name="T32" fmla="*/ 556 w 641"/>
                <a:gd name="T33" fmla="*/ 19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1" h="196">
                  <a:moveTo>
                    <a:pt x="556" y="195"/>
                  </a:moveTo>
                  <a:lnTo>
                    <a:pt x="556" y="195"/>
                  </a:lnTo>
                  <a:cubicBezTo>
                    <a:pt x="477" y="195"/>
                    <a:pt x="420" y="158"/>
                    <a:pt x="373" y="90"/>
                  </a:cubicBezTo>
                  <a:cubicBezTo>
                    <a:pt x="315" y="148"/>
                    <a:pt x="220" y="190"/>
                    <a:pt x="137" y="190"/>
                  </a:cubicBezTo>
                  <a:cubicBezTo>
                    <a:pt x="84" y="190"/>
                    <a:pt x="42" y="179"/>
                    <a:pt x="0" y="153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63" y="116"/>
                    <a:pt x="94" y="127"/>
                    <a:pt x="137" y="127"/>
                  </a:cubicBezTo>
                  <a:cubicBezTo>
                    <a:pt x="215" y="127"/>
                    <a:pt x="315" y="74"/>
                    <a:pt x="347" y="22"/>
                  </a:cubicBezTo>
                  <a:cubicBezTo>
                    <a:pt x="352" y="11"/>
                    <a:pt x="363" y="6"/>
                    <a:pt x="373" y="0"/>
                  </a:cubicBezTo>
                  <a:cubicBezTo>
                    <a:pt x="383" y="0"/>
                    <a:pt x="394" y="11"/>
                    <a:pt x="400" y="22"/>
                  </a:cubicBezTo>
                  <a:cubicBezTo>
                    <a:pt x="451" y="111"/>
                    <a:pt x="509" y="143"/>
                    <a:pt x="603" y="127"/>
                  </a:cubicBezTo>
                  <a:cubicBezTo>
                    <a:pt x="609" y="122"/>
                    <a:pt x="619" y="122"/>
                    <a:pt x="624" y="122"/>
                  </a:cubicBezTo>
                  <a:cubicBezTo>
                    <a:pt x="624" y="122"/>
                    <a:pt x="630" y="122"/>
                    <a:pt x="635" y="122"/>
                  </a:cubicBezTo>
                  <a:cubicBezTo>
                    <a:pt x="640" y="185"/>
                    <a:pt x="640" y="185"/>
                    <a:pt x="640" y="185"/>
                  </a:cubicBezTo>
                  <a:cubicBezTo>
                    <a:pt x="635" y="185"/>
                    <a:pt x="630" y="185"/>
                    <a:pt x="624" y="185"/>
                  </a:cubicBezTo>
                  <a:cubicBezTo>
                    <a:pt x="619" y="185"/>
                    <a:pt x="619" y="185"/>
                    <a:pt x="614" y="190"/>
                  </a:cubicBezTo>
                  <a:cubicBezTo>
                    <a:pt x="593" y="190"/>
                    <a:pt x="572" y="195"/>
                    <a:pt x="556" y="19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6" name="Freeform 5">
            <a:extLst>
              <a:ext uri="{FF2B5EF4-FFF2-40B4-BE49-F238E27FC236}">
                <a16:creationId xmlns:a16="http://schemas.microsoft.com/office/drawing/2014/main" id="{0F5C7FD0-DF97-1AF5-B982-884742208EA2}"/>
              </a:ext>
            </a:extLst>
          </p:cNvPr>
          <p:cNvSpPr>
            <a:spLocks noEditPoints="1"/>
          </p:cNvSpPr>
          <p:nvPr/>
        </p:nvSpPr>
        <p:spPr bwMode="auto">
          <a:xfrm>
            <a:off x="8380743" y="1883979"/>
            <a:ext cx="450818" cy="282520"/>
          </a:xfrm>
          <a:custGeom>
            <a:avLst/>
            <a:gdLst>
              <a:gd name="T0" fmla="*/ 319 w 343"/>
              <a:gd name="T1" fmla="*/ 79 h 214"/>
              <a:gd name="T2" fmla="*/ 266 w 343"/>
              <a:gd name="T3" fmla="*/ 57 h 214"/>
              <a:gd name="T4" fmla="*/ 172 w 343"/>
              <a:gd name="T5" fmla="*/ 0 h 214"/>
              <a:gd name="T6" fmla="*/ 65 w 343"/>
              <a:gd name="T7" fmla="*/ 93 h 214"/>
              <a:gd name="T8" fmla="*/ 22 w 343"/>
              <a:gd name="T9" fmla="*/ 106 h 214"/>
              <a:gd name="T10" fmla="*/ 0 w 343"/>
              <a:gd name="T11" fmla="*/ 153 h 214"/>
              <a:gd name="T12" fmla="*/ 16 w 343"/>
              <a:gd name="T13" fmla="*/ 196 h 214"/>
              <a:gd name="T14" fmla="*/ 64 w 343"/>
              <a:gd name="T15" fmla="*/ 214 h 214"/>
              <a:gd name="T16" fmla="*/ 64 w 343"/>
              <a:gd name="T17" fmla="*/ 214 h 214"/>
              <a:gd name="T18" fmla="*/ 272 w 343"/>
              <a:gd name="T19" fmla="*/ 214 h 214"/>
              <a:gd name="T20" fmla="*/ 343 w 343"/>
              <a:gd name="T21" fmla="*/ 135 h 214"/>
              <a:gd name="T22" fmla="*/ 319 w 343"/>
              <a:gd name="T23" fmla="*/ 79 h 214"/>
              <a:gd name="T24" fmla="*/ 272 w 343"/>
              <a:gd name="T25" fmla="*/ 200 h 214"/>
              <a:gd name="T26" fmla="*/ 64 w 343"/>
              <a:gd name="T27" fmla="*/ 200 h 214"/>
              <a:gd name="T28" fmla="*/ 26 w 343"/>
              <a:gd name="T29" fmla="*/ 185 h 214"/>
              <a:gd name="T30" fmla="*/ 14 w 343"/>
              <a:gd name="T31" fmla="*/ 153 h 214"/>
              <a:gd name="T32" fmla="*/ 31 w 343"/>
              <a:gd name="T33" fmla="*/ 117 h 214"/>
              <a:gd name="T34" fmla="*/ 61 w 343"/>
              <a:gd name="T35" fmla="*/ 107 h 214"/>
              <a:gd name="T36" fmla="*/ 70 w 343"/>
              <a:gd name="T37" fmla="*/ 108 h 214"/>
              <a:gd name="T38" fmla="*/ 76 w 343"/>
              <a:gd name="T39" fmla="*/ 106 h 214"/>
              <a:gd name="T40" fmla="*/ 79 w 343"/>
              <a:gd name="T41" fmla="*/ 101 h 214"/>
              <a:gd name="T42" fmla="*/ 172 w 343"/>
              <a:gd name="T43" fmla="*/ 14 h 214"/>
              <a:gd name="T44" fmla="*/ 255 w 343"/>
              <a:gd name="T45" fmla="*/ 67 h 214"/>
              <a:gd name="T46" fmla="*/ 262 w 343"/>
              <a:gd name="T47" fmla="*/ 71 h 214"/>
              <a:gd name="T48" fmla="*/ 309 w 343"/>
              <a:gd name="T49" fmla="*/ 89 h 214"/>
              <a:gd name="T50" fmla="*/ 329 w 343"/>
              <a:gd name="T51" fmla="*/ 135 h 214"/>
              <a:gd name="T52" fmla="*/ 272 w 343"/>
              <a:gd name="T53" fmla="*/ 20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43" h="214">
                <a:moveTo>
                  <a:pt x="319" y="79"/>
                </a:moveTo>
                <a:cubicBezTo>
                  <a:pt x="305" y="65"/>
                  <a:pt x="286" y="57"/>
                  <a:pt x="266" y="57"/>
                </a:cubicBezTo>
                <a:cubicBezTo>
                  <a:pt x="248" y="22"/>
                  <a:pt x="211" y="0"/>
                  <a:pt x="172" y="0"/>
                </a:cubicBezTo>
                <a:cubicBezTo>
                  <a:pt x="118" y="0"/>
                  <a:pt x="72" y="40"/>
                  <a:pt x="65" y="93"/>
                </a:cubicBezTo>
                <a:cubicBezTo>
                  <a:pt x="50" y="91"/>
                  <a:pt x="35" y="96"/>
                  <a:pt x="22" y="106"/>
                </a:cubicBezTo>
                <a:cubicBezTo>
                  <a:pt x="8" y="118"/>
                  <a:pt x="0" y="135"/>
                  <a:pt x="0" y="153"/>
                </a:cubicBezTo>
                <a:cubicBezTo>
                  <a:pt x="0" y="171"/>
                  <a:pt x="5" y="185"/>
                  <a:pt x="16" y="196"/>
                </a:cubicBezTo>
                <a:cubicBezTo>
                  <a:pt x="34" y="213"/>
                  <a:pt x="61" y="214"/>
                  <a:pt x="64" y="214"/>
                </a:cubicBezTo>
                <a:cubicBezTo>
                  <a:pt x="64" y="214"/>
                  <a:pt x="64" y="214"/>
                  <a:pt x="64" y="214"/>
                </a:cubicBezTo>
                <a:cubicBezTo>
                  <a:pt x="272" y="214"/>
                  <a:pt x="272" y="214"/>
                  <a:pt x="272" y="214"/>
                </a:cubicBezTo>
                <a:cubicBezTo>
                  <a:pt x="273" y="214"/>
                  <a:pt x="343" y="204"/>
                  <a:pt x="343" y="135"/>
                </a:cubicBezTo>
                <a:cubicBezTo>
                  <a:pt x="343" y="114"/>
                  <a:pt x="334" y="94"/>
                  <a:pt x="319" y="79"/>
                </a:cubicBezTo>
                <a:close/>
                <a:moveTo>
                  <a:pt x="272" y="200"/>
                </a:moveTo>
                <a:cubicBezTo>
                  <a:pt x="64" y="200"/>
                  <a:pt x="64" y="200"/>
                  <a:pt x="64" y="200"/>
                </a:cubicBezTo>
                <a:cubicBezTo>
                  <a:pt x="64" y="200"/>
                  <a:pt x="41" y="200"/>
                  <a:pt x="26" y="185"/>
                </a:cubicBezTo>
                <a:cubicBezTo>
                  <a:pt x="18" y="178"/>
                  <a:pt x="14" y="167"/>
                  <a:pt x="14" y="153"/>
                </a:cubicBezTo>
                <a:cubicBezTo>
                  <a:pt x="14" y="139"/>
                  <a:pt x="21" y="126"/>
                  <a:pt x="31" y="117"/>
                </a:cubicBezTo>
                <a:cubicBezTo>
                  <a:pt x="40" y="110"/>
                  <a:pt x="50" y="107"/>
                  <a:pt x="61" y="107"/>
                </a:cubicBezTo>
                <a:cubicBezTo>
                  <a:pt x="64" y="107"/>
                  <a:pt x="67" y="107"/>
                  <a:pt x="70" y="108"/>
                </a:cubicBezTo>
                <a:cubicBezTo>
                  <a:pt x="72" y="108"/>
                  <a:pt x="74" y="108"/>
                  <a:pt x="76" y="106"/>
                </a:cubicBezTo>
                <a:cubicBezTo>
                  <a:pt x="78" y="105"/>
                  <a:pt x="79" y="103"/>
                  <a:pt x="79" y="101"/>
                </a:cubicBezTo>
                <a:cubicBezTo>
                  <a:pt x="82" y="52"/>
                  <a:pt x="122" y="14"/>
                  <a:pt x="172" y="14"/>
                </a:cubicBezTo>
                <a:cubicBezTo>
                  <a:pt x="207" y="14"/>
                  <a:pt x="240" y="35"/>
                  <a:pt x="255" y="67"/>
                </a:cubicBezTo>
                <a:cubicBezTo>
                  <a:pt x="257" y="70"/>
                  <a:pt x="259" y="71"/>
                  <a:pt x="262" y="71"/>
                </a:cubicBezTo>
                <a:cubicBezTo>
                  <a:pt x="280" y="70"/>
                  <a:pt x="296" y="77"/>
                  <a:pt x="309" y="89"/>
                </a:cubicBezTo>
                <a:cubicBezTo>
                  <a:pt x="322" y="101"/>
                  <a:pt x="329" y="118"/>
                  <a:pt x="329" y="135"/>
                </a:cubicBezTo>
                <a:cubicBezTo>
                  <a:pt x="329" y="191"/>
                  <a:pt x="273" y="199"/>
                  <a:pt x="272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43967" tIns="359917" rIns="91419" bIns="17995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D8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364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19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600"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[ansible@nexus1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tree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├── group_vars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│   └──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all.yml</a:t>
            </a: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├── hosts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├──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install_oracle.yml</a:t>
            </a: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└── roles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├──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create_database</a:t>
            </a: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│   └── tasks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│       └──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main.yml</a:t>
            </a: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├──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install_db_software</a:t>
            </a: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│   └── tasks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│       └──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main.yml</a:t>
            </a: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├── prechecks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│   └── tasks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│       └──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main.yml</a:t>
            </a: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└──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prereqs</a:t>
            </a: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  └── tasks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      └──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main.yml</a:t>
            </a: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10 directories, 7 files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</a:endParaRPr>
          </a:p>
          <a:p>
            <a:endParaRPr lang="en-US" sz="160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3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19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600"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[ansible@nexus1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cat group_vars/</a:t>
            </a:r>
            <a:r>
              <a:rPr lang="en-GB" sz="1600" b="1" err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all.yml</a:t>
            </a: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---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# Oracle software directories</a:t>
            </a:r>
          </a:p>
          <a:p>
            <a:pPr>
              <a:spcAft>
                <a:spcPts val="0"/>
              </a:spcAft>
            </a:pP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oracle_inventory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: /u01/app/oraInventory</a:t>
            </a:r>
          </a:p>
          <a:p>
            <a:pPr>
              <a:spcAft>
                <a:spcPts val="0"/>
              </a:spcAft>
            </a:pP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oracle_base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: /u01/app/oracle</a:t>
            </a:r>
          </a:p>
          <a:p>
            <a:pPr>
              <a:spcAft>
                <a:spcPts val="0"/>
              </a:spcAft>
            </a:pP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oracle_db_home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: "{{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oracle_base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}}/product/19c/dbhome_1"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# Oracle software source files</a:t>
            </a:r>
          </a:p>
          <a:p>
            <a:pPr>
              <a:spcAft>
                <a:spcPts val="0"/>
              </a:spcAft>
            </a:pP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oracle_source_location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: /media/sf_shared/software</a:t>
            </a:r>
          </a:p>
          <a:p>
            <a:pPr>
              <a:spcAft>
                <a:spcPts val="0"/>
              </a:spcAft>
            </a:pP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oracle_db_source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: LINUX.X64_193000_db_home.zip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# Oracle database details</a:t>
            </a:r>
          </a:p>
          <a:p>
            <a:pPr>
              <a:spcAft>
                <a:spcPts val="0"/>
              </a:spcAft>
            </a:pP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container_database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: false</a:t>
            </a:r>
          </a:p>
          <a:p>
            <a:pPr>
              <a:spcAft>
                <a:spcPts val="0"/>
              </a:spcAft>
            </a:pP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database_name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: SKYLARK</a:t>
            </a:r>
          </a:p>
          <a:p>
            <a:pPr>
              <a:spcAft>
                <a:spcPts val="0"/>
              </a:spcAft>
            </a:pP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pluggable_database_name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: SHREW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...</a:t>
            </a:r>
            <a:endParaRPr lang="en-US" sz="1600"/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</a:endParaRPr>
          </a:p>
          <a:p>
            <a:endParaRPr lang="en-US" sz="160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11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19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600"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[ansible@nexus1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cat </a:t>
            </a:r>
            <a:r>
              <a:rPr lang="en-GB" sz="1600" b="1" err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install_oracle.yml</a:t>
            </a: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---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 name: "Install Oracle 19c Database Software and Create Database"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hosts: all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become: true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roles: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- prechecks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-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prereqs</a:t>
            </a: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-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install_db_software</a:t>
            </a: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-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create_database</a:t>
            </a: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...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</a:endParaRPr>
          </a:p>
          <a:p>
            <a:endParaRPr lang="en-US" sz="160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3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19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600"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[ansible@nexus1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cat roles/prechecks/tasks/</a:t>
            </a:r>
            <a:r>
              <a:rPr lang="en-GB" sz="1600" b="1" err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main.yml</a:t>
            </a: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---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 name: check that that the Linux distribution is Oracle Linux or Red Hat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fail: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msg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: This playbook only supports Oracle or Red Hat Linux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when: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ansible_distribution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!= '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OracleLinux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' and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ansible_distribution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!= 'Red Hat Enterprise Linux'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...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</a:endParaRPr>
          </a:p>
          <a:p>
            <a:endParaRPr lang="en-US" sz="160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7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19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600"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[ansible@nexus1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cat roles/</a:t>
            </a:r>
            <a:r>
              <a:rPr lang="en-GB" sz="1600" b="1" err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prereqs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/tasks/</a:t>
            </a:r>
            <a:r>
              <a:rPr lang="en-GB" sz="1600" b="1" err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main.yml</a:t>
            </a: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---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 name: install Oracle preinstall RPM for 19c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yum: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name: "{{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oracle_source_location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}}/oracle-database-preinstall-19c-1.0-3.el7.x86_64.rpm"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state: present</a:t>
            </a:r>
          </a:p>
          <a:p>
            <a:pPr>
              <a:spcAft>
                <a:spcPts val="0"/>
              </a:spcAft>
            </a:pPr>
            <a:endParaRPr lang="en-GB" sz="95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# commented out, both to save time when running during a presentation and to avoid the need for an internet connection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#- name: upgrade all packages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#  yum: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#    name: '*'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#    state: latest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#    exclude: kernel*</a:t>
            </a:r>
          </a:p>
          <a:p>
            <a:pPr>
              <a:spcAft>
                <a:spcPts val="0"/>
              </a:spcAft>
            </a:pPr>
            <a:endParaRPr lang="en-GB" sz="95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 name: stop and disable firewall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systemd: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name: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firewalld</a:t>
            </a:r>
            <a:endParaRPr lang="en-GB" sz="95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state: stopped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enabled: no</a:t>
            </a:r>
          </a:p>
          <a:p>
            <a:pPr>
              <a:spcAft>
                <a:spcPts val="0"/>
              </a:spcAft>
            </a:pPr>
            <a:endParaRPr lang="en-GB" sz="95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 name: set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SELinux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to permissive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selinux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state: permissive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policy: targeted</a:t>
            </a:r>
          </a:p>
          <a:p>
            <a:pPr>
              <a:spcAft>
                <a:spcPts val="0"/>
              </a:spcAft>
            </a:pPr>
            <a:endParaRPr lang="en-GB" sz="95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 name: add oracle user to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vboxsf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group to access VirtualBox shared storage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user: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name: oracle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groups: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vboxsf</a:t>
            </a:r>
            <a:endParaRPr lang="en-GB" sz="95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append: yes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73404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19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600"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[ansible@nexus1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cat roles/</a:t>
            </a:r>
            <a:r>
              <a:rPr lang="en-GB" sz="1600" b="1" err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install_db_software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/tasks/</a:t>
            </a:r>
            <a:r>
              <a:rPr lang="en-GB" sz="1600" b="1" err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main.yml</a:t>
            </a: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05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---</a:t>
            </a:r>
          </a:p>
          <a:p>
            <a:pPr>
              <a:spcAft>
                <a:spcPts val="0"/>
              </a:spcAft>
            </a:pPr>
            <a:endParaRPr lang="en-GB" sz="105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 name: check whether Oracle home is already installed</a:t>
            </a:r>
          </a:p>
          <a:p>
            <a:pPr>
              <a:spcAft>
                <a:spcPts val="0"/>
              </a:spcAft>
            </a:pP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find:</a:t>
            </a:r>
          </a:p>
          <a:p>
            <a:pPr>
              <a:spcAft>
                <a:spcPts val="0"/>
              </a:spcAft>
            </a:pP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paths: "{{ </a:t>
            </a:r>
            <a:r>
              <a:rPr lang="en-GB" sz="10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oracle_inventory</a:t>
            </a: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}}/ContentsXML"</a:t>
            </a:r>
          </a:p>
          <a:p>
            <a:pPr>
              <a:spcAft>
                <a:spcPts val="0"/>
              </a:spcAft>
            </a:pP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patterns: inventory.xml</a:t>
            </a:r>
          </a:p>
          <a:p>
            <a:pPr>
              <a:spcAft>
                <a:spcPts val="0"/>
              </a:spcAft>
            </a:pP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contains: '^.*{{ </a:t>
            </a:r>
            <a:r>
              <a:rPr lang="en-GB" sz="10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oracle_db_home</a:t>
            </a: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}}'</a:t>
            </a:r>
          </a:p>
          <a:p>
            <a:pPr>
              <a:spcAft>
                <a:spcPts val="0"/>
              </a:spcAft>
            </a:pP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</a:t>
            </a:r>
            <a:r>
              <a:rPr lang="en-GB" sz="10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use_regex</a:t>
            </a: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: yes</a:t>
            </a:r>
          </a:p>
          <a:p>
            <a:pPr>
              <a:spcAft>
                <a:spcPts val="0"/>
              </a:spcAft>
            </a:pP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register: </a:t>
            </a:r>
            <a:r>
              <a:rPr lang="en-GB" sz="10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oracle_home_installed</a:t>
            </a:r>
            <a:endParaRPr lang="en-GB" sz="105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05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 block:</a:t>
            </a:r>
          </a:p>
          <a:p>
            <a:pPr>
              <a:spcAft>
                <a:spcPts val="0"/>
              </a:spcAft>
            </a:pPr>
            <a:endParaRPr lang="en-GB" sz="105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- name: create Oracle inventory and software home directories</a:t>
            </a:r>
          </a:p>
          <a:p>
            <a:pPr>
              <a:spcAft>
                <a:spcPts val="0"/>
              </a:spcAft>
            </a:pP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file:</a:t>
            </a:r>
          </a:p>
          <a:p>
            <a:pPr>
              <a:spcAft>
                <a:spcPts val="0"/>
              </a:spcAft>
            </a:pP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path: "{{ item }}"</a:t>
            </a:r>
          </a:p>
          <a:p>
            <a:pPr>
              <a:spcAft>
                <a:spcPts val="0"/>
              </a:spcAft>
            </a:pP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state: directory</a:t>
            </a:r>
          </a:p>
          <a:p>
            <a:pPr>
              <a:spcAft>
                <a:spcPts val="0"/>
              </a:spcAft>
            </a:pP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owner: oracle</a:t>
            </a:r>
          </a:p>
          <a:p>
            <a:pPr>
              <a:spcAft>
                <a:spcPts val="0"/>
              </a:spcAft>
            </a:pP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group: </a:t>
            </a:r>
            <a:r>
              <a:rPr lang="en-GB" sz="10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oinstall</a:t>
            </a:r>
            <a:endParaRPr lang="en-GB" sz="105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loop:</a:t>
            </a:r>
          </a:p>
          <a:p>
            <a:pPr>
              <a:spcAft>
                <a:spcPts val="0"/>
              </a:spcAft>
            </a:pP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 "{{ </a:t>
            </a:r>
            <a:r>
              <a:rPr lang="en-GB" sz="10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oracle_inventory</a:t>
            </a: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}}"</a:t>
            </a:r>
          </a:p>
          <a:p>
            <a:pPr>
              <a:spcAft>
                <a:spcPts val="0"/>
              </a:spcAft>
            </a:pP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 "{{ </a:t>
            </a:r>
            <a:r>
              <a:rPr lang="en-GB" sz="10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oracle_db_home</a:t>
            </a: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}}“</a:t>
            </a:r>
          </a:p>
          <a:p>
            <a:pPr>
              <a:spcAft>
                <a:spcPts val="0"/>
              </a:spcAft>
            </a:pPr>
            <a:endParaRPr lang="en-GB" sz="105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- name: unzip database software source to {{ </a:t>
            </a:r>
            <a:r>
              <a:rPr lang="en-GB" sz="10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oracle_db_home</a:t>
            </a: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</a:t>
            </a:r>
          </a:p>
          <a:p>
            <a:pPr>
              <a:spcAft>
                <a:spcPts val="0"/>
              </a:spcAft>
            </a:pP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command: |</a:t>
            </a:r>
          </a:p>
          <a:p>
            <a:pPr>
              <a:spcAft>
                <a:spcPts val="0"/>
              </a:spcAft>
            </a:pP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unzip -q {{ </a:t>
            </a:r>
            <a:r>
              <a:rPr lang="en-GB" sz="10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oracle_source_location</a:t>
            </a: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}}/{{ </a:t>
            </a:r>
            <a:r>
              <a:rPr lang="en-GB" sz="10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oracle_db_source</a:t>
            </a: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 -d {{ </a:t>
            </a:r>
            <a:r>
              <a:rPr lang="en-GB" sz="10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oracle_db_home</a:t>
            </a: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</a:t>
            </a:r>
          </a:p>
          <a:p>
            <a:pPr>
              <a:spcAft>
                <a:spcPts val="0"/>
              </a:spcAft>
            </a:pP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</a:t>
            </a:r>
            <a:r>
              <a:rPr lang="en-GB" sz="10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become_user</a:t>
            </a:r>
            <a:r>
              <a:rPr lang="en-GB" sz="10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: oracle</a:t>
            </a:r>
          </a:p>
          <a:p>
            <a:pPr>
              <a:spcAft>
                <a:spcPts val="0"/>
              </a:spcAft>
            </a:pPr>
            <a:endParaRPr lang="en-US" sz="1000"/>
          </a:p>
          <a:p>
            <a:pPr>
              <a:spcAft>
                <a:spcPts val="0"/>
              </a:spcAft>
            </a:pPr>
            <a:r>
              <a:rPr lang="en-US" sz="1600"/>
              <a:t>(file contents continued on next slide …)</a:t>
            </a:r>
          </a:p>
        </p:txBody>
      </p:sp>
    </p:spTree>
    <p:extLst>
      <p:ext uri="{BB962C8B-B14F-4D97-AF65-F5344CB8AC3E}">
        <p14:creationId xmlns:p14="http://schemas.microsoft.com/office/powerpoint/2010/main" val="40475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19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1600"/>
              <a:t>(… file contents continued from previous slide)</a:t>
            </a:r>
          </a:p>
          <a:p>
            <a:pPr>
              <a:spcAft>
                <a:spcPts val="0"/>
              </a:spcAft>
            </a:pPr>
            <a:endParaRPr lang="en-GB" sz="12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 name: install oracle database software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command: |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{{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oracle_db_home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}}/runInstaller -silent -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ignorePrereqFailure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-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waitforcompletion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\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oracle.install.option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=INSTALL_DB_SWONLY \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UNIX_GROUP_NAME=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oinstall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\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INVENTORY_LOCATION={{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oracle_inventory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 \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ORACLE_BASE={{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oracle_base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 \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ORACLE_HOME={{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oracle_db_home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 \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oracle.install.db.InstallEdition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=EE \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oracle.install.db.OSDBA_GROUP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=dba \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oracle.install.db.OSOPER_GROUP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oper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\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oracle.install.db.OSBACKUPDBA_GROUP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backupdba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\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oracle.install.db.OSDGDBA_GROUP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dgdba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\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oracle.install.db.OSKMDBA_GROUP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kmdba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\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oracle.install.db.OSRACDBA_GROUP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=racdba \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oracle.install.db.rootconfig.executeRootScript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=false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become_user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: oracle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register: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run_oracle_db_installer</a:t>
            </a:r>
            <a:endParaRPr lang="en-GB" sz="13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failed_when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"'Successfully Setup Software' not in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run_oracle_db_installer.stdout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"</a:t>
            </a:r>
          </a:p>
          <a:p>
            <a:pPr>
              <a:spcAft>
                <a:spcPts val="0"/>
              </a:spcAft>
            </a:pPr>
            <a:endParaRPr lang="en-US" sz="1600"/>
          </a:p>
          <a:p>
            <a:pPr>
              <a:spcAft>
                <a:spcPts val="0"/>
              </a:spcAft>
            </a:pPr>
            <a:r>
              <a:rPr lang="en-US" sz="1600"/>
              <a:t>(file contents continued on next slide …)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</a:endParaRPr>
          </a:p>
          <a:p>
            <a:endParaRPr lang="en-US" sz="160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32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19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1600"/>
              <a:t>(… file contents continued from previous slide)</a:t>
            </a:r>
          </a:p>
          <a:p>
            <a:pPr>
              <a:spcAft>
                <a:spcPts val="0"/>
              </a:spcAft>
            </a:pPr>
            <a:endParaRPr lang="en-GB" sz="12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 name: run orainstRoot.sh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command: "{{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oracle_inventory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}}/orainstRoot.sh"</a:t>
            </a:r>
          </a:p>
          <a:p>
            <a:pPr>
              <a:spcAft>
                <a:spcPts val="0"/>
              </a:spcAft>
            </a:pPr>
            <a:endParaRPr lang="en-GB" sz="13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- name: run root.sh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command: "{{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oracle_db_home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}}/root.sh"</a:t>
            </a:r>
          </a:p>
          <a:p>
            <a:pPr>
              <a:spcAft>
                <a:spcPts val="0"/>
              </a:spcAft>
            </a:pPr>
            <a:endParaRPr lang="en-GB" sz="13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- name: add entries to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bash_profile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of oracle user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blockinfile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path: ~oracle/.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bash_profile</a:t>
            </a:r>
            <a:endParaRPr lang="en-GB" sz="13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block: |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  export EDITOR=vi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  export ORACLE_SID={{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database_name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  export ORACLE_BASE={{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oracle_base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  export ORACLE_HOME={{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oracle_db_home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  export PATH=$ORACLE_HOME/bin:$ORACLE_HOME/OPatch:$PATH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  export LD_LIBRARY_PATH=$ORACLE_HOME/lib:$LD_LIBRARY_PATH</a:t>
            </a:r>
          </a:p>
          <a:p>
            <a:pPr>
              <a:spcAft>
                <a:spcPts val="0"/>
              </a:spcAft>
            </a:pPr>
            <a:endParaRPr lang="en-US" sz="1600"/>
          </a:p>
          <a:p>
            <a:pPr>
              <a:spcAft>
                <a:spcPts val="0"/>
              </a:spcAft>
            </a:pPr>
            <a:endParaRPr lang="en-US" sz="1600"/>
          </a:p>
          <a:p>
            <a:pPr>
              <a:spcAft>
                <a:spcPts val="0"/>
              </a:spcAft>
            </a:pPr>
            <a:endParaRPr lang="en-US" sz="1600"/>
          </a:p>
          <a:p>
            <a:pPr>
              <a:spcAft>
                <a:spcPts val="0"/>
              </a:spcAft>
            </a:pPr>
            <a:r>
              <a:rPr lang="en-US" sz="1600"/>
              <a:t>(file contents continued on next slide …)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</a:endParaRPr>
          </a:p>
          <a:p>
            <a:endParaRPr lang="en-US" sz="160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49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19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1600"/>
              <a:t>(… file contents continued from previous slide)</a:t>
            </a:r>
          </a:p>
          <a:p>
            <a:pPr>
              <a:spcAft>
                <a:spcPts val="0"/>
              </a:spcAft>
            </a:pPr>
            <a:endParaRPr lang="en-GB" sz="12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3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- name: Start listener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shell: "{{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oracle_db_home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}}/bin/lsnrctl start"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become_user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: oracle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environment: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ORACLE_HOME: "{{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oracle_db_home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}}"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register: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start_listener</a:t>
            </a:r>
            <a:endParaRPr lang="en-GB" sz="13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failed_when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"'The command completed successfully' not in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start_listener.stdout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"</a:t>
            </a:r>
          </a:p>
          <a:p>
            <a:pPr>
              <a:spcAft>
                <a:spcPts val="0"/>
              </a:spcAft>
            </a:pPr>
            <a:endParaRPr lang="en-GB" sz="13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when: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oracle_home_installed.matched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== false</a:t>
            </a:r>
          </a:p>
          <a:p>
            <a:pPr>
              <a:spcAft>
                <a:spcPts val="0"/>
              </a:spcAft>
            </a:pPr>
            <a:endParaRPr lang="en-GB" sz="13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...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</a:endParaRPr>
          </a:p>
          <a:p>
            <a:endParaRPr lang="en-US" sz="160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69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19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600"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[ansible@nexus1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cat roles/</a:t>
            </a:r>
            <a:r>
              <a:rPr lang="en-GB" sz="1600" b="1" err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create_database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/tasks/</a:t>
            </a:r>
            <a:r>
              <a:rPr lang="en-GB" sz="1600" b="1" err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main.yml</a:t>
            </a: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---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 name: check whether Oracle database already exists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find: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paths: "/etc"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patterns: oratab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contains: '^.*{{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database_name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}}'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use_regex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: yes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register: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oracle_database_exists</a:t>
            </a: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 block: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/>
              <a:t>(file contents continued on next slide …)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</a:endParaRPr>
          </a:p>
          <a:p>
            <a:endParaRPr lang="en-US" sz="160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B84B3-012C-F505-689F-8915879AF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Ansible: The Least You Need to Know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75350-7677-8C49-13CC-D40710AFB2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Patrick Hurley</a:t>
            </a:r>
          </a:p>
        </p:txBody>
      </p:sp>
    </p:spTree>
    <p:extLst>
      <p:ext uri="{BB962C8B-B14F-4D97-AF65-F5344CB8AC3E}">
        <p14:creationId xmlns:p14="http://schemas.microsoft.com/office/powerpoint/2010/main" val="3985648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19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1600"/>
              <a:t>(… file contents continued from previous slide)</a:t>
            </a:r>
          </a:p>
          <a:p>
            <a:pPr>
              <a:spcAft>
                <a:spcPts val="0"/>
              </a:spcAft>
            </a:pP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- name: create non-container database</a:t>
            </a:r>
          </a:p>
          <a:p>
            <a:pPr>
              <a:spcAft>
                <a:spcPts val="0"/>
              </a:spcAft>
            </a:pP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command: |</a:t>
            </a:r>
          </a:p>
          <a:p>
            <a:pPr>
              <a:spcAft>
                <a:spcPts val="0"/>
              </a:spcAft>
            </a:pP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{{ 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oracle_db_home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}}/bin/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dbca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-silent -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createDatabase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\</a:t>
            </a:r>
          </a:p>
          <a:p>
            <a:pPr>
              <a:spcAft>
                <a:spcPts val="0"/>
              </a:spcAft>
            </a:pP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gdbName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{{ 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database_name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 \</a:t>
            </a:r>
          </a:p>
          <a:p>
            <a:pPr>
              <a:spcAft>
                <a:spcPts val="0"/>
              </a:spcAft>
            </a:pP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-sid {{ 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database_name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 \</a:t>
            </a:r>
          </a:p>
          <a:p>
            <a:pPr>
              <a:spcAft>
                <a:spcPts val="0"/>
              </a:spcAft>
            </a:pP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databaseConfigType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SI \</a:t>
            </a:r>
          </a:p>
          <a:p>
            <a:pPr>
              <a:spcAft>
                <a:spcPts val="0"/>
              </a:spcAft>
            </a:pP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createAsContainerDatabase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false \</a:t>
            </a:r>
          </a:p>
          <a:p>
            <a:pPr>
              <a:spcAft>
                <a:spcPts val="0"/>
              </a:spcAft>
            </a:pP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templateName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General_Purpose.dbc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\</a:t>
            </a:r>
          </a:p>
          <a:p>
            <a:pPr>
              <a:spcAft>
                <a:spcPts val="0"/>
              </a:spcAft>
            </a:pP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sysPassword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{{ 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database_name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 \</a:t>
            </a:r>
          </a:p>
          <a:p>
            <a:pPr>
              <a:spcAft>
                <a:spcPts val="0"/>
              </a:spcAft>
            </a:pP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systemPassword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{{ 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database_name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 \</a:t>
            </a:r>
          </a:p>
          <a:p>
            <a:pPr>
              <a:spcAft>
                <a:spcPts val="0"/>
              </a:spcAft>
            </a:pP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datafileJarLocation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{ORACLE_HOME}/assistants/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dbca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/templates/ \</a:t>
            </a:r>
          </a:p>
          <a:p>
            <a:pPr>
              <a:spcAft>
                <a:spcPts val="0"/>
              </a:spcAft>
            </a:pP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datafileDestination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{ORACLE_BASE}/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oradata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/{DB_UNIQUE_NAME}/ \</a:t>
            </a:r>
          </a:p>
          <a:p>
            <a:pPr>
              <a:spcAft>
                <a:spcPts val="0"/>
              </a:spcAft>
            </a:pP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recoveryAreaDestination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{ORACLE_BASE}/fast_recovery_area/{DB_UNIQUE_NAME} \</a:t>
            </a:r>
          </a:p>
          <a:p>
            <a:pPr>
              <a:spcAft>
                <a:spcPts val="0"/>
              </a:spcAft>
            </a:pP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characterSet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AL32UTF8 \</a:t>
            </a:r>
          </a:p>
          <a:p>
            <a:pPr>
              <a:spcAft>
                <a:spcPts val="0"/>
              </a:spcAft>
            </a:pP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-variables ORACLE_BASE_HOME={{ 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oracle_db_home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}},DB_UNIQUE_NAME={{ 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database_name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}},ORACLE_BASE=/u01/app/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oracle,PDB_NAME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=,DB_NAME={{ 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database_name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}},ORACLE_HOME={{ 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oracle_db_home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}},SID={{ 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database_name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 \</a:t>
            </a:r>
          </a:p>
          <a:p>
            <a:pPr>
              <a:spcAft>
                <a:spcPts val="0"/>
              </a:spcAft>
            </a:pP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initParams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undo_tablespace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=UNDOTBS1,db_block_size=8KB,dispatchers=\(PROTOCOL=TCP\) \(SERVICE={SID}XDB\),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diagnostic_dest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={ORACLE_BASE},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remote_login_passwordfile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EXCLUSIVE,db_create_file_dest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={ORACLE_BASE}/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oradata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/{DB_UNIQUE_NAME}/,audit_file_dest={ORACLE_BASE}/admin/{DB_UNIQUE_NAME}/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adump,processes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=320,memory_target=1851MB,db_recovery_file_dest_size=12732MB,open_cursors=300,compatible=19.0.0,db_name={{ 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database_name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}},db_recovery_file_dest={ORACLE_BASE}/fast_recovery_area/{DB_UNIQUE_NAME},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audit_trail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db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\</a:t>
            </a:r>
          </a:p>
          <a:p>
            <a:pPr>
              <a:spcAft>
                <a:spcPts val="0"/>
              </a:spcAft>
            </a:pP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memoryPercentage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40 \</a:t>
            </a:r>
          </a:p>
          <a:p>
            <a:pPr>
              <a:spcAft>
                <a:spcPts val="0"/>
              </a:spcAft>
            </a:pP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automaticMemoryManagement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false</a:t>
            </a:r>
          </a:p>
          <a:p>
            <a:pPr>
              <a:spcAft>
                <a:spcPts val="0"/>
              </a:spcAft>
            </a:pP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become_user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: oracle</a:t>
            </a:r>
          </a:p>
          <a:p>
            <a:pPr>
              <a:spcAft>
                <a:spcPts val="0"/>
              </a:spcAft>
            </a:pP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register: 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create_database</a:t>
            </a:r>
            <a:endParaRPr lang="en-GB" sz="10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when: not 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container_database</a:t>
            </a:r>
            <a:endParaRPr lang="en-GB" sz="10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failed_when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"'Database creation complete' not in </a:t>
            </a:r>
            <a:r>
              <a:rPr lang="en-GB" sz="10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create_database.stdout</a:t>
            </a:r>
            <a:r>
              <a:rPr lang="en-GB" sz="10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"</a:t>
            </a:r>
          </a:p>
          <a:p>
            <a:pPr>
              <a:spcAft>
                <a:spcPts val="0"/>
              </a:spcAft>
            </a:pPr>
            <a:endParaRPr lang="en-US" sz="1600"/>
          </a:p>
          <a:p>
            <a:pPr>
              <a:spcAft>
                <a:spcPts val="0"/>
              </a:spcAft>
            </a:pPr>
            <a:r>
              <a:rPr lang="en-US" sz="1600"/>
              <a:t>(file contents continued on next slide …)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</a:endParaRPr>
          </a:p>
          <a:p>
            <a:endParaRPr lang="en-US" sz="160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24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19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1600"/>
              <a:t>(… file contents continued from previous slide)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 name: create container database and pluggable database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command: |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{{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oracle_db_home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}}/bin/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dbca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-silent -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createDatabase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\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gdbName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{{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database_name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 \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-sid {{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database_name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 \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databaseConfigType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SI \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createAsContainerDatabase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true \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numberOfPDBs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1 \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pdbName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{{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pluggable_database_name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 \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pdbAdminPassword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shrew \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templateName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General_Purpose.dbc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\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sysPassword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{{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database_name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 \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systemPassword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{{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database_name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 \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datafileJarLocation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{ORACLE_HOME}/assistants/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dbca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/templates/ \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datafileDestination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{ORACLE_BASE}/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oradata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/{DB_UNIQUE_NAME}/ \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recoveryAreaDestination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{ORACLE_BASE}/fast_recovery_area/{DB_UNIQUE_NAME} \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characterSet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AL32UTF8 \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-variables ORACLE_BASE_HOME={{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oracle_db_home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}},DB_UNIQUE_NAME={{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database_name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}},ORACLE_BASE=/u01/app/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oracle,PDB_NAME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=,DB_NAME={{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database_name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}},ORACLE_HOME={{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oracle_db_home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}},SID={{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database_name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 \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initParams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undo_tablespace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=UNDOTBS1,db_block_size=8KB,dispatchers=\(PROTOCOL=TCP\) \(SERVICE={SID}XDB\),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diagnostic_dest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={ORACLE_BASE},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remote_login_passwordfile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EXCLUSIVE,db_create_file_dest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={ORACLE_BASE}/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oradata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/{DB_UNIQUE_NAME}/,audit_file_dest={ORACLE_BASE}/admin/{DB_UNIQUE_NAME}/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adump,processes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=320,memory_target=1851MB,db_recovery_file_dest_size=12732MB,open_cursors=300,compatible=19.0.0,db_name={{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database_name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}},db_recovery_file_dest={ORACLE_BASE}/fast_recovery_area/{DB_UNIQUE_NAME},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audit_trail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db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\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memoryPercentage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40 \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-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automaticMemoryManagement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false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become_user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: oracle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register: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create_database</a:t>
            </a:r>
            <a:endParaRPr lang="en-GB" sz="95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when: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container_database</a:t>
            </a:r>
            <a:endParaRPr lang="en-GB" sz="95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failed_when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"'Database creation complete' not in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create_database.stdout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"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when: </a:t>
            </a:r>
            <a:r>
              <a:rPr lang="en-GB" sz="95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oracle_database_exists.matched</a:t>
            </a: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== false</a:t>
            </a:r>
          </a:p>
          <a:p>
            <a:pPr>
              <a:spcAft>
                <a:spcPts val="0"/>
              </a:spcAft>
            </a:pPr>
            <a:r>
              <a:rPr lang="en-GB" sz="95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...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</a:endParaRPr>
          </a:p>
          <a:p>
            <a:endParaRPr lang="en-US" sz="160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85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19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600"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[ansible@nexus1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ansible-playbook </a:t>
            </a:r>
            <a:r>
              <a:rPr lang="en-GB" sz="1600" b="1" err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install_oracle.yml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-i hosts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---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PLAY [Install Oracle 19c Database Software and Create Database] ************************************</a:t>
            </a:r>
          </a:p>
          <a:p>
            <a:pPr>
              <a:spcAft>
                <a:spcPts val="0"/>
              </a:spcAft>
            </a:pPr>
            <a:endParaRPr lang="en-GB" sz="13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TASK [Gathering Facts] *****************************************************************************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ok: [sycamore1]</a:t>
            </a:r>
          </a:p>
          <a:p>
            <a:pPr>
              <a:spcAft>
                <a:spcPts val="0"/>
              </a:spcAft>
            </a:pPr>
            <a:endParaRPr lang="en-GB" sz="13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TASK [prechecks : check that that the Linux distribution is Oracle Linux or Red Hat] ***************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skipping: [sycamore1]</a:t>
            </a:r>
          </a:p>
          <a:p>
            <a:pPr>
              <a:spcAft>
                <a:spcPts val="0"/>
              </a:spcAft>
            </a:pPr>
            <a:endParaRPr lang="en-GB" sz="13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TASK [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prereqs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: install Oracle preinstall RPM for 19c] *********************************************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changed: [sycamore1]</a:t>
            </a:r>
          </a:p>
          <a:p>
            <a:pPr>
              <a:spcAft>
                <a:spcPts val="0"/>
              </a:spcAft>
            </a:pPr>
            <a:endParaRPr lang="en-GB" sz="13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TASK [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prereqs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: stop and disable firewall] *********************************************************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changed: [sycamore1]</a:t>
            </a:r>
          </a:p>
          <a:p>
            <a:pPr>
              <a:spcAft>
                <a:spcPts val="0"/>
              </a:spcAft>
            </a:pPr>
            <a:endParaRPr lang="en-GB" sz="13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TASK [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prereqs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: set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SELinux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to permissive] *********************************************************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changed: [sycamore1]</a:t>
            </a:r>
          </a:p>
          <a:p>
            <a:pPr>
              <a:spcAft>
                <a:spcPts val="0"/>
              </a:spcAft>
            </a:pPr>
            <a:endParaRPr lang="en-GB" sz="13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TASK [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prereqs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: add oracle user to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vboxsf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group to access VirtualBox shared storage] ***************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changed: [sycamore1]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/>
              <a:t>(execution output continued on next slide …)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</a:endParaRPr>
          </a:p>
          <a:p>
            <a:endParaRPr lang="en-US" sz="160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2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19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1600"/>
              <a:t>(… execution output continued from previous slide)</a:t>
            </a:r>
          </a:p>
          <a:p>
            <a:pPr>
              <a:spcAft>
                <a:spcPts val="0"/>
              </a:spcAft>
            </a:pPr>
            <a:endParaRPr lang="en-GB" sz="13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TASK [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install_db_software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: check whether Oracle home is already installed] ************************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[WARNING]: Skipped '/u01/app/oraInventory/ContentsXML' path due to this access issue: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'/u01/app/oraInventory/ContentsXML' is not a directory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ok: [sycamore1]</a:t>
            </a:r>
          </a:p>
          <a:p>
            <a:pPr>
              <a:spcAft>
                <a:spcPts val="0"/>
              </a:spcAft>
            </a:pPr>
            <a:endParaRPr lang="en-GB" sz="13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TASK [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install_db_software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: create Oracle inventory and software home directories] *****************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changed: [sycamore1] =&gt; (item=/u01/app/oraInventory)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changed: [sycamore1] =&gt; (item=/u01/app/oracle/product/19c/dbhome_1)</a:t>
            </a:r>
          </a:p>
          <a:p>
            <a:pPr>
              <a:spcAft>
                <a:spcPts val="0"/>
              </a:spcAft>
            </a:pPr>
            <a:endParaRPr lang="en-GB" sz="13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TASK [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install_db_software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: unzip database software source to /u01/app/oracle/product/19c/dbhome_1] ***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[WARNING]: Module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remote_tmp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/home/oracle/.ansible/tmp did not exist and was created with a mode of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0700, this may cause issues when running as another user. To avoid this, create the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remote_tmp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dir</a:t>
            </a:r>
            <a:endParaRPr lang="en-GB" sz="13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with the correct permissions manually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changed: [sycamore1]</a:t>
            </a:r>
          </a:p>
          <a:p>
            <a:pPr>
              <a:spcAft>
                <a:spcPts val="0"/>
              </a:spcAft>
            </a:pPr>
            <a:endParaRPr lang="en-GB" sz="13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TASK [</a:t>
            </a:r>
            <a:r>
              <a:rPr lang="en-GB" sz="13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install_db_software</a:t>
            </a: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: install oracle database software] **************************************</a:t>
            </a:r>
          </a:p>
          <a:p>
            <a:pPr>
              <a:spcAft>
                <a:spcPts val="0"/>
              </a:spcAft>
            </a:pPr>
            <a:r>
              <a:rPr lang="en-GB" sz="13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changed: [sycamore1]</a:t>
            </a:r>
          </a:p>
          <a:p>
            <a:pPr>
              <a:spcAft>
                <a:spcPts val="0"/>
              </a:spcAft>
            </a:pPr>
            <a:endParaRPr lang="en-GB" sz="13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/>
              <a:t>(execution output continued on next slide …)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</a:endParaRPr>
          </a:p>
          <a:p>
            <a:endParaRPr lang="en-US" sz="160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96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19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1600"/>
              <a:t>(… execution output continued from previous slide)</a:t>
            </a:r>
          </a:p>
          <a:p>
            <a:pPr>
              <a:spcAft>
                <a:spcPts val="0"/>
              </a:spcAft>
            </a:pPr>
            <a:endParaRPr lang="en-GB" sz="13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TASK [</a:t>
            </a:r>
            <a:r>
              <a:rPr lang="en-GB" sz="12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install_db_software</a:t>
            </a:r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: run orainstRoot.sh] ****************************************************</a:t>
            </a:r>
          </a:p>
          <a:p>
            <a:pPr>
              <a:spcAft>
                <a:spcPts val="0"/>
              </a:spcAft>
            </a:pPr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changed: [sycamore1]</a:t>
            </a:r>
          </a:p>
          <a:p>
            <a:pPr>
              <a:spcAft>
                <a:spcPts val="0"/>
              </a:spcAft>
            </a:pPr>
            <a:endParaRPr lang="en-GB" sz="12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TASK [</a:t>
            </a:r>
            <a:r>
              <a:rPr lang="en-GB" sz="12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install_db_software</a:t>
            </a:r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: run root.sh] ***********************************************************</a:t>
            </a:r>
          </a:p>
          <a:p>
            <a:pPr>
              <a:spcAft>
                <a:spcPts val="0"/>
              </a:spcAft>
            </a:pPr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changed: [sycamore1]</a:t>
            </a:r>
          </a:p>
          <a:p>
            <a:pPr>
              <a:spcAft>
                <a:spcPts val="0"/>
              </a:spcAft>
            </a:pPr>
            <a:endParaRPr lang="en-GB" sz="12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TASK [</a:t>
            </a:r>
            <a:r>
              <a:rPr lang="en-GB" sz="12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install_db_software</a:t>
            </a:r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: add entries to </a:t>
            </a:r>
            <a:r>
              <a:rPr lang="en-GB" sz="12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bash_profile</a:t>
            </a:r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of oracle user] ****************************</a:t>
            </a:r>
          </a:p>
          <a:p>
            <a:pPr>
              <a:spcAft>
                <a:spcPts val="0"/>
              </a:spcAft>
            </a:pPr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changed: [sycamore1]</a:t>
            </a:r>
          </a:p>
          <a:p>
            <a:pPr>
              <a:spcAft>
                <a:spcPts val="0"/>
              </a:spcAft>
            </a:pPr>
            <a:endParaRPr lang="en-GB" sz="12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TASK [</a:t>
            </a:r>
            <a:r>
              <a:rPr lang="en-GB" sz="12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install_db_software</a:t>
            </a:r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: Start listener] ********************************************************</a:t>
            </a:r>
          </a:p>
          <a:p>
            <a:pPr>
              <a:spcAft>
                <a:spcPts val="0"/>
              </a:spcAft>
            </a:pPr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changed: [sycamore1]</a:t>
            </a:r>
          </a:p>
          <a:p>
            <a:pPr>
              <a:spcAft>
                <a:spcPts val="0"/>
              </a:spcAft>
            </a:pPr>
            <a:endParaRPr lang="en-GB" sz="12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TASK [</a:t>
            </a:r>
            <a:r>
              <a:rPr lang="en-GB" sz="12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create_database</a:t>
            </a:r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: check whether Oracle database already exists] ******************************</a:t>
            </a:r>
          </a:p>
          <a:p>
            <a:pPr>
              <a:spcAft>
                <a:spcPts val="0"/>
              </a:spcAft>
            </a:pPr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ok: [sycamore1]</a:t>
            </a:r>
          </a:p>
          <a:p>
            <a:pPr>
              <a:spcAft>
                <a:spcPts val="0"/>
              </a:spcAft>
            </a:pPr>
            <a:endParaRPr lang="en-GB" sz="12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TASK [</a:t>
            </a:r>
            <a:r>
              <a:rPr lang="en-GB" sz="12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create_database</a:t>
            </a:r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: create non-container database] *********************************************</a:t>
            </a:r>
          </a:p>
          <a:p>
            <a:pPr>
              <a:spcAft>
                <a:spcPts val="0"/>
              </a:spcAft>
            </a:pPr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changed: [sycamore1]</a:t>
            </a:r>
          </a:p>
          <a:p>
            <a:pPr>
              <a:spcAft>
                <a:spcPts val="0"/>
              </a:spcAft>
            </a:pPr>
            <a:endParaRPr lang="en-GB" sz="12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TASK [</a:t>
            </a:r>
            <a:r>
              <a:rPr lang="en-GB" sz="12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create_database</a:t>
            </a:r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: create container database and pluggable database] **************************</a:t>
            </a:r>
          </a:p>
          <a:p>
            <a:pPr>
              <a:spcAft>
                <a:spcPts val="0"/>
              </a:spcAft>
            </a:pPr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skipping: [sycamore1]</a:t>
            </a:r>
          </a:p>
          <a:p>
            <a:pPr>
              <a:spcAft>
                <a:spcPts val="0"/>
              </a:spcAft>
            </a:pPr>
            <a:endParaRPr lang="en-GB" sz="12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PLAY RECAP *****************************************************************************************</a:t>
            </a:r>
          </a:p>
          <a:p>
            <a:pPr>
              <a:spcAft>
                <a:spcPts val="0"/>
              </a:spcAft>
            </a:pPr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sycamore1                  : ok=15   changed=12   unreachable=0    failed=0    skipped=2    rescued=0    ignored=0</a:t>
            </a:r>
          </a:p>
        </p:txBody>
      </p:sp>
    </p:spTree>
    <p:extLst>
      <p:ext uri="{BB962C8B-B14F-4D97-AF65-F5344CB8AC3E}">
        <p14:creationId xmlns:p14="http://schemas.microsoft.com/office/powerpoint/2010/main" val="1841233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B84B3-012C-F505-689F-8915879AF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Ansible: The Least You Need to Know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75350-7677-8C49-13CC-D40710AFB2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Patrick Hurley</a:t>
            </a:r>
          </a:p>
        </p:txBody>
      </p:sp>
    </p:spTree>
    <p:extLst>
      <p:ext uri="{BB962C8B-B14F-4D97-AF65-F5344CB8AC3E}">
        <p14:creationId xmlns:p14="http://schemas.microsoft.com/office/powerpoint/2010/main" val="2890110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Installation on Oracle Linux 8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600"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[root@nexus1 ~]# </a:t>
            </a:r>
            <a:r>
              <a:rPr lang="en-GB" sz="1600" b="1">
                <a:solidFill>
                  <a:srgbClr val="0041F0"/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cat /etc/oracle-release</a:t>
            </a:r>
            <a:endParaRPr lang="en-GB" sz="1600" b="1">
              <a:solidFill>
                <a:srgbClr val="0041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Oracle Linux Server release 8.8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Current repositories:</a:t>
            </a:r>
          </a:p>
          <a:p>
            <a:pPr>
              <a:spcAft>
                <a:spcPts val="0"/>
              </a:spcAft>
            </a:pPr>
            <a:r>
              <a:rPr lang="en-GB" sz="1600"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[root@nexus1 ~]# </a:t>
            </a:r>
            <a:r>
              <a:rPr lang="en-GB" sz="1600" b="1">
                <a:solidFill>
                  <a:srgbClr val="0041F0"/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yum repolist</a:t>
            </a:r>
          </a:p>
          <a:p>
            <a:pPr>
              <a:spcAft>
                <a:spcPts val="0"/>
              </a:spcAft>
            </a:pPr>
            <a:endParaRPr lang="en-GB" sz="16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repo id            repo name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ol8_UEKR7          Latest Unbreakable Enterprise Kernel Release 7 for Oracle Linux 8 (x86_64)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ol8_appstream      Oracle Linux 8 Application Stream (x86_64)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ol8_baseos_latest  Oracle Linux 8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BaseOS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Latest (x86_64)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2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Installation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/>
              <a:t>Install EPEL (Extra Packages for Enterprise Linux):</a:t>
            </a:r>
          </a:p>
          <a:p>
            <a:pPr>
              <a:spcAft>
                <a:spcPts val="0"/>
              </a:spcAft>
            </a:pPr>
            <a:endParaRPr lang="en-GB" sz="1600"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[root@nexus1 ~]# </a:t>
            </a:r>
            <a:r>
              <a:rPr lang="en-GB" sz="1600" b="1">
                <a:solidFill>
                  <a:srgbClr val="0041F0"/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yum install oracle-epel-release-el8</a:t>
            </a:r>
          </a:p>
          <a:p>
            <a:pPr>
              <a:spcAft>
                <a:spcPts val="0"/>
              </a:spcAft>
            </a:pPr>
            <a:endParaRPr lang="en-GB" sz="1400" b="1">
              <a:solidFill>
                <a:srgbClr val="0041F0"/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Package                         Architecture    Version                    Repository               Size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========================================================================================================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Installing: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oracle-epel-release-el8        x86_64          1.0-5.el8                  ol8_baseos_latest        15 k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Installing dependencies: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yum-utils                      </a:t>
            </a:r>
            <a:r>
              <a:rPr lang="en-GB" sz="14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noarch</a:t>
            </a: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    4.0.21-19.0.1.el8_8        ol8_baseos_latest        75 k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========================================================================================================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Install  2 Packages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Is this ok [y/N]: </a:t>
            </a:r>
            <a:r>
              <a:rPr lang="en-GB" sz="1400" b="1">
                <a:solidFill>
                  <a:srgbClr val="0041F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y</a:t>
            </a:r>
          </a:p>
          <a:p>
            <a:pPr>
              <a:spcAft>
                <a:spcPts val="0"/>
              </a:spcAft>
            </a:pPr>
            <a:endParaRPr lang="en-GB" sz="14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…………</a:t>
            </a:r>
          </a:p>
          <a:p>
            <a:pPr>
              <a:spcAft>
                <a:spcPts val="0"/>
              </a:spcAft>
            </a:pPr>
            <a:endParaRPr lang="en-GB" sz="14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Installed: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oracle-epel-release-el8-1.0-5.el8.x86_64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yum-utils-4.0.21-19.0.1.el8_8.noarch</a:t>
            </a:r>
          </a:p>
          <a:p>
            <a:pPr>
              <a:spcAft>
                <a:spcPts val="0"/>
              </a:spcAft>
            </a:pPr>
            <a:endParaRPr lang="en-GB" sz="14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Complete!</a:t>
            </a:r>
          </a:p>
          <a:p>
            <a:pPr>
              <a:spcAft>
                <a:spcPts val="0"/>
              </a:spcAft>
            </a:pPr>
            <a:endParaRPr lang="en-GB" sz="1400" b="1">
              <a:solidFill>
                <a:srgbClr val="0041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5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Installation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600"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[root@nexus1 ~]# </a:t>
            </a:r>
            <a:r>
              <a:rPr lang="en-GB" sz="1600" b="1">
                <a:solidFill>
                  <a:srgbClr val="0041F0"/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yum repolist</a:t>
            </a:r>
          </a:p>
          <a:p>
            <a:pPr>
              <a:spcAft>
                <a:spcPts val="0"/>
              </a:spcAft>
            </a:pPr>
            <a:endParaRPr lang="en-GB" sz="16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repo id                        repo name</a:t>
            </a:r>
            <a:endParaRPr lang="en-GB" sz="1600" b="1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ol8_UEKR7                      Latest UEK Release 7 for Oracle Linux 8 (x86_64)</a:t>
            </a:r>
            <a:endParaRPr lang="en-GB" sz="1600" b="1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ol8_appstream                  Oracle Linux 8 Application Stream (x86_64)</a:t>
            </a:r>
            <a:endParaRPr lang="en-GB" sz="1600" b="1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ol8_baseos_latest              Oracle Linux 8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BaseOS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Latest (x86_64)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rgbClr val="29961A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ol8_developer_EPEL             Oracle Linux 8 EPEL Packages for Development (x86_64)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rgbClr val="29961A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ol8_developer_EPEL_modular     Oracle Linux 8 EPEL Modular Packages for Development (x86_64) 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9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Installation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/>
              <a:t>Install Ansible:</a:t>
            </a:r>
          </a:p>
          <a:p>
            <a:pPr>
              <a:spcAft>
                <a:spcPts val="0"/>
              </a:spcAft>
            </a:pPr>
            <a:endParaRPr lang="en-GB" sz="1600"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[root@nexus1 ~]# </a:t>
            </a:r>
            <a:r>
              <a:rPr lang="en-GB" sz="1600" b="1">
                <a:solidFill>
                  <a:srgbClr val="0041F0"/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yum install ansible</a:t>
            </a:r>
          </a:p>
          <a:p>
            <a:pPr>
              <a:spcAft>
                <a:spcPts val="0"/>
              </a:spcAft>
            </a:pPr>
            <a:endParaRPr lang="en-GB" sz="1400" b="1">
              <a:solidFill>
                <a:srgbClr val="0041F0"/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Package                         Architecture    Version                    Repository               Size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========================================================================================================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Installing: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5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400" b="1">
                <a:solidFill>
                  <a:srgbClr val="29961A"/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ansible-core </a:t>
            </a:r>
            <a:r>
              <a:rPr lang="en-GB" sz="1400" b="1">
                <a:solidFill>
                  <a:schemeClr val="accent5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</a:t>
            </a: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x86_64          2.14.2-3.0.1.el8           ol8_appstream           3.4 M</a:t>
            </a:r>
            <a:endParaRPr lang="en-GB" sz="1400" b="1">
              <a:solidFill>
                <a:schemeClr val="accent5">
                  <a:lumMod val="75000"/>
                </a:schemeClr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Installing dependencies: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git-core                       x86_64          2.39.3-1.el8_8             ol8_appstream            11 M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400" b="1" err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mpdecimal</a:t>
            </a:r>
            <a:r>
              <a:rPr lang="en-GB" sz="14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x86_64          2.5.1-3.el8                ol8_appstream            93 k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400" b="1">
                <a:solidFill>
                  <a:srgbClr val="29961A"/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python3.11 </a:t>
            </a:r>
            <a:r>
              <a:rPr lang="en-GB" sz="14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x86_64          3.11.2-2.el8_8.1           ol8_appstream            30 k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python3.11-cffi                x86_64          1.15.1-1.el8               ol8_appstream           293 k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python3.11-cryptography        x86_64          37.0.2-5.el8               ol8_appstream           1.1 M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python3.11-libs                x86_64          3.11.2-2.el8_8.1           ol8_appstream            10 M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python3.11-pip-wheel           </a:t>
            </a:r>
            <a:r>
              <a:rPr lang="en-GB" sz="14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noarch</a:t>
            </a: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    22.3.1-2.el8               ol8_appstream           1.4 M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python3.11-ply                 </a:t>
            </a:r>
            <a:r>
              <a:rPr lang="en-GB" sz="14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noarch</a:t>
            </a: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    3.11-1.el8                 ol8_appstream           135 k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python3.11-pycparser           </a:t>
            </a:r>
            <a:r>
              <a:rPr lang="en-GB" sz="14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noarch</a:t>
            </a: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    2.20-1.el8                 ol8_appstream           147 k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python3.11-pyyaml              x86_64          6.0-1.el8                  ol8_appstream           214 k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python3.11-setuptools-wheel    </a:t>
            </a:r>
            <a:r>
              <a:rPr lang="en-GB" sz="14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noarch</a:t>
            </a: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    65.5.1-2.el8               ol8_appstream           720 k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python3.11-six                 </a:t>
            </a:r>
            <a:r>
              <a:rPr lang="en-GB" sz="14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noarch</a:t>
            </a: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    1.16.0-1.el8               ol8_appstream            43 k</a:t>
            </a:r>
          </a:p>
          <a:p>
            <a:pPr>
              <a:spcAft>
                <a:spcPts val="0"/>
              </a:spcAft>
            </a:pP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GB" sz="14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sshpass</a:t>
            </a:r>
            <a:r>
              <a:rPr lang="en-GB" sz="14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                  x86_64          1.09-4.el8                 ol8_appstream            30 k</a:t>
            </a:r>
          </a:p>
          <a:p>
            <a:pPr>
              <a:spcAft>
                <a:spcPts val="0"/>
              </a:spcAft>
            </a:pPr>
            <a:endParaRPr lang="en-GB" sz="14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400" b="1">
              <a:solidFill>
                <a:srgbClr val="0041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0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56783D-2F75-40DC-AF61-234BA5EA0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/>
              <a:t>Ansible:</a:t>
            </a:r>
            <a:br>
              <a:rPr lang="en-US" sz="3600"/>
            </a:br>
            <a:r>
              <a:rPr lang="en-US" sz="3600"/>
              <a:t>The Least You Need to Know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1DC24B-AB70-4983-B766-42BF4110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422875-EDAA-48FF-A282-26952DB0C5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6971" y="1371600"/>
            <a:ext cx="4148894" cy="485340"/>
          </a:xfrm>
        </p:spPr>
        <p:txBody>
          <a:bodyPr/>
          <a:lstStyle/>
          <a:p>
            <a:r>
              <a:rPr lang="en-US" sz="2800"/>
              <a:t>Introduction to Ansible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C65787-9125-4790-B3F2-CF1B59158F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66971" y="1976478"/>
            <a:ext cx="3831341" cy="485340"/>
          </a:xfrm>
        </p:spPr>
        <p:txBody>
          <a:bodyPr/>
          <a:lstStyle/>
          <a:p>
            <a:r>
              <a:rPr lang="en-US" sz="2800"/>
              <a:t>Simple Example (live)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845080-64D9-4192-98A6-69D53C7056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6971" y="2581356"/>
            <a:ext cx="3586014" cy="485340"/>
          </a:xfrm>
        </p:spPr>
        <p:txBody>
          <a:bodyPr/>
          <a:lstStyle/>
          <a:p>
            <a:r>
              <a:rPr lang="en-US" sz="2800"/>
              <a:t>Install Oracle (live)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0B9542-3140-4DAC-81AA-3DECE8BBA0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66971" y="3186234"/>
            <a:ext cx="3407595" cy="485340"/>
          </a:xfrm>
        </p:spPr>
        <p:txBody>
          <a:bodyPr/>
          <a:lstStyle/>
          <a:p>
            <a:r>
              <a:rPr lang="en-US" sz="2800"/>
              <a:t>Ansible Installation</a:t>
            </a:r>
          </a:p>
        </p:txBody>
      </p:sp>
    </p:spTree>
    <p:extLst>
      <p:ext uri="{BB962C8B-B14F-4D97-AF65-F5344CB8AC3E}">
        <p14:creationId xmlns:p14="http://schemas.microsoft.com/office/powerpoint/2010/main" val="167137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Installation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600"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[root@nexus1 ~]# </a:t>
            </a:r>
            <a:r>
              <a:rPr lang="en-GB" sz="1600" b="1">
                <a:solidFill>
                  <a:srgbClr val="0041F0"/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which ansible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/usr/bin/ansible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latin typeface="Lucida Console" panose="020B0609040504020204" pitchFamily="49" charset="0"/>
                <a:cs typeface="Arial" panose="020B0604020202020204" pitchFamily="34" charset="0"/>
              </a:rPr>
              <a:t>[root@nexus1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ansible --version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ansible [core 2.14.2]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 config file = /etc/ansible/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ansible.cfg</a:t>
            </a:r>
            <a:endParaRPr lang="en-GB" sz="1600" b="1">
              <a:solidFill>
                <a:schemeClr val="accent4">
                  <a:lumMod val="75000"/>
                </a:schemeClr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 configured module search path = ['/root/.ansible/plugins/modules’,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'/usr/share/ansible/plugins/modules']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 ansible python module location = /usr/lib/python3.11/site-packages/ansible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 ansible collection location = /root/.ansible/collections:/usr/share/ansible/collections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 executable location = /usr/bin/ansible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 python version = 3.11.2 (main, Jun 14 2023, 13:00:29) (/usr/bin/python3.11)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 jinja version = 3.1.2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libyaml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= True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latin typeface="Lucida Console" panose="020B0609040504020204" pitchFamily="49" charset="0"/>
                <a:cs typeface="Arial" panose="020B0604020202020204" pitchFamily="34" charset="0"/>
              </a:rPr>
              <a:t>[root@nexus1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which python3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/usr/bin/python3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latin typeface="Lucida Console" panose="020B0609040504020204" pitchFamily="49" charset="0"/>
                <a:cs typeface="Arial" panose="020B0604020202020204" pitchFamily="34" charset="0"/>
              </a:rPr>
              <a:t>[root@nexus1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python3 -V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Python 3.11.2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Configuration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/>
              <a:t>Create ansible user:</a:t>
            </a:r>
          </a:p>
          <a:p>
            <a:pPr>
              <a:spcAft>
                <a:spcPts val="0"/>
              </a:spcAft>
            </a:pPr>
            <a:endParaRPr lang="en-GB" sz="1600"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[root@nexus1 ~]# </a:t>
            </a:r>
            <a:r>
              <a:rPr lang="en-GB" sz="1600" b="1" err="1">
                <a:solidFill>
                  <a:srgbClr val="0041F0"/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useradd</a:t>
            </a:r>
            <a:r>
              <a:rPr lang="en-GB" sz="1600" b="1">
                <a:solidFill>
                  <a:srgbClr val="0041F0"/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ansible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latin typeface="Lucida Console" panose="020B0609040504020204" pitchFamily="49" charset="0"/>
                <a:cs typeface="Arial" panose="020B0604020202020204" pitchFamily="34" charset="0"/>
              </a:rPr>
              <a:t>[root@nexus1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passwd ansible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/>
              <a:t>Generate </a:t>
            </a:r>
            <a:r>
              <a:rPr lang="en-US" err="1"/>
              <a:t>passwordless</a:t>
            </a:r>
            <a:r>
              <a:rPr lang="en-US"/>
              <a:t> ssh key: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latin typeface="Lucida Console" panose="020B0609040504020204" pitchFamily="49" charset="0"/>
                <a:cs typeface="Arial" panose="020B0604020202020204" pitchFamily="34" charset="0"/>
              </a:rPr>
              <a:t>[root@nexus1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su - ansible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latin typeface="Lucida Console" panose="020B0609040504020204" pitchFamily="49" charset="0"/>
                <a:cs typeface="Arial" panose="020B0604020202020204" pitchFamily="34" charset="0"/>
              </a:rPr>
              <a:t>[ansible@nexus1 ~]$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ssh-keygen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Generating public/private 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rsa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key pair.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Enter file in which to save the key (/home/ansible/.ssh/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id_rsa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Created directory '/home/ansible/.ssh'.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Enter passphrase </a:t>
            </a:r>
            <a:r>
              <a:rPr lang="en-GB" sz="1600" b="1">
                <a:solidFill>
                  <a:srgbClr val="29961A"/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(empty for no passphrase)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Enter same passphrase again: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Your identification has been saved in /home/ansible/.ssh/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id_rsa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Your public key has been saved in /home/ansible/.ssh/id_rsa.pub.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8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Configuration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Managed 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/>
              <a:t>Check Python:</a:t>
            </a:r>
          </a:p>
          <a:p>
            <a:pPr>
              <a:spcAft>
                <a:spcPts val="0"/>
              </a:spcAft>
            </a:pPr>
            <a:endParaRPr lang="en-GB" sz="1600"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[root@sycamore1 ~]# </a:t>
            </a:r>
            <a:r>
              <a:rPr lang="en-GB" sz="1600" b="1">
                <a:solidFill>
                  <a:srgbClr val="0041F0"/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python -V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Python 2.7.5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/>
              <a:t>Create ansible user:</a:t>
            </a:r>
          </a:p>
          <a:p>
            <a:pPr>
              <a:spcAft>
                <a:spcPts val="0"/>
              </a:spcAft>
            </a:pPr>
            <a:endParaRPr lang="en-GB" sz="1600"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[root@sycamore1 ~]# </a:t>
            </a:r>
            <a:r>
              <a:rPr lang="en-GB" sz="1600" b="1" err="1">
                <a:solidFill>
                  <a:srgbClr val="0041F0"/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useradd</a:t>
            </a:r>
            <a:r>
              <a:rPr lang="en-GB" sz="1600" b="1">
                <a:solidFill>
                  <a:srgbClr val="0041F0"/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ansible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latin typeface="Lucida Console" panose="020B0609040504020204" pitchFamily="49" charset="0"/>
                <a:cs typeface="Arial" panose="020B0604020202020204" pitchFamily="34" charset="0"/>
              </a:rPr>
              <a:t>[root@</a:t>
            </a:r>
            <a:r>
              <a:rPr lang="en-GB" sz="1600"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sycamore1</a:t>
            </a:r>
            <a:r>
              <a:rPr lang="en-GB" sz="1600">
                <a:latin typeface="Lucida Console" panose="020B0609040504020204" pitchFamily="49" charset="0"/>
                <a:cs typeface="Arial" panose="020B0604020202020204" pitchFamily="34" charset="0"/>
              </a:rPr>
              <a:t>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passwd ansible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/>
              <a:t>Grant ansible user </a:t>
            </a:r>
            <a:r>
              <a:rPr lang="en-US" err="1"/>
              <a:t>passwordless</a:t>
            </a:r>
            <a:r>
              <a:rPr lang="en-US"/>
              <a:t> sudo privileges:</a:t>
            </a:r>
          </a:p>
          <a:p>
            <a:pPr>
              <a:spcAft>
                <a:spcPts val="0"/>
              </a:spcAft>
            </a:pPr>
            <a:endParaRPr lang="en-GB" sz="1200"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latin typeface="Lucida Console" panose="020B0609040504020204" pitchFamily="49" charset="0"/>
                <a:cs typeface="Arial" panose="020B0604020202020204" pitchFamily="34" charset="0"/>
              </a:rPr>
              <a:t>[root@sycamore1 ~]#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vi /etc/</a:t>
            </a:r>
            <a:r>
              <a:rPr lang="en-GB" sz="1600" b="1" err="1">
                <a:solidFill>
                  <a:srgbClr val="0041F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sudoers</a:t>
            </a: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ansible ALL=(ALL) NOPASSWD: ALL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9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Configuration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Managed 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US"/>
          </a:p>
          <a:p>
            <a:pPr>
              <a:spcAft>
                <a:spcPts val="0"/>
              </a:spcAft>
            </a:pPr>
            <a:r>
              <a:rPr lang="en-US"/>
              <a:t>Create ssh directory for ansible user:</a:t>
            </a:r>
          </a:p>
          <a:p>
            <a:pPr>
              <a:spcAft>
                <a:spcPts val="0"/>
              </a:spcAft>
            </a:pPr>
            <a:endParaRPr lang="en-GB" sz="1600"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[root@sycamore1 ~]# </a:t>
            </a:r>
            <a:r>
              <a:rPr lang="en-GB" sz="1600" b="1">
                <a:solidFill>
                  <a:srgbClr val="0041F0"/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su - ansible</a:t>
            </a:r>
          </a:p>
          <a:p>
            <a:pPr>
              <a:spcAft>
                <a:spcPts val="0"/>
              </a:spcAft>
            </a:pPr>
            <a:endParaRPr lang="en-GB" sz="1600"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latin typeface="Lucida Console" panose="020B0609040504020204" pitchFamily="49" charset="0"/>
                <a:cs typeface="Arial" panose="020B0604020202020204" pitchFamily="34" charset="0"/>
              </a:rPr>
              <a:t>[ansible@sycamore1 ~]$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mkdir .ssh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latin typeface="Lucida Console" panose="020B0609040504020204" pitchFamily="49" charset="0"/>
                <a:cs typeface="Arial" panose="020B0604020202020204" pitchFamily="34" charset="0"/>
              </a:rPr>
              <a:t>[ansible@sycamore1 ~]$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chmod 700 .ssh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4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Configuration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US"/>
          </a:p>
          <a:p>
            <a:pPr>
              <a:spcAft>
                <a:spcPts val="0"/>
              </a:spcAft>
            </a:pPr>
            <a:r>
              <a:rPr lang="en-US"/>
              <a:t>Copy public ssh key to Managed Node:</a:t>
            </a:r>
          </a:p>
          <a:p>
            <a:pPr>
              <a:spcAft>
                <a:spcPts val="0"/>
              </a:spcAft>
            </a:pPr>
            <a:endParaRPr lang="en-GB" sz="1600"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[ansible@nexus1 ~]$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scp .ssh/id_rsa.pub sycamore1:.ssh/</a:t>
            </a:r>
            <a:r>
              <a:rPr lang="en-GB" sz="1600" b="1" err="1">
                <a:solidFill>
                  <a:srgbClr val="0041F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authorized_keys</a:t>
            </a: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/>
              <a:t>Check ssh connectivity to Managed Node:</a:t>
            </a:r>
          </a:p>
          <a:p>
            <a:pPr>
              <a:spcAft>
                <a:spcPts val="0"/>
              </a:spcAft>
            </a:pPr>
            <a:endParaRPr lang="en-GB" sz="1600"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[ansible@nexus1 ~]$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ssh sycamore1</a:t>
            </a: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Last login: Thu Aug 31 16:52:19 2023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latin typeface="Lucida Console" panose="020B0609040504020204" pitchFamily="49" charset="0"/>
                <a:cs typeface="Arial" panose="020B0604020202020204" pitchFamily="34" charset="0"/>
              </a:rPr>
              <a:t>[ansible@sycamore1 ~]$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exit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logout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Connection to sycamore1 closed.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9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Configuration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US"/>
          </a:p>
          <a:p>
            <a:pPr>
              <a:spcAft>
                <a:spcPts val="0"/>
              </a:spcAft>
            </a:pPr>
            <a:r>
              <a:rPr lang="en-US"/>
              <a:t>Test ansible using ansible’s ping module: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latin typeface="Lucida Console" panose="020B0609040504020204" pitchFamily="49" charset="0"/>
                <a:cs typeface="Arial" panose="020B0604020202020204" pitchFamily="34" charset="0"/>
              </a:rPr>
              <a:t>[ansible@nexus1 ~]$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ansible all -i sycamore1, -m ping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sycamore1 | </a:t>
            </a:r>
            <a:r>
              <a:rPr lang="en-GB" sz="1600" b="1">
                <a:solidFill>
                  <a:srgbClr val="29961A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SUCCESS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=&gt; {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"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ansible_facts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": {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  "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discovered_interpreter_python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": "/usr/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libexec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/platform-python"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},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"changed": false,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"ping": "</a:t>
            </a:r>
            <a:r>
              <a:rPr lang="en-GB" sz="1600" b="1">
                <a:solidFill>
                  <a:srgbClr val="29961A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pong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"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}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9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Configuration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on Control 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US"/>
          </a:p>
          <a:p>
            <a:pPr>
              <a:spcAft>
                <a:spcPts val="0"/>
              </a:spcAft>
            </a:pPr>
            <a:r>
              <a:rPr lang="en-US"/>
              <a:t>Install </a:t>
            </a:r>
            <a:r>
              <a:rPr lang="en-US" err="1"/>
              <a:t>ansible.posix</a:t>
            </a:r>
            <a:r>
              <a:rPr lang="en-US"/>
              <a:t> collection using ansible-galaxy </a:t>
            </a:r>
            <a:br>
              <a:rPr lang="en-US"/>
            </a:br>
            <a:r>
              <a:rPr lang="en-US"/>
              <a:t>(because the Oracle installation playbook makes use of the </a:t>
            </a:r>
            <a:r>
              <a:rPr lang="en-US" err="1"/>
              <a:t>selinux</a:t>
            </a:r>
            <a:r>
              <a:rPr lang="en-US"/>
              <a:t> module in this collection):</a:t>
            </a:r>
          </a:p>
          <a:p>
            <a:pPr>
              <a:spcAft>
                <a:spcPts val="0"/>
              </a:spcAft>
            </a:pPr>
            <a:endParaRPr lang="en-GB" sz="1600"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latin typeface="Lucida Console" panose="020B0609040504020204" pitchFamily="49" charset="0"/>
                <a:cs typeface="Arial" panose="020B0604020202020204" pitchFamily="34" charset="0"/>
              </a:rPr>
              <a:t>[ansible@nexus1 ~]$ </a:t>
            </a:r>
            <a:r>
              <a:rPr lang="en-GB" sz="1600" b="1">
                <a:solidFill>
                  <a:srgbClr val="0041F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ansible-galaxy collection install </a:t>
            </a:r>
            <a:r>
              <a:rPr lang="en-GB" sz="1600" b="1" err="1">
                <a:solidFill>
                  <a:srgbClr val="0041F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ansible.posix</a:t>
            </a:r>
            <a:endParaRPr lang="en-GB" sz="1600" b="1">
              <a:solidFill>
                <a:srgbClr val="0041F0"/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Starting galaxy collection install process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Process install dependency map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Starting collection install process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Downloading https://galaxy.ansible.com/download/ansible-posix-1.5.4.tar.gz to /home/ansible/.ansible/tmp/ansible-local-2806vui8dhpo/tmpdw2ux43y/ansible-posix-1.5.4-l4w_u4p6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Installing 'ansible.posix:1.5.4' to '/home/ansible/.ansible/collections/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ansible_collections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/ansible/</a:t>
            </a:r>
            <a:r>
              <a:rPr lang="en-GB" sz="1600" b="1" err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posix</a:t>
            </a:r>
            <a:r>
              <a:rPr lang="en-GB" sz="1600" b="1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'</a:t>
            </a:r>
          </a:p>
          <a:p>
            <a:pPr>
              <a:spcAft>
                <a:spcPts val="0"/>
              </a:spcAft>
            </a:pPr>
            <a:r>
              <a:rPr lang="en-GB" sz="1600" b="1">
                <a:solidFill>
                  <a:srgbClr val="29961A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ansible.posix:1.5.4 was installed successfully</a:t>
            </a: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2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B84B3-012C-F505-689F-8915879AF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Ansible: The Least You Need to Know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75350-7677-8C49-13CC-D40710AFB2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Patrick Hurley</a:t>
            </a:r>
          </a:p>
        </p:txBody>
      </p:sp>
    </p:spTree>
    <p:extLst>
      <p:ext uri="{BB962C8B-B14F-4D97-AF65-F5344CB8AC3E}">
        <p14:creationId xmlns:p14="http://schemas.microsoft.com/office/powerpoint/2010/main" val="4492774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Huge Big Thanks</a:t>
            </a:r>
            <a:endParaRPr lang="en-US" sz="2400">
              <a:solidFill>
                <a:schemeClr val="accent4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58461" y="1371601"/>
            <a:ext cx="10052539" cy="4940300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en-US"/>
          </a:p>
          <a:p>
            <a:pPr>
              <a:spcAft>
                <a:spcPts val="0"/>
              </a:spcAft>
            </a:pPr>
            <a:endParaRPr lang="en-US" sz="3200"/>
          </a:p>
          <a:p>
            <a:pPr marL="228600" lvl="2" indent="0">
              <a:spcAft>
                <a:spcPts val="0"/>
              </a:spcAft>
              <a:buNone/>
            </a:pPr>
            <a:r>
              <a:rPr lang="en-US" sz="3200" b="1">
                <a:solidFill>
                  <a:srgbClr val="0041F0"/>
                </a:solidFill>
              </a:rPr>
              <a:t>Martin Bach</a:t>
            </a:r>
          </a:p>
          <a:p>
            <a:pPr>
              <a:spcAft>
                <a:spcPts val="0"/>
              </a:spcAft>
            </a:pPr>
            <a:endParaRPr lang="en-US" sz="3200" b="1">
              <a:solidFill>
                <a:srgbClr val="0041F0"/>
              </a:solidFill>
            </a:endParaRPr>
          </a:p>
          <a:p>
            <a:pPr marL="228600" lvl="2" indent="0">
              <a:spcAft>
                <a:spcPts val="0"/>
              </a:spcAft>
              <a:buNone/>
            </a:pPr>
            <a:r>
              <a:rPr lang="en-US" sz="3200" b="1">
                <a:solidFill>
                  <a:srgbClr val="0041F0"/>
                </a:solidFill>
              </a:rPr>
              <a:t>Frits Hoogland</a:t>
            </a:r>
          </a:p>
          <a:p>
            <a:pPr>
              <a:spcAft>
                <a:spcPts val="0"/>
              </a:spcAft>
            </a:pPr>
            <a:endParaRPr lang="en-US" sz="3200" b="1">
              <a:solidFill>
                <a:srgbClr val="0041F0"/>
              </a:solidFill>
            </a:endParaRPr>
          </a:p>
          <a:p>
            <a:pPr marL="228600" lvl="2" indent="0">
              <a:spcAft>
                <a:spcPts val="0"/>
              </a:spcAft>
              <a:buNone/>
            </a:pPr>
            <a:r>
              <a:rPr lang="en-US" sz="3200" b="1">
                <a:solidFill>
                  <a:srgbClr val="0041F0"/>
                </a:solidFill>
              </a:rPr>
              <a:t>Tosin Haastrup</a:t>
            </a:r>
          </a:p>
          <a:p>
            <a:pPr>
              <a:spcAft>
                <a:spcPts val="0"/>
              </a:spcAft>
            </a:pPr>
            <a:endParaRPr lang="en-US" sz="3200"/>
          </a:p>
          <a:p>
            <a:pPr>
              <a:spcAft>
                <a:spcPts val="0"/>
              </a:spcAft>
            </a:pPr>
            <a:endParaRPr lang="en-US"/>
          </a:p>
          <a:p>
            <a:pPr>
              <a:spcAft>
                <a:spcPts val="0"/>
              </a:spcAft>
            </a:pPr>
            <a:endParaRPr lang="en-US"/>
          </a:p>
          <a:p>
            <a:pPr>
              <a:spcAft>
                <a:spcPts val="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7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Documentation and Helpful Articles</a:t>
            </a:r>
            <a:endParaRPr lang="en-US" sz="2400">
              <a:solidFill>
                <a:schemeClr val="accent4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001" y="1072047"/>
            <a:ext cx="11430000" cy="49403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500" b="1"/>
              <a:t>Official Documentation:</a:t>
            </a:r>
          </a:p>
          <a:p>
            <a:pPr>
              <a:spcAft>
                <a:spcPts val="0"/>
              </a:spcAft>
            </a:pPr>
            <a:br>
              <a:rPr lang="en-US" sz="2500"/>
            </a:br>
            <a:r>
              <a:rPr lang="en-US" sz="2500">
                <a:solidFill>
                  <a:srgbClr val="0041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https://docs.ansible.com/ansible/latest</a:t>
            </a:r>
            <a:endParaRPr lang="en-US" sz="2500" b="1">
              <a:solidFill>
                <a:srgbClr val="0041F0"/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25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500">
                <a:solidFill>
                  <a:srgbClr val="0041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https://docs.ansible.com/ansible/latest/getting_started/index.html</a:t>
            </a:r>
            <a:endParaRPr lang="en-US" sz="2500">
              <a:solidFill>
                <a:srgbClr val="0041F0"/>
              </a:solidFill>
            </a:endParaRPr>
          </a:p>
          <a:p>
            <a:pPr>
              <a:spcAft>
                <a:spcPts val="0"/>
              </a:spcAft>
            </a:pPr>
            <a:endParaRPr lang="en-US" sz="2500"/>
          </a:p>
          <a:p>
            <a:pPr>
              <a:spcAft>
                <a:spcPts val="0"/>
              </a:spcAft>
            </a:pPr>
            <a:endParaRPr lang="en-US" sz="2500"/>
          </a:p>
          <a:p>
            <a:pPr>
              <a:spcAft>
                <a:spcPts val="0"/>
              </a:spcAft>
            </a:pPr>
            <a:r>
              <a:rPr lang="en-US" sz="2500" b="1"/>
              <a:t>Helpful Getting Started Articles:</a:t>
            </a:r>
          </a:p>
          <a:p>
            <a:pPr>
              <a:spcAft>
                <a:spcPts val="0"/>
              </a:spcAft>
            </a:pPr>
            <a:endParaRPr lang="en-US" sz="2500"/>
          </a:p>
          <a:p>
            <a:pPr>
              <a:spcAft>
                <a:spcPts val="0"/>
              </a:spcAft>
            </a:pPr>
            <a:r>
              <a:rPr lang="en-US" sz="2500">
                <a:solidFill>
                  <a:srgbClr val="0041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https://medium.com/@wintonjkt/ansible-101-getting-started-1daaff872b64</a:t>
            </a:r>
            <a:endParaRPr lang="en-US" sz="2500">
              <a:solidFill>
                <a:srgbClr val="0041F0"/>
              </a:solidFill>
            </a:endParaRPr>
          </a:p>
          <a:p>
            <a:pPr>
              <a:spcAft>
                <a:spcPts val="0"/>
              </a:spcAft>
            </a:pPr>
            <a:endParaRPr lang="en-US" sz="2500">
              <a:solidFill>
                <a:srgbClr val="0041F0"/>
              </a:solidFill>
            </a:endParaRPr>
          </a:p>
          <a:p>
            <a:pPr>
              <a:spcAft>
                <a:spcPts val="0"/>
              </a:spcAft>
            </a:pPr>
            <a:r>
              <a:rPr lang="en-US" sz="2500">
                <a:solidFill>
                  <a:srgbClr val="0041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https://blog.while-true-do.io/ansible-getting-started</a:t>
            </a:r>
            <a:endParaRPr lang="en-US" sz="2500">
              <a:solidFill>
                <a:srgbClr val="0041F0"/>
              </a:solidFill>
            </a:endParaRPr>
          </a:p>
          <a:p>
            <a:pPr>
              <a:spcAft>
                <a:spcPts val="0"/>
              </a:spcAft>
            </a:pPr>
            <a:endParaRPr lang="en-US" sz="2600"/>
          </a:p>
          <a:p>
            <a:pPr>
              <a:spcAft>
                <a:spcPts val="0"/>
              </a:spcAft>
            </a:pPr>
            <a:endParaRPr lang="en-US"/>
          </a:p>
          <a:p>
            <a:pPr>
              <a:spcAft>
                <a:spcPts val="0"/>
              </a:spcAft>
            </a:pPr>
            <a:endParaRPr lang="en-US"/>
          </a:p>
          <a:p>
            <a:pPr>
              <a:spcAft>
                <a:spcPts val="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B84B3-012C-F505-689F-8915879AF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Ansible: The Least You Need to Know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75350-7677-8C49-13CC-D40710AFB2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Patrick Hurley</a:t>
            </a:r>
          </a:p>
        </p:txBody>
      </p:sp>
    </p:spTree>
    <p:extLst>
      <p:ext uri="{BB962C8B-B14F-4D97-AF65-F5344CB8AC3E}">
        <p14:creationId xmlns:p14="http://schemas.microsoft.com/office/powerpoint/2010/main" val="16825011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B84B3-012C-F505-689F-8915879AF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Ansible: The Least You Need to Know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75350-7677-8C49-13CC-D40710AFB2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Patrick Hurley</a:t>
            </a:r>
          </a:p>
        </p:txBody>
      </p:sp>
    </p:spTree>
    <p:extLst>
      <p:ext uri="{BB962C8B-B14F-4D97-AF65-F5344CB8AC3E}">
        <p14:creationId xmlns:p14="http://schemas.microsoft.com/office/powerpoint/2010/main" val="6921528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5438CA-95A5-A2AD-A72F-72BDC516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840" y="126124"/>
            <a:ext cx="8656320" cy="6006662"/>
          </a:xfrm>
        </p:spPr>
        <p:txBody>
          <a:bodyPr/>
          <a:lstStyle/>
          <a:p>
            <a:pPr algn="l"/>
            <a:r>
              <a:rPr lang="en-US" sz="4400">
                <a:solidFill>
                  <a:srgbClr val="29961A"/>
                </a:solidFill>
              </a:rPr>
              <a:t>Thank You</a:t>
            </a:r>
            <a:br>
              <a:rPr lang="en-US" sz="1800"/>
            </a:br>
            <a:br>
              <a:rPr lang="en-US" sz="1800"/>
            </a:br>
            <a:br>
              <a:rPr lang="en-US" sz="1800"/>
            </a:br>
            <a:br>
              <a:rPr lang="en-US" sz="1800"/>
            </a:br>
            <a:br>
              <a:rPr lang="en-US" sz="1800"/>
            </a:br>
            <a:r>
              <a:rPr lang="en-US" sz="2800"/>
              <a:t>https://bit.ly/ansible_presentation</a:t>
            </a:r>
            <a:br>
              <a:rPr lang="en-US" sz="1800"/>
            </a:br>
            <a:br>
              <a:rPr lang="en-US" sz="2800"/>
            </a:br>
            <a:r>
              <a:rPr lang="en-US" sz="2800"/>
              <a:t>https://bit.ly/ansible_examples </a:t>
            </a:r>
            <a:br>
              <a:rPr lang="en-US" sz="2800"/>
            </a:br>
            <a:br>
              <a:rPr lang="en-US" sz="2800"/>
            </a:br>
            <a:r>
              <a:rPr lang="en-US" sz="2800"/>
              <a:t>https://bit.ly/ansible_oracle19 </a:t>
            </a: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r>
              <a:rPr lang="en-US" sz="2800">
                <a:solidFill>
                  <a:srgbClr val="29961A"/>
                </a:solidFill>
              </a:rPr>
              <a:t>patrick.hurley@accenture.com</a:t>
            </a:r>
            <a:br>
              <a:rPr lang="en-US" sz="2800">
                <a:solidFill>
                  <a:srgbClr val="29961A"/>
                </a:solidFill>
              </a:rPr>
            </a:br>
            <a:br>
              <a:rPr lang="en-US" sz="2800">
                <a:solidFill>
                  <a:srgbClr val="29961A"/>
                </a:solidFill>
              </a:rPr>
            </a:br>
            <a:r>
              <a:rPr lang="en-US" sz="2800">
                <a:solidFill>
                  <a:srgbClr val="29961A"/>
                </a:solidFill>
              </a:rPr>
              <a:t>@phurley </a:t>
            </a:r>
            <a:endParaRPr lang="en-GB" sz="2800">
              <a:solidFill>
                <a:srgbClr val="2996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5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Ansible</a:t>
            </a:r>
            <a:endParaRPr lang="en-US" sz="2400">
              <a:solidFill>
                <a:schemeClr val="accent4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2800"/>
              <a:t>open source automation tool</a:t>
            </a:r>
          </a:p>
          <a:p>
            <a:pPr>
              <a:spcAft>
                <a:spcPts val="0"/>
              </a:spcAft>
            </a:pPr>
            <a:endParaRPr lang="en-US" sz="2800"/>
          </a:p>
          <a:p>
            <a:pPr>
              <a:spcAft>
                <a:spcPts val="0"/>
              </a:spcAft>
            </a:pPr>
            <a:endParaRPr lang="en-US" sz="2800"/>
          </a:p>
          <a:p>
            <a:pPr>
              <a:spcAft>
                <a:spcPts val="600"/>
              </a:spcAft>
            </a:pPr>
            <a:r>
              <a:rPr lang="en-US" sz="2800"/>
              <a:t>great for:</a:t>
            </a:r>
          </a:p>
          <a:p>
            <a:pPr marL="228600" lvl="2" indent="0">
              <a:spcAft>
                <a:spcPts val="600"/>
              </a:spcAft>
              <a:buNone/>
            </a:pPr>
            <a:r>
              <a:rPr lang="en-US" sz="2800"/>
              <a:t>configuration management (consistent infrastructure)</a:t>
            </a:r>
          </a:p>
          <a:p>
            <a:pPr marL="228600" lvl="2" indent="0">
              <a:spcAft>
                <a:spcPts val="600"/>
              </a:spcAft>
              <a:buNone/>
            </a:pPr>
            <a:r>
              <a:rPr lang="en-US" sz="2800"/>
              <a:t>orchestrating tasks/applications</a:t>
            </a:r>
          </a:p>
          <a:p>
            <a:pPr>
              <a:spcAft>
                <a:spcPts val="0"/>
              </a:spcAft>
            </a:pPr>
            <a:endParaRPr lang="en-US" sz="2800"/>
          </a:p>
          <a:p>
            <a:pPr>
              <a:spcAft>
                <a:spcPts val="0"/>
              </a:spcAft>
            </a:pPr>
            <a:endParaRPr lang="en-US" sz="2800"/>
          </a:p>
          <a:p>
            <a:pPr>
              <a:spcAft>
                <a:spcPts val="0"/>
              </a:spcAft>
            </a:pPr>
            <a:r>
              <a:rPr lang="en-US" sz="2800"/>
              <a:t>infrastructure as code</a:t>
            </a:r>
          </a:p>
          <a:p>
            <a:pPr>
              <a:spcAft>
                <a:spcPts val="0"/>
              </a:spcAft>
            </a:pPr>
            <a:endParaRPr lang="en-US" sz="2800"/>
          </a:p>
          <a:p>
            <a:pPr>
              <a:spcAft>
                <a:spcPts val="0"/>
              </a:spcAft>
            </a:pPr>
            <a:endParaRPr lang="en-GB" sz="2800" b="1">
              <a:solidFill>
                <a:schemeClr val="accent4">
                  <a:lumMod val="75000"/>
                </a:schemeClr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0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660009"/>
          </a:xfrm>
        </p:spPr>
        <p:txBody>
          <a:bodyPr/>
          <a:lstStyle/>
          <a:p>
            <a:r>
              <a:rPr lang="en-US"/>
              <a:t>Ansible</a:t>
            </a:r>
            <a:endParaRPr lang="en-US" sz="2400">
              <a:solidFill>
                <a:schemeClr val="accent4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867D-D0B6-4FDD-8518-E0040FDFC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200" b="1"/>
              <a:t>Control Node</a:t>
            </a:r>
          </a:p>
          <a:p>
            <a:pPr marL="228600" lvl="2" indent="0">
              <a:spcAft>
                <a:spcPts val="600"/>
              </a:spcAft>
              <a:buNone/>
            </a:pPr>
            <a:r>
              <a:rPr lang="en-GB" sz="2200"/>
              <a:t>host on which Ansible is installed</a:t>
            </a:r>
          </a:p>
          <a:p>
            <a:pPr marL="228600" lvl="2" indent="0">
              <a:spcAft>
                <a:spcPts val="600"/>
              </a:spcAft>
              <a:buNone/>
            </a:pPr>
            <a:r>
              <a:rPr lang="en-GB" sz="2200"/>
              <a:t>linux (or most other UNIX-like operating systems)</a:t>
            </a:r>
          </a:p>
          <a:p>
            <a:pPr marL="228600" lvl="2" indent="0">
              <a:spcAft>
                <a:spcPts val="600"/>
              </a:spcAft>
              <a:buNone/>
            </a:pPr>
            <a:r>
              <a:rPr lang="en-GB" sz="2200"/>
              <a:t>Python 3.9 or newer</a:t>
            </a:r>
          </a:p>
          <a:p>
            <a:pPr marL="228600" lvl="2" indent="0">
              <a:spcAft>
                <a:spcPts val="600"/>
              </a:spcAft>
              <a:buNone/>
            </a:pPr>
            <a:r>
              <a:rPr lang="en-GB" sz="2200"/>
              <a:t>ansible user account</a:t>
            </a:r>
          </a:p>
          <a:p>
            <a:pPr>
              <a:spcAft>
                <a:spcPts val="600"/>
              </a:spcAft>
            </a:pPr>
            <a:endParaRPr lang="en-GB" sz="2200"/>
          </a:p>
          <a:p>
            <a:pPr>
              <a:spcAft>
                <a:spcPts val="600"/>
              </a:spcAft>
            </a:pPr>
            <a:r>
              <a:rPr lang="en-GB" sz="2200" b="1"/>
              <a:t>Managed Node (or Target)</a:t>
            </a:r>
          </a:p>
          <a:p>
            <a:pPr marL="228600" lvl="2" indent="0">
              <a:spcAft>
                <a:spcPts val="600"/>
              </a:spcAft>
              <a:buNone/>
            </a:pPr>
            <a:r>
              <a:rPr lang="en-GB" sz="2200"/>
              <a:t>remote host that Ansible controls</a:t>
            </a:r>
          </a:p>
          <a:p>
            <a:pPr marL="228600" lvl="2" indent="0">
              <a:spcAft>
                <a:spcPts val="600"/>
              </a:spcAft>
              <a:buNone/>
            </a:pPr>
            <a:r>
              <a:rPr lang="en-GB" sz="2200"/>
              <a:t>Python 2.7, or Python 3.5 or newer</a:t>
            </a:r>
          </a:p>
          <a:p>
            <a:pPr marL="228600" lvl="2" indent="0">
              <a:spcAft>
                <a:spcPts val="600"/>
              </a:spcAft>
              <a:buNone/>
            </a:pPr>
            <a:r>
              <a:rPr lang="en-GB" sz="2200"/>
              <a:t>ansible user account:</a:t>
            </a:r>
          </a:p>
          <a:p>
            <a:pPr marL="685800" lvl="4" indent="0">
              <a:spcAft>
                <a:spcPts val="600"/>
              </a:spcAft>
              <a:buNone/>
            </a:pPr>
            <a:r>
              <a:rPr lang="en-GB" sz="2000"/>
              <a:t>ssh access (from control node)</a:t>
            </a:r>
          </a:p>
          <a:p>
            <a:pPr marL="685800" lvl="4" indent="0">
              <a:spcAft>
                <a:spcPts val="600"/>
              </a:spcAft>
              <a:buNone/>
            </a:pPr>
            <a:r>
              <a:rPr lang="en-GB" sz="2000"/>
              <a:t>sudo permissions</a:t>
            </a:r>
            <a:endParaRPr lang="en-GB"/>
          </a:p>
          <a:p>
            <a:pPr>
              <a:spcAft>
                <a:spcPts val="0"/>
              </a:spcAft>
            </a:pPr>
            <a:endParaRPr lang="en-GB"/>
          </a:p>
          <a:p>
            <a:pPr>
              <a:spcAft>
                <a:spcPts val="0"/>
              </a:spcAft>
            </a:pPr>
            <a:endParaRPr lang="en-US"/>
          </a:p>
          <a:p>
            <a:pPr>
              <a:spcAft>
                <a:spcPts val="0"/>
              </a:spcAft>
            </a:pPr>
            <a:r>
              <a:rPr lang="en-US"/>
              <a:t> </a:t>
            </a:r>
          </a:p>
          <a:p>
            <a:pPr>
              <a:spcAft>
                <a:spcPts val="0"/>
              </a:spcAft>
            </a:pPr>
            <a:endParaRPr lang="en-US"/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chemeClr val="accent4">
                  <a:lumMod val="75000"/>
                </a:schemeClr>
              </a:solidFill>
              <a:effectLst/>
              <a:latin typeface="Lucida Console" panose="020B06090405040202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>
              <a:solidFill>
                <a:srgbClr val="0041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4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B84B3-012C-F505-689F-8915879AF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Ansible: The Least You Need to Know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75350-7677-8C49-13CC-D40710AFB2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Patrick Hurley</a:t>
            </a:r>
          </a:p>
        </p:txBody>
      </p:sp>
    </p:spTree>
    <p:extLst>
      <p:ext uri="{BB962C8B-B14F-4D97-AF65-F5344CB8AC3E}">
        <p14:creationId xmlns:p14="http://schemas.microsoft.com/office/powerpoint/2010/main" val="1211676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432-9414-4CD8-9C5D-EF2E5C7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Playbook</a:t>
            </a:r>
            <a:br>
              <a:rPr lang="en-US"/>
            </a:br>
            <a: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- deploy a shell script and create a crontab entry to run it</a:t>
            </a:r>
            <a:br>
              <a:rPr lang="en-US" sz="240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</a:br>
            <a:endParaRPr lang="en-US" sz="2400"/>
          </a:p>
        </p:txBody>
      </p:sp>
      <p:pic>
        <p:nvPicPr>
          <p:cNvPr id="11" name="Content Placeholder 10" descr="A diagram of a software structure&#10;&#10;Description automatically generated with medium confidence">
            <a:extLst>
              <a:ext uri="{FF2B5EF4-FFF2-40B4-BE49-F238E27FC236}">
                <a16:creationId xmlns:a16="http://schemas.microsoft.com/office/drawing/2014/main" id="{5E221C4C-5770-2015-A663-79E475B1DB3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22" y="1371600"/>
            <a:ext cx="7075756" cy="4940300"/>
          </a:xfrm>
        </p:spPr>
      </p:pic>
    </p:spTree>
    <p:extLst>
      <p:ext uri="{BB962C8B-B14F-4D97-AF65-F5344CB8AC3E}">
        <p14:creationId xmlns:p14="http://schemas.microsoft.com/office/powerpoint/2010/main" val="3813985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centure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cc_TechnologyTemplate_Arial_100820" id="{AB5765F4-69CB-634C-80A7-F14570E07172}" vid="{CF8E7191-6381-EB4C-B64C-727761128F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68F88AD5035B41823DBAC77DB5C8F3" ma:contentTypeVersion="13" ma:contentTypeDescription="Create a new document." ma:contentTypeScope="" ma:versionID="3bd480efa581ec32019da36687964953">
  <xsd:schema xmlns:xsd="http://www.w3.org/2001/XMLSchema" xmlns:xs="http://www.w3.org/2001/XMLSchema" xmlns:p="http://schemas.microsoft.com/office/2006/metadata/properties" xmlns:ns3="f09dec34-126f-4759-b06d-a920de720ce4" xmlns:ns4="17c09f85-56e7-4417-b5d2-7fa4154de313" targetNamespace="http://schemas.microsoft.com/office/2006/metadata/properties" ma:root="true" ma:fieldsID="61487543e129026131e44145181c9b8f" ns3:_="" ns4:_="">
    <xsd:import namespace="f09dec34-126f-4759-b06d-a920de720ce4"/>
    <xsd:import namespace="17c09f85-56e7-4417-b5d2-7fa4154de3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Details" minOccurs="0"/>
                <xsd:element ref="ns4:SharingHintHash" minOccurs="0"/>
                <xsd:element ref="ns4:SharedWithUsers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dec34-126f-4759-b06d-a920de720c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09f85-56e7-4417-b5d2-7fa4154de313" elementFormDefault="qualified">
    <xsd:import namespace="http://schemas.microsoft.com/office/2006/documentManagement/types"/>
    <xsd:import namespace="http://schemas.microsoft.com/office/infopath/2007/PartnerControls"/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831B46-6CD1-40D2-9FB5-3E58559F90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63A2E8-A24E-4685-8984-397568C8D077}">
  <ds:schemaRefs>
    <ds:schemaRef ds:uri="17c09f85-56e7-4417-b5d2-7fa4154de313"/>
    <ds:schemaRef ds:uri="f09dec34-126f-4759-b06d-a920de720c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6BFFC05-B2F6-4CED-BE65-F75B1EB7AD7B}">
  <ds:schemaRefs>
    <ds:schemaRef ds:uri="17c09f85-56e7-4417-b5d2-7fa4154de313"/>
    <ds:schemaRef ds:uri="f09dec34-126f-4759-b06d-a920de720ce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Acc_TechnologyTemplate_Arial_100820</Template>
  <Application>Microsoft Office PowerPoint</Application>
  <PresentationFormat>Widescreen</PresentationFormat>
  <Slides>51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Ansible: The Least You Need to Know</vt:lpstr>
      <vt:lpstr>Accenture Enkitec Database Engineering Group The Accenture Enkitec Database Engineering Group is a global team within Infrastructure Engineering specialized in Database Engineering (all databases), Engineered Systems/Exadata and Cloud Infrastructure platforms  </vt:lpstr>
      <vt:lpstr>Ansible: The Least You Need to Know</vt:lpstr>
      <vt:lpstr>PowerPoint Presentation</vt:lpstr>
      <vt:lpstr>Ansible: The Least You Need to Know</vt:lpstr>
      <vt:lpstr>Ansible</vt:lpstr>
      <vt:lpstr>Ansible</vt:lpstr>
      <vt:lpstr>Ansible: The Least You Need to Know</vt:lpstr>
      <vt:lpstr>Example Playbook - deploy a shell script and create a crontab entry to run it </vt:lpstr>
      <vt:lpstr>Example Playbook - on Control Node</vt:lpstr>
      <vt:lpstr>Example Playbook - on Control Node</vt:lpstr>
      <vt:lpstr>Example Playbook - on Control Node</vt:lpstr>
      <vt:lpstr>Example Playbook - on Control Node</vt:lpstr>
      <vt:lpstr>Example Playbook - on Control Node</vt:lpstr>
      <vt:lpstr>Example Playbook - on Control Node</vt:lpstr>
      <vt:lpstr>Example Playbook - on Managed Node</vt:lpstr>
      <vt:lpstr>Example Playbook - on Managed Node</vt:lpstr>
      <vt:lpstr>Ansible: The Least You Need to Know</vt:lpstr>
      <vt:lpstr>Oracle 19 Playbook - on Control Node</vt:lpstr>
      <vt:lpstr>Oracle 19 Playbook - on Control Node</vt:lpstr>
      <vt:lpstr>Oracle 19 Playbook - on Control Node</vt:lpstr>
      <vt:lpstr>Oracle 19 Playbook - on Control Node</vt:lpstr>
      <vt:lpstr>Oracle 19 Playbook - on Control Node</vt:lpstr>
      <vt:lpstr>Oracle 19 Playbook - on Control Node</vt:lpstr>
      <vt:lpstr>Oracle 19 Playbook - on Control Node</vt:lpstr>
      <vt:lpstr>Oracle 19 Playbook - on Control Node</vt:lpstr>
      <vt:lpstr>Oracle 19 Playbook - on Control Node</vt:lpstr>
      <vt:lpstr>Oracle 19 Playbook - on Control Node</vt:lpstr>
      <vt:lpstr>Oracle 19 Playbook - on Control Node</vt:lpstr>
      <vt:lpstr>Oracle 19 Playbook - on Control Node</vt:lpstr>
      <vt:lpstr>Oracle 19 Playbook - on Control Node</vt:lpstr>
      <vt:lpstr>Oracle 19 Playbook - on Control Node</vt:lpstr>
      <vt:lpstr>Oracle 19 Playbook - on Control Node</vt:lpstr>
      <vt:lpstr>Oracle 19 Playbook - on Control Node</vt:lpstr>
      <vt:lpstr>Ansible: The Least You Need to Know</vt:lpstr>
      <vt:lpstr>Installation on Oracle Linux 8 - on Control Node</vt:lpstr>
      <vt:lpstr>Installation - on Control Node</vt:lpstr>
      <vt:lpstr>Installation - on Control Node</vt:lpstr>
      <vt:lpstr>Installation - on Control Node</vt:lpstr>
      <vt:lpstr>Installation - on Control Node</vt:lpstr>
      <vt:lpstr>Configuration - on Control Node</vt:lpstr>
      <vt:lpstr>Configuration - on Managed Node</vt:lpstr>
      <vt:lpstr>Configuration - on Managed Node</vt:lpstr>
      <vt:lpstr>Configuration - on Control Node</vt:lpstr>
      <vt:lpstr>Configuration - on Control Node</vt:lpstr>
      <vt:lpstr>Configuration - on Control Node</vt:lpstr>
      <vt:lpstr>Ansible: The Least You Need to Know</vt:lpstr>
      <vt:lpstr>Huge Big Thanks</vt:lpstr>
      <vt:lpstr>Documentation and Helpful Articles</vt:lpstr>
      <vt:lpstr>Ansible: The Least You Need to Know</vt:lpstr>
      <vt:lpstr>Thank You     https://bit.ly/ansible_presentation  https://bit.ly/ansible_examples   https://bit.ly/ansible_oracle19      patrick.hurley@accenture.com  @phurley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this template</dc:title>
  <dc:creator>Hurley, Patrick</dc:creator>
  <cp:revision>1</cp:revision>
  <dcterms:created xsi:type="dcterms:W3CDTF">2023-08-28T14:58:06Z</dcterms:created>
  <dcterms:modified xsi:type="dcterms:W3CDTF">2023-10-18T13:58:09Z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0x010100A368F88AD5035B41823DBAC77DB5C8F3</vt:lpwstr>
  </property>
</Properties>
</file>