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32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33.xml" ContentType="application/vnd.openxmlformats-officedocument.presentationml.notesSlide+xml"/>
  <Override PartName="/ppt/theme/themeOverride33.xml" ContentType="application/vnd.openxmlformats-officedocument.themeOverride+xml"/>
  <Override PartName="/ppt/notesSlides/notesSlide34.xml" ContentType="application/vnd.openxmlformats-officedocument.presentationml.notesSlide+xml"/>
  <Override PartName="/ppt/theme/themeOverride34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35.xml" ContentType="application/vnd.openxmlformats-officedocument.themeOverride+xml"/>
  <Override PartName="/ppt/notesSlides/notesSlide36.xml" ContentType="application/vnd.openxmlformats-officedocument.presentationml.notesSlide+xml"/>
  <Override PartName="/ppt/theme/themeOverride36.xml" ContentType="application/vnd.openxmlformats-officedocument.themeOverride+xml"/>
  <Override PartName="/ppt/notesSlides/notesSlide37.xml" ContentType="application/vnd.openxmlformats-officedocument.presentationml.notesSlide+xml"/>
  <Override PartName="/ppt/theme/themeOverride37.xml" ContentType="application/vnd.openxmlformats-officedocument.themeOverride+xml"/>
  <Override PartName="/ppt/notesSlides/notesSlide38.xml" ContentType="application/vnd.openxmlformats-officedocument.presentationml.notesSlide+xml"/>
  <Override PartName="/ppt/theme/themeOverride38.xml" ContentType="application/vnd.openxmlformats-officedocument.themeOverride+xml"/>
  <Override PartName="/ppt/notesSlides/notesSlide39.xml" ContentType="application/vnd.openxmlformats-officedocument.presentationml.notesSlide+xml"/>
  <Override PartName="/ppt/theme/themeOverride39.xml" ContentType="application/vnd.openxmlformats-officedocument.themeOverride+xml"/>
  <Override PartName="/ppt/notesSlides/notesSlide40.xml" ContentType="application/vnd.openxmlformats-officedocument.presentationml.notesSlide+xml"/>
  <Override PartName="/ppt/theme/themeOverride40.xml" ContentType="application/vnd.openxmlformats-officedocument.themeOverride+xml"/>
  <Override PartName="/ppt/notesSlides/notesSlide41.xml" ContentType="application/vnd.openxmlformats-officedocument.presentationml.notesSlide+xml"/>
  <Override PartName="/ppt/theme/themeOverride41.xml" ContentType="application/vnd.openxmlformats-officedocument.themeOverride+xml"/>
  <Override PartName="/ppt/notesSlides/notesSlide42.xml" ContentType="application/vnd.openxmlformats-officedocument.presentationml.notesSlide+xml"/>
  <Override PartName="/ppt/theme/themeOverride42.xml" ContentType="application/vnd.openxmlformats-officedocument.themeOverride+xml"/>
  <Override PartName="/ppt/notesSlides/notesSlide43.xml" ContentType="application/vnd.openxmlformats-officedocument.presentationml.notesSlide+xml"/>
  <Override PartName="/ppt/theme/themeOverride43.xml" ContentType="application/vnd.openxmlformats-officedocument.themeOverride+xml"/>
  <Override PartName="/ppt/notesSlides/notesSlide44.xml" ContentType="application/vnd.openxmlformats-officedocument.presentationml.notesSlide+xml"/>
  <Override PartName="/ppt/theme/themeOverride44.xml" ContentType="application/vnd.openxmlformats-officedocument.themeOverride+xml"/>
  <Override PartName="/ppt/notesSlides/notesSlide45.xml" ContentType="application/vnd.openxmlformats-officedocument.presentationml.notesSlide+xml"/>
  <Override PartName="/ppt/theme/themeOverride45.xml" ContentType="application/vnd.openxmlformats-officedocument.themeOverride+xml"/>
  <Override PartName="/ppt/notesSlides/notesSlide46.xml" ContentType="application/vnd.openxmlformats-officedocument.presentationml.notesSlide+xml"/>
  <Override PartName="/ppt/theme/themeOverride46.xml" ContentType="application/vnd.openxmlformats-officedocument.themeOverride+xml"/>
  <Override PartName="/ppt/notesSlides/notesSlide47.xml" ContentType="application/vnd.openxmlformats-officedocument.presentationml.notesSlide+xml"/>
  <Override PartName="/ppt/theme/themeOverride47.xml" ContentType="application/vnd.openxmlformats-officedocument.themeOverride+xml"/>
  <Override PartName="/ppt/notesSlides/notesSlide48.xml" ContentType="application/vnd.openxmlformats-officedocument.presentationml.notesSlide+xml"/>
  <Override PartName="/ppt/theme/themeOverride48.xml" ContentType="application/vnd.openxmlformats-officedocument.themeOverride+xml"/>
  <Override PartName="/ppt/notesSlides/notesSlide49.xml" ContentType="application/vnd.openxmlformats-officedocument.presentationml.notesSlide+xml"/>
  <Override PartName="/ppt/theme/themeOverride49.xml" ContentType="application/vnd.openxmlformats-officedocument.themeOverride+xml"/>
  <Override PartName="/ppt/notesSlides/notesSlide50.xml" ContentType="application/vnd.openxmlformats-officedocument.presentationml.notesSlide+xml"/>
  <Override PartName="/ppt/theme/themeOverride50.xml" ContentType="application/vnd.openxmlformats-officedocument.themeOverride+xml"/>
  <Override PartName="/ppt/notesSlides/notesSlide51.xml" ContentType="application/vnd.openxmlformats-officedocument.presentationml.notesSlide+xml"/>
  <Override PartName="/ppt/theme/themeOverride51.xml" ContentType="application/vnd.openxmlformats-officedocument.themeOverride+xml"/>
  <Override PartName="/ppt/notesSlides/notesSlide52.xml" ContentType="application/vnd.openxmlformats-officedocument.presentationml.notesSlide+xml"/>
  <Override PartName="/ppt/theme/themeOverride52.xml" ContentType="application/vnd.openxmlformats-officedocument.themeOverride+xml"/>
  <Override PartName="/ppt/notesSlides/notesSlide53.xml" ContentType="application/vnd.openxmlformats-officedocument.presentationml.notesSlide+xml"/>
  <Override PartName="/ppt/theme/themeOverride53.xml" ContentType="application/vnd.openxmlformats-officedocument.themeOverride+xml"/>
  <Override PartName="/ppt/notesSlides/notesSlide54.xml" ContentType="application/vnd.openxmlformats-officedocument.presentationml.notesSlide+xml"/>
  <Override PartName="/ppt/theme/themeOverride54.xml" ContentType="application/vnd.openxmlformats-officedocument.themeOverride+xml"/>
  <Override PartName="/ppt/notesSlides/notesSlide55.xml" ContentType="application/vnd.openxmlformats-officedocument.presentationml.notesSlide+xml"/>
  <Override PartName="/ppt/theme/themeOverride55.xml" ContentType="application/vnd.openxmlformats-officedocument.themeOverride+xml"/>
  <Override PartName="/ppt/notesSlides/notesSlide56.xml" ContentType="application/vnd.openxmlformats-officedocument.presentationml.notesSlide+xml"/>
  <Override PartName="/ppt/theme/themeOverride56.xml" ContentType="application/vnd.openxmlformats-officedocument.themeOverride+xml"/>
  <Override PartName="/ppt/notesSlides/notesSlide57.xml" ContentType="application/vnd.openxmlformats-officedocument.presentationml.notesSlide+xml"/>
  <Override PartName="/ppt/theme/themeOverride57.xml" ContentType="application/vnd.openxmlformats-officedocument.themeOverride+xml"/>
  <Override PartName="/ppt/notesSlides/notesSlide58.xml" ContentType="application/vnd.openxmlformats-officedocument.presentationml.notesSlide+xml"/>
  <Override PartName="/ppt/theme/themeOverride58.xml" ContentType="application/vnd.openxmlformats-officedocument.themeOverride+xml"/>
  <Override PartName="/ppt/notesSlides/notesSlide59.xml" ContentType="application/vnd.openxmlformats-officedocument.presentationml.notesSlide+xml"/>
  <Override PartName="/ppt/theme/themeOverride59.xml" ContentType="application/vnd.openxmlformats-officedocument.themeOverride+xml"/>
  <Override PartName="/ppt/notesSlides/notesSlide60.xml" ContentType="application/vnd.openxmlformats-officedocument.presentationml.notesSlide+xml"/>
  <Override PartName="/ppt/theme/themeOverride60.xml" ContentType="application/vnd.openxmlformats-officedocument.themeOverride+xml"/>
  <Override PartName="/ppt/notesSlides/notesSlide61.xml" ContentType="application/vnd.openxmlformats-officedocument.presentationml.notesSlide+xml"/>
  <Override PartName="/ppt/theme/themeOverride61.xml" ContentType="application/vnd.openxmlformats-officedocument.themeOverride+xml"/>
  <Override PartName="/ppt/notesSlides/notesSlide62.xml" ContentType="application/vnd.openxmlformats-officedocument.presentationml.notesSlide+xml"/>
  <Override PartName="/ppt/theme/themeOverride62.xml" ContentType="application/vnd.openxmlformats-officedocument.themeOverride+xml"/>
  <Override PartName="/ppt/notesSlides/notesSlide63.xml" ContentType="application/vnd.openxmlformats-officedocument.presentationml.notesSlide+xml"/>
  <Override PartName="/ppt/theme/themeOverride63.xml" ContentType="application/vnd.openxmlformats-officedocument.themeOverride+xml"/>
  <Override PartName="/ppt/notesSlides/notesSlide64.xml" ContentType="application/vnd.openxmlformats-officedocument.presentationml.notesSlide+xml"/>
  <Override PartName="/ppt/theme/themeOverride64.xml" ContentType="application/vnd.openxmlformats-officedocument.themeOverride+xml"/>
  <Override PartName="/ppt/notesSlides/notesSlide65.xml" ContentType="application/vnd.openxmlformats-officedocument.presentationml.notesSlide+xml"/>
  <Override PartName="/ppt/theme/themeOverride65.xml" ContentType="application/vnd.openxmlformats-officedocument.themeOverride+xml"/>
  <Override PartName="/ppt/notesSlides/notesSlide66.xml" ContentType="application/vnd.openxmlformats-officedocument.presentationml.notesSlide+xml"/>
  <Override PartName="/ppt/theme/themeOverride66.xml" ContentType="application/vnd.openxmlformats-officedocument.themeOverride+xml"/>
  <Override PartName="/ppt/notesSlides/notesSlide67.xml" ContentType="application/vnd.openxmlformats-officedocument.presentationml.notesSlide+xml"/>
  <Override PartName="/ppt/theme/themeOverride67.xml" ContentType="application/vnd.openxmlformats-officedocument.themeOverride+xml"/>
  <Override PartName="/ppt/notesSlides/notesSlide68.xml" ContentType="application/vnd.openxmlformats-officedocument.presentationml.notesSlide+xml"/>
  <Override PartName="/ppt/theme/themeOverride68.xml" ContentType="application/vnd.openxmlformats-officedocument.themeOverride+xml"/>
  <Override PartName="/ppt/notesSlides/notesSlide69.xml" ContentType="application/vnd.openxmlformats-officedocument.presentationml.notesSlide+xml"/>
  <Override PartName="/ppt/theme/themeOverride69.xml" ContentType="application/vnd.openxmlformats-officedocument.themeOverride+xml"/>
  <Override PartName="/ppt/notesSlides/notesSlide70.xml" ContentType="application/vnd.openxmlformats-officedocument.presentationml.notesSlide+xml"/>
  <Override PartName="/ppt/theme/themeOverride70.xml" ContentType="application/vnd.openxmlformats-officedocument.themeOverride+xml"/>
  <Override PartName="/ppt/notesSlides/notesSlide71.xml" ContentType="application/vnd.openxmlformats-officedocument.presentationml.notesSlide+xml"/>
  <Override PartName="/ppt/theme/themeOverride71.xml" ContentType="application/vnd.openxmlformats-officedocument.themeOverride+xml"/>
  <Override PartName="/ppt/notesSlides/notesSlide72.xml" ContentType="application/vnd.openxmlformats-officedocument.presentationml.notesSlide+xml"/>
  <Override PartName="/ppt/theme/themeOverride72.xml" ContentType="application/vnd.openxmlformats-officedocument.themeOverride+xml"/>
  <Override PartName="/ppt/notesSlides/notesSlide73.xml" ContentType="application/vnd.openxmlformats-officedocument.presentationml.notesSlide+xml"/>
  <Override PartName="/ppt/theme/themeOverride73.xml" ContentType="application/vnd.openxmlformats-officedocument.themeOverride+xml"/>
  <Override PartName="/ppt/notesSlides/notesSlide74.xml" ContentType="application/vnd.openxmlformats-officedocument.presentationml.notesSlide+xml"/>
  <Override PartName="/ppt/theme/themeOverride74.xml" ContentType="application/vnd.openxmlformats-officedocument.themeOverride+xml"/>
  <Override PartName="/ppt/notesSlides/notesSlide7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56" r:id="rId2"/>
    <p:sldId id="269" r:id="rId3"/>
    <p:sldId id="271" r:id="rId4"/>
    <p:sldId id="355" r:id="rId5"/>
    <p:sldId id="357" r:id="rId6"/>
    <p:sldId id="358" r:id="rId7"/>
    <p:sldId id="426" r:id="rId8"/>
    <p:sldId id="434" r:id="rId9"/>
    <p:sldId id="435" r:id="rId10"/>
    <p:sldId id="436" r:id="rId11"/>
    <p:sldId id="437" r:id="rId12"/>
    <p:sldId id="431" r:id="rId13"/>
    <p:sldId id="438" r:id="rId14"/>
    <p:sldId id="439" r:id="rId15"/>
    <p:sldId id="440" r:id="rId16"/>
    <p:sldId id="365" r:id="rId17"/>
    <p:sldId id="372" r:id="rId18"/>
    <p:sldId id="361" r:id="rId19"/>
    <p:sldId id="416" r:id="rId20"/>
    <p:sldId id="362" r:id="rId21"/>
    <p:sldId id="363" r:id="rId22"/>
    <p:sldId id="364" r:id="rId23"/>
    <p:sldId id="359" r:id="rId24"/>
    <p:sldId id="367" r:id="rId25"/>
    <p:sldId id="441" r:id="rId26"/>
    <p:sldId id="366" r:id="rId27"/>
    <p:sldId id="373" r:id="rId28"/>
    <p:sldId id="410" r:id="rId29"/>
    <p:sldId id="368" r:id="rId30"/>
    <p:sldId id="369" r:id="rId31"/>
    <p:sldId id="414" r:id="rId32"/>
    <p:sldId id="370" r:id="rId33"/>
    <p:sldId id="411" r:id="rId34"/>
    <p:sldId id="371" r:id="rId35"/>
    <p:sldId id="417" r:id="rId36"/>
    <p:sldId id="287" r:id="rId37"/>
    <p:sldId id="382" r:id="rId38"/>
    <p:sldId id="383" r:id="rId39"/>
    <p:sldId id="384" r:id="rId40"/>
    <p:sldId id="385" r:id="rId41"/>
    <p:sldId id="387" r:id="rId42"/>
    <p:sldId id="415" r:id="rId43"/>
    <p:sldId id="421" r:id="rId44"/>
    <p:sldId id="419" r:id="rId45"/>
    <p:sldId id="388" r:id="rId46"/>
    <p:sldId id="412" r:id="rId47"/>
    <p:sldId id="445" r:id="rId48"/>
    <p:sldId id="353" r:id="rId49"/>
    <p:sldId id="389" r:id="rId50"/>
    <p:sldId id="390" r:id="rId51"/>
    <p:sldId id="422" r:id="rId52"/>
    <p:sldId id="391" r:id="rId53"/>
    <p:sldId id="392" r:id="rId54"/>
    <p:sldId id="393" r:id="rId55"/>
    <p:sldId id="398" r:id="rId56"/>
    <p:sldId id="394" r:id="rId57"/>
    <p:sldId id="442" r:id="rId58"/>
    <p:sldId id="397" r:id="rId59"/>
    <p:sldId id="396" r:id="rId60"/>
    <p:sldId id="399" r:id="rId61"/>
    <p:sldId id="400" r:id="rId62"/>
    <p:sldId id="354" r:id="rId63"/>
    <p:sldId id="401" r:id="rId64"/>
    <p:sldId id="443" r:id="rId65"/>
    <p:sldId id="402" r:id="rId66"/>
    <p:sldId id="405" r:id="rId67"/>
    <p:sldId id="409" r:id="rId68"/>
    <p:sldId id="406" r:id="rId69"/>
    <p:sldId id="407" r:id="rId70"/>
    <p:sldId id="408" r:id="rId71"/>
    <p:sldId id="424" r:id="rId72"/>
    <p:sldId id="425" r:id="rId73"/>
    <p:sldId id="444" r:id="rId74"/>
    <p:sldId id="423" r:id="rId75"/>
    <p:sldId id="351" r:id="rId7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4534"/>
    <a:srgbClr val="FF0909"/>
    <a:srgbClr val="FFCA09"/>
    <a:srgbClr val="FFD009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56" autoAdjust="0"/>
    <p:restoredTop sz="60262" autoAdjust="0"/>
  </p:normalViewPr>
  <p:slideViewPr>
    <p:cSldViewPr snapToGrid="0">
      <p:cViewPr varScale="1">
        <p:scale>
          <a:sx n="59" d="100"/>
          <a:sy n="59" d="100"/>
        </p:scale>
        <p:origin x="1478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š Kravos" userId="3c310e83-4b00-48e9-bb2b-27fee74477bd" providerId="ADAL" clId="{2359CBA4-274B-4012-A50C-649148E063BB}"/>
    <pc:docChg chg="custSel modSld">
      <pc:chgData name="Aleš Kravos" userId="3c310e83-4b00-48e9-bb2b-27fee74477bd" providerId="ADAL" clId="{2359CBA4-274B-4012-A50C-649148E063BB}" dt="2023-10-23T05:40:13.461" v="123" actId="368"/>
      <pc:docMkLst>
        <pc:docMk/>
      </pc:docMkLst>
      <pc:sldChg chg="modNotes">
        <pc:chgData name="Aleš Kravos" userId="3c310e83-4b00-48e9-bb2b-27fee74477bd" providerId="ADAL" clId="{2359CBA4-274B-4012-A50C-649148E063BB}" dt="2023-10-23T05:40:13.073" v="1" actId="368"/>
        <pc:sldMkLst>
          <pc:docMk/>
          <pc:sldMk cId="4213331555" sldId="256"/>
        </pc:sldMkLst>
      </pc:sldChg>
      <pc:sldChg chg="modNotes">
        <pc:chgData name="Aleš Kravos" userId="3c310e83-4b00-48e9-bb2b-27fee74477bd" providerId="ADAL" clId="{2359CBA4-274B-4012-A50C-649148E063BB}" dt="2023-10-23T05:40:13.091" v="3" actId="368"/>
        <pc:sldMkLst>
          <pc:docMk/>
          <pc:sldMk cId="263758236" sldId="269"/>
        </pc:sldMkLst>
      </pc:sldChg>
      <pc:sldChg chg="modNotes">
        <pc:chgData name="Aleš Kravos" userId="3c310e83-4b00-48e9-bb2b-27fee74477bd" providerId="ADAL" clId="{2359CBA4-274B-4012-A50C-649148E063BB}" dt="2023-10-23T05:40:13.100" v="5" actId="368"/>
        <pc:sldMkLst>
          <pc:docMk/>
          <pc:sldMk cId="897333178" sldId="271"/>
        </pc:sldMkLst>
      </pc:sldChg>
      <pc:sldChg chg="modNotes">
        <pc:chgData name="Aleš Kravos" userId="3c310e83-4b00-48e9-bb2b-27fee74477bd" providerId="ADAL" clId="{2359CBA4-274B-4012-A50C-649148E063BB}" dt="2023-10-23T05:40:13.292" v="69" actId="368"/>
        <pc:sldMkLst>
          <pc:docMk/>
          <pc:sldMk cId="1850405062" sldId="287"/>
        </pc:sldMkLst>
      </pc:sldChg>
      <pc:sldChg chg="modNotes">
        <pc:chgData name="Aleš Kravos" userId="3c310e83-4b00-48e9-bb2b-27fee74477bd" providerId="ADAL" clId="{2359CBA4-274B-4012-A50C-649148E063BB}" dt="2023-10-23T05:40:13.461" v="123" actId="368"/>
        <pc:sldMkLst>
          <pc:docMk/>
          <pc:sldMk cId="2655340588" sldId="351"/>
        </pc:sldMkLst>
      </pc:sldChg>
      <pc:sldChg chg="modNotes">
        <pc:chgData name="Aleš Kravos" userId="3c310e83-4b00-48e9-bb2b-27fee74477bd" providerId="ADAL" clId="{2359CBA4-274B-4012-A50C-649148E063BB}" dt="2023-10-23T05:40:13.351" v="89" actId="368"/>
        <pc:sldMkLst>
          <pc:docMk/>
          <pc:sldMk cId="4225913035" sldId="353"/>
        </pc:sldMkLst>
      </pc:sldChg>
      <pc:sldChg chg="modNotes">
        <pc:chgData name="Aleš Kravos" userId="3c310e83-4b00-48e9-bb2b-27fee74477bd" providerId="ADAL" clId="{2359CBA4-274B-4012-A50C-649148E063BB}" dt="2023-10-23T05:40:13.414" v="117" actId="368"/>
        <pc:sldMkLst>
          <pc:docMk/>
          <pc:sldMk cId="3618567273" sldId="354"/>
        </pc:sldMkLst>
      </pc:sldChg>
      <pc:sldChg chg="modNotes">
        <pc:chgData name="Aleš Kravos" userId="3c310e83-4b00-48e9-bb2b-27fee74477bd" providerId="ADAL" clId="{2359CBA4-274B-4012-A50C-649148E063BB}" dt="2023-10-23T05:40:13.107" v="7" actId="368"/>
        <pc:sldMkLst>
          <pc:docMk/>
          <pc:sldMk cId="3170879502" sldId="355"/>
        </pc:sldMkLst>
      </pc:sldChg>
      <pc:sldChg chg="modNotes">
        <pc:chgData name="Aleš Kravos" userId="3c310e83-4b00-48e9-bb2b-27fee74477bd" providerId="ADAL" clId="{2359CBA4-274B-4012-A50C-649148E063BB}" dt="2023-10-23T05:40:13.113" v="9" actId="368"/>
        <pc:sldMkLst>
          <pc:docMk/>
          <pc:sldMk cId="3478021046" sldId="357"/>
        </pc:sldMkLst>
      </pc:sldChg>
      <pc:sldChg chg="modNotes">
        <pc:chgData name="Aleš Kravos" userId="3c310e83-4b00-48e9-bb2b-27fee74477bd" providerId="ADAL" clId="{2359CBA4-274B-4012-A50C-649148E063BB}" dt="2023-10-23T05:40:13.121" v="11" actId="368"/>
        <pc:sldMkLst>
          <pc:docMk/>
          <pc:sldMk cId="4288833223" sldId="358"/>
        </pc:sldMkLst>
      </pc:sldChg>
      <pc:sldChg chg="modNotes">
        <pc:chgData name="Aleš Kravos" userId="3c310e83-4b00-48e9-bb2b-27fee74477bd" providerId="ADAL" clId="{2359CBA4-274B-4012-A50C-649148E063BB}" dt="2023-10-23T05:40:13.223" v="45" actId="368"/>
        <pc:sldMkLst>
          <pc:docMk/>
          <pc:sldMk cId="879273976" sldId="359"/>
        </pc:sldMkLst>
      </pc:sldChg>
      <pc:sldChg chg="modNotes">
        <pc:chgData name="Aleš Kravos" userId="3c310e83-4b00-48e9-bb2b-27fee74477bd" providerId="ADAL" clId="{2359CBA4-274B-4012-A50C-649148E063BB}" dt="2023-10-23T05:40:13.194" v="35" actId="368"/>
        <pc:sldMkLst>
          <pc:docMk/>
          <pc:sldMk cId="3211778830" sldId="361"/>
        </pc:sldMkLst>
      </pc:sldChg>
      <pc:sldChg chg="modNotes">
        <pc:chgData name="Aleš Kravos" userId="3c310e83-4b00-48e9-bb2b-27fee74477bd" providerId="ADAL" clId="{2359CBA4-274B-4012-A50C-649148E063BB}" dt="2023-10-23T05:40:13.206" v="39" actId="368"/>
        <pc:sldMkLst>
          <pc:docMk/>
          <pc:sldMk cId="1367261479" sldId="362"/>
        </pc:sldMkLst>
      </pc:sldChg>
      <pc:sldChg chg="modNotes">
        <pc:chgData name="Aleš Kravos" userId="3c310e83-4b00-48e9-bb2b-27fee74477bd" providerId="ADAL" clId="{2359CBA4-274B-4012-A50C-649148E063BB}" dt="2023-10-23T05:40:13.211" v="41" actId="368"/>
        <pc:sldMkLst>
          <pc:docMk/>
          <pc:sldMk cId="2960039960" sldId="363"/>
        </pc:sldMkLst>
      </pc:sldChg>
      <pc:sldChg chg="modNotes">
        <pc:chgData name="Aleš Kravos" userId="3c310e83-4b00-48e9-bb2b-27fee74477bd" providerId="ADAL" clId="{2359CBA4-274B-4012-A50C-649148E063BB}" dt="2023-10-23T05:40:13.218" v="43" actId="368"/>
        <pc:sldMkLst>
          <pc:docMk/>
          <pc:sldMk cId="1032027830" sldId="364"/>
        </pc:sldMkLst>
      </pc:sldChg>
      <pc:sldChg chg="modNotes">
        <pc:chgData name="Aleš Kravos" userId="3c310e83-4b00-48e9-bb2b-27fee74477bd" providerId="ADAL" clId="{2359CBA4-274B-4012-A50C-649148E063BB}" dt="2023-10-23T05:40:13.181" v="31" actId="368"/>
        <pc:sldMkLst>
          <pc:docMk/>
          <pc:sldMk cId="1880546600" sldId="365"/>
        </pc:sldMkLst>
      </pc:sldChg>
      <pc:sldChg chg="modNotes">
        <pc:chgData name="Aleš Kravos" userId="3c310e83-4b00-48e9-bb2b-27fee74477bd" providerId="ADAL" clId="{2359CBA4-274B-4012-A50C-649148E063BB}" dt="2023-10-23T05:40:13.240" v="51" actId="368"/>
        <pc:sldMkLst>
          <pc:docMk/>
          <pc:sldMk cId="2359109963" sldId="366"/>
        </pc:sldMkLst>
      </pc:sldChg>
      <pc:sldChg chg="modNotes">
        <pc:chgData name="Aleš Kravos" userId="3c310e83-4b00-48e9-bb2b-27fee74477bd" providerId="ADAL" clId="{2359CBA4-274B-4012-A50C-649148E063BB}" dt="2023-10-23T05:40:13.228" v="47" actId="368"/>
        <pc:sldMkLst>
          <pc:docMk/>
          <pc:sldMk cId="2642063768" sldId="367"/>
        </pc:sldMkLst>
      </pc:sldChg>
      <pc:sldChg chg="modNotes">
        <pc:chgData name="Aleš Kravos" userId="3c310e83-4b00-48e9-bb2b-27fee74477bd" providerId="ADAL" clId="{2359CBA4-274B-4012-A50C-649148E063BB}" dt="2023-10-23T05:40:13.256" v="57" actId="368"/>
        <pc:sldMkLst>
          <pc:docMk/>
          <pc:sldMk cId="396414886" sldId="368"/>
        </pc:sldMkLst>
      </pc:sldChg>
      <pc:sldChg chg="modNotes">
        <pc:chgData name="Aleš Kravos" userId="3c310e83-4b00-48e9-bb2b-27fee74477bd" providerId="ADAL" clId="{2359CBA4-274B-4012-A50C-649148E063BB}" dt="2023-10-23T05:40:13.262" v="59" actId="368"/>
        <pc:sldMkLst>
          <pc:docMk/>
          <pc:sldMk cId="3590776205" sldId="369"/>
        </pc:sldMkLst>
      </pc:sldChg>
      <pc:sldChg chg="modNotes">
        <pc:chgData name="Aleš Kravos" userId="3c310e83-4b00-48e9-bb2b-27fee74477bd" providerId="ADAL" clId="{2359CBA4-274B-4012-A50C-649148E063BB}" dt="2023-10-23T05:40:13.274" v="63" actId="368"/>
        <pc:sldMkLst>
          <pc:docMk/>
          <pc:sldMk cId="741607011" sldId="370"/>
        </pc:sldMkLst>
      </pc:sldChg>
      <pc:sldChg chg="modNotes">
        <pc:chgData name="Aleš Kravos" userId="3c310e83-4b00-48e9-bb2b-27fee74477bd" providerId="ADAL" clId="{2359CBA4-274B-4012-A50C-649148E063BB}" dt="2023-10-23T05:40:13.283" v="65" actId="368"/>
        <pc:sldMkLst>
          <pc:docMk/>
          <pc:sldMk cId="2493354605" sldId="371"/>
        </pc:sldMkLst>
      </pc:sldChg>
      <pc:sldChg chg="modNotes">
        <pc:chgData name="Aleš Kravos" userId="3c310e83-4b00-48e9-bb2b-27fee74477bd" providerId="ADAL" clId="{2359CBA4-274B-4012-A50C-649148E063BB}" dt="2023-10-23T05:40:13.188" v="33" actId="368"/>
        <pc:sldMkLst>
          <pc:docMk/>
          <pc:sldMk cId="263088169" sldId="372"/>
        </pc:sldMkLst>
      </pc:sldChg>
      <pc:sldChg chg="modNotes">
        <pc:chgData name="Aleš Kravos" userId="3c310e83-4b00-48e9-bb2b-27fee74477bd" providerId="ADAL" clId="{2359CBA4-274B-4012-A50C-649148E063BB}" dt="2023-10-23T05:40:13.245" v="53" actId="368"/>
        <pc:sldMkLst>
          <pc:docMk/>
          <pc:sldMk cId="784946369" sldId="373"/>
        </pc:sldMkLst>
      </pc:sldChg>
      <pc:sldChg chg="modNotes">
        <pc:chgData name="Aleš Kravos" userId="3c310e83-4b00-48e9-bb2b-27fee74477bd" providerId="ADAL" clId="{2359CBA4-274B-4012-A50C-649148E063BB}" dt="2023-10-23T05:40:13.298" v="71" actId="368"/>
        <pc:sldMkLst>
          <pc:docMk/>
          <pc:sldMk cId="1750555669" sldId="382"/>
        </pc:sldMkLst>
      </pc:sldChg>
      <pc:sldChg chg="modNotes">
        <pc:chgData name="Aleš Kravos" userId="3c310e83-4b00-48e9-bb2b-27fee74477bd" providerId="ADAL" clId="{2359CBA4-274B-4012-A50C-649148E063BB}" dt="2023-10-23T05:40:13.303" v="73" actId="368"/>
        <pc:sldMkLst>
          <pc:docMk/>
          <pc:sldMk cId="2677251413" sldId="383"/>
        </pc:sldMkLst>
      </pc:sldChg>
      <pc:sldChg chg="modNotes">
        <pc:chgData name="Aleš Kravos" userId="3c310e83-4b00-48e9-bb2b-27fee74477bd" providerId="ADAL" clId="{2359CBA4-274B-4012-A50C-649148E063BB}" dt="2023-10-23T05:40:13.318" v="75" actId="368"/>
        <pc:sldMkLst>
          <pc:docMk/>
          <pc:sldMk cId="3136351788" sldId="387"/>
        </pc:sldMkLst>
      </pc:sldChg>
      <pc:sldChg chg="modNotes">
        <pc:chgData name="Aleš Kravos" userId="3c310e83-4b00-48e9-bb2b-27fee74477bd" providerId="ADAL" clId="{2359CBA4-274B-4012-A50C-649148E063BB}" dt="2023-10-23T05:40:13.337" v="83" actId="368"/>
        <pc:sldMkLst>
          <pc:docMk/>
          <pc:sldMk cId="1128355084" sldId="388"/>
        </pc:sldMkLst>
      </pc:sldChg>
      <pc:sldChg chg="modNotes">
        <pc:chgData name="Aleš Kravos" userId="3c310e83-4b00-48e9-bb2b-27fee74477bd" providerId="ADAL" clId="{2359CBA4-274B-4012-A50C-649148E063BB}" dt="2023-10-23T05:40:13.355" v="91" actId="368"/>
        <pc:sldMkLst>
          <pc:docMk/>
          <pc:sldMk cId="362366232" sldId="389"/>
        </pc:sldMkLst>
      </pc:sldChg>
      <pc:sldChg chg="modNotes">
        <pc:chgData name="Aleš Kravos" userId="3c310e83-4b00-48e9-bb2b-27fee74477bd" providerId="ADAL" clId="{2359CBA4-274B-4012-A50C-649148E063BB}" dt="2023-10-23T05:40:13.359" v="93" actId="368"/>
        <pc:sldMkLst>
          <pc:docMk/>
          <pc:sldMk cId="2481159443" sldId="390"/>
        </pc:sldMkLst>
      </pc:sldChg>
      <pc:sldChg chg="modNotes">
        <pc:chgData name="Aleš Kravos" userId="3c310e83-4b00-48e9-bb2b-27fee74477bd" providerId="ADAL" clId="{2359CBA4-274B-4012-A50C-649148E063BB}" dt="2023-10-23T05:40:13.369" v="97" actId="368"/>
        <pc:sldMkLst>
          <pc:docMk/>
          <pc:sldMk cId="4127153901" sldId="391"/>
        </pc:sldMkLst>
      </pc:sldChg>
      <pc:sldChg chg="modNotes">
        <pc:chgData name="Aleš Kravos" userId="3c310e83-4b00-48e9-bb2b-27fee74477bd" providerId="ADAL" clId="{2359CBA4-274B-4012-A50C-649148E063BB}" dt="2023-10-23T05:40:13.373" v="99" actId="368"/>
        <pc:sldMkLst>
          <pc:docMk/>
          <pc:sldMk cId="657214523" sldId="392"/>
        </pc:sldMkLst>
      </pc:sldChg>
      <pc:sldChg chg="modNotes">
        <pc:chgData name="Aleš Kravos" userId="3c310e83-4b00-48e9-bb2b-27fee74477bd" providerId="ADAL" clId="{2359CBA4-274B-4012-A50C-649148E063BB}" dt="2023-10-23T05:40:13.379" v="101" actId="368"/>
        <pc:sldMkLst>
          <pc:docMk/>
          <pc:sldMk cId="4182224811" sldId="393"/>
        </pc:sldMkLst>
      </pc:sldChg>
      <pc:sldChg chg="modNotes">
        <pc:chgData name="Aleš Kravos" userId="3c310e83-4b00-48e9-bb2b-27fee74477bd" providerId="ADAL" clId="{2359CBA4-274B-4012-A50C-649148E063BB}" dt="2023-10-23T05:40:13.388" v="105" actId="368"/>
        <pc:sldMkLst>
          <pc:docMk/>
          <pc:sldMk cId="2575946960" sldId="394"/>
        </pc:sldMkLst>
      </pc:sldChg>
      <pc:sldChg chg="modNotes">
        <pc:chgData name="Aleš Kravos" userId="3c310e83-4b00-48e9-bb2b-27fee74477bd" providerId="ADAL" clId="{2359CBA4-274B-4012-A50C-649148E063BB}" dt="2023-10-23T05:40:13.402" v="111" actId="368"/>
        <pc:sldMkLst>
          <pc:docMk/>
          <pc:sldMk cId="3691652627" sldId="396"/>
        </pc:sldMkLst>
      </pc:sldChg>
      <pc:sldChg chg="modNotes">
        <pc:chgData name="Aleš Kravos" userId="3c310e83-4b00-48e9-bb2b-27fee74477bd" providerId="ADAL" clId="{2359CBA4-274B-4012-A50C-649148E063BB}" dt="2023-10-23T05:40:13.397" v="109" actId="368"/>
        <pc:sldMkLst>
          <pc:docMk/>
          <pc:sldMk cId="2376066298" sldId="397"/>
        </pc:sldMkLst>
      </pc:sldChg>
      <pc:sldChg chg="modNotes">
        <pc:chgData name="Aleš Kravos" userId="3c310e83-4b00-48e9-bb2b-27fee74477bd" providerId="ADAL" clId="{2359CBA4-274B-4012-A50C-649148E063BB}" dt="2023-10-23T05:40:13.384" v="103" actId="368"/>
        <pc:sldMkLst>
          <pc:docMk/>
          <pc:sldMk cId="1553551833" sldId="398"/>
        </pc:sldMkLst>
      </pc:sldChg>
      <pc:sldChg chg="modNotes">
        <pc:chgData name="Aleš Kravos" userId="3c310e83-4b00-48e9-bb2b-27fee74477bd" providerId="ADAL" clId="{2359CBA4-274B-4012-A50C-649148E063BB}" dt="2023-10-23T05:40:13.406" v="113" actId="368"/>
        <pc:sldMkLst>
          <pc:docMk/>
          <pc:sldMk cId="119772399" sldId="399"/>
        </pc:sldMkLst>
      </pc:sldChg>
      <pc:sldChg chg="modNotes">
        <pc:chgData name="Aleš Kravos" userId="3c310e83-4b00-48e9-bb2b-27fee74477bd" providerId="ADAL" clId="{2359CBA4-274B-4012-A50C-649148E063BB}" dt="2023-10-23T05:40:13.410" v="115" actId="368"/>
        <pc:sldMkLst>
          <pc:docMk/>
          <pc:sldMk cId="3931544611" sldId="400"/>
        </pc:sldMkLst>
      </pc:sldChg>
      <pc:sldChg chg="modNotes">
        <pc:chgData name="Aleš Kravos" userId="3c310e83-4b00-48e9-bb2b-27fee74477bd" providerId="ADAL" clId="{2359CBA4-274B-4012-A50C-649148E063BB}" dt="2023-10-23T05:40:13.431" v="119" actId="368"/>
        <pc:sldMkLst>
          <pc:docMk/>
          <pc:sldMk cId="2506496895" sldId="409"/>
        </pc:sldMkLst>
      </pc:sldChg>
      <pc:sldChg chg="modNotes">
        <pc:chgData name="Aleš Kravos" userId="3c310e83-4b00-48e9-bb2b-27fee74477bd" providerId="ADAL" clId="{2359CBA4-274B-4012-A50C-649148E063BB}" dt="2023-10-23T05:40:13.252" v="55" actId="368"/>
        <pc:sldMkLst>
          <pc:docMk/>
          <pc:sldMk cId="2594749532" sldId="410"/>
        </pc:sldMkLst>
      </pc:sldChg>
      <pc:sldChg chg="modNotes">
        <pc:chgData name="Aleš Kravos" userId="3c310e83-4b00-48e9-bb2b-27fee74477bd" providerId="ADAL" clId="{2359CBA4-274B-4012-A50C-649148E063BB}" dt="2023-10-23T05:40:13.341" v="85" actId="368"/>
        <pc:sldMkLst>
          <pc:docMk/>
          <pc:sldMk cId="3679670343" sldId="412"/>
        </pc:sldMkLst>
      </pc:sldChg>
      <pc:sldChg chg="modNotes">
        <pc:chgData name="Aleš Kravos" userId="3c310e83-4b00-48e9-bb2b-27fee74477bd" providerId="ADAL" clId="{2359CBA4-274B-4012-A50C-649148E063BB}" dt="2023-10-23T05:40:13.269" v="61" actId="368"/>
        <pc:sldMkLst>
          <pc:docMk/>
          <pc:sldMk cId="2796534661" sldId="414"/>
        </pc:sldMkLst>
      </pc:sldChg>
      <pc:sldChg chg="modNotes">
        <pc:chgData name="Aleš Kravos" userId="3c310e83-4b00-48e9-bb2b-27fee74477bd" providerId="ADAL" clId="{2359CBA4-274B-4012-A50C-649148E063BB}" dt="2023-10-23T05:40:13.322" v="77" actId="368"/>
        <pc:sldMkLst>
          <pc:docMk/>
          <pc:sldMk cId="2307351366" sldId="415"/>
        </pc:sldMkLst>
      </pc:sldChg>
      <pc:sldChg chg="modNotes">
        <pc:chgData name="Aleš Kravos" userId="3c310e83-4b00-48e9-bb2b-27fee74477bd" providerId="ADAL" clId="{2359CBA4-274B-4012-A50C-649148E063BB}" dt="2023-10-23T05:40:13.201" v="37" actId="368"/>
        <pc:sldMkLst>
          <pc:docMk/>
          <pc:sldMk cId="2536056270" sldId="416"/>
        </pc:sldMkLst>
      </pc:sldChg>
      <pc:sldChg chg="modNotes">
        <pc:chgData name="Aleš Kravos" userId="3c310e83-4b00-48e9-bb2b-27fee74477bd" providerId="ADAL" clId="{2359CBA4-274B-4012-A50C-649148E063BB}" dt="2023-10-23T05:40:13.288" v="67" actId="368"/>
        <pc:sldMkLst>
          <pc:docMk/>
          <pc:sldMk cId="3516734113" sldId="417"/>
        </pc:sldMkLst>
      </pc:sldChg>
      <pc:sldChg chg="modNotes">
        <pc:chgData name="Aleš Kravos" userId="3c310e83-4b00-48e9-bb2b-27fee74477bd" providerId="ADAL" clId="{2359CBA4-274B-4012-A50C-649148E063BB}" dt="2023-10-23T05:40:13.332" v="81" actId="368"/>
        <pc:sldMkLst>
          <pc:docMk/>
          <pc:sldMk cId="3104487277" sldId="419"/>
        </pc:sldMkLst>
      </pc:sldChg>
      <pc:sldChg chg="modNotes">
        <pc:chgData name="Aleš Kravos" userId="3c310e83-4b00-48e9-bb2b-27fee74477bd" providerId="ADAL" clId="{2359CBA4-274B-4012-A50C-649148E063BB}" dt="2023-10-23T05:40:13.326" v="79" actId="368"/>
        <pc:sldMkLst>
          <pc:docMk/>
          <pc:sldMk cId="435169384" sldId="421"/>
        </pc:sldMkLst>
      </pc:sldChg>
      <pc:sldChg chg="modNotes">
        <pc:chgData name="Aleš Kravos" userId="3c310e83-4b00-48e9-bb2b-27fee74477bd" providerId="ADAL" clId="{2359CBA4-274B-4012-A50C-649148E063BB}" dt="2023-10-23T05:40:13.363" v="95" actId="368"/>
        <pc:sldMkLst>
          <pc:docMk/>
          <pc:sldMk cId="2583980986" sldId="422"/>
        </pc:sldMkLst>
      </pc:sldChg>
      <pc:sldChg chg="modNotes">
        <pc:chgData name="Aleš Kravos" userId="3c310e83-4b00-48e9-bb2b-27fee74477bd" providerId="ADAL" clId="{2359CBA4-274B-4012-A50C-649148E063BB}" dt="2023-10-23T05:40:13.457" v="121" actId="368"/>
        <pc:sldMkLst>
          <pc:docMk/>
          <pc:sldMk cId="3660902295" sldId="423"/>
        </pc:sldMkLst>
      </pc:sldChg>
      <pc:sldChg chg="modNotes">
        <pc:chgData name="Aleš Kravos" userId="3c310e83-4b00-48e9-bb2b-27fee74477bd" providerId="ADAL" clId="{2359CBA4-274B-4012-A50C-649148E063BB}" dt="2023-10-23T05:40:13.127" v="13" actId="368"/>
        <pc:sldMkLst>
          <pc:docMk/>
          <pc:sldMk cId="1559063342" sldId="426"/>
        </pc:sldMkLst>
      </pc:sldChg>
      <pc:sldChg chg="modNotes">
        <pc:chgData name="Aleš Kravos" userId="3c310e83-4b00-48e9-bb2b-27fee74477bd" providerId="ADAL" clId="{2359CBA4-274B-4012-A50C-649148E063BB}" dt="2023-10-23T05:40:13.157" v="23" actId="368"/>
        <pc:sldMkLst>
          <pc:docMk/>
          <pc:sldMk cId="2494940644" sldId="431"/>
        </pc:sldMkLst>
      </pc:sldChg>
      <pc:sldChg chg="modNotes">
        <pc:chgData name="Aleš Kravos" userId="3c310e83-4b00-48e9-bb2b-27fee74477bd" providerId="ADAL" clId="{2359CBA4-274B-4012-A50C-649148E063BB}" dt="2023-10-23T05:40:13.133" v="15" actId="368"/>
        <pc:sldMkLst>
          <pc:docMk/>
          <pc:sldMk cId="4064968422" sldId="434"/>
        </pc:sldMkLst>
      </pc:sldChg>
      <pc:sldChg chg="modNotes">
        <pc:chgData name="Aleš Kravos" userId="3c310e83-4b00-48e9-bb2b-27fee74477bd" providerId="ADAL" clId="{2359CBA4-274B-4012-A50C-649148E063BB}" dt="2023-10-23T05:40:13.139" v="17" actId="368"/>
        <pc:sldMkLst>
          <pc:docMk/>
          <pc:sldMk cId="704063081" sldId="435"/>
        </pc:sldMkLst>
      </pc:sldChg>
      <pc:sldChg chg="modNotes">
        <pc:chgData name="Aleš Kravos" userId="3c310e83-4b00-48e9-bb2b-27fee74477bd" providerId="ADAL" clId="{2359CBA4-274B-4012-A50C-649148E063BB}" dt="2023-10-23T05:40:13.145" v="19" actId="368"/>
        <pc:sldMkLst>
          <pc:docMk/>
          <pc:sldMk cId="3968391607" sldId="436"/>
        </pc:sldMkLst>
      </pc:sldChg>
      <pc:sldChg chg="modNotes">
        <pc:chgData name="Aleš Kravos" userId="3c310e83-4b00-48e9-bb2b-27fee74477bd" providerId="ADAL" clId="{2359CBA4-274B-4012-A50C-649148E063BB}" dt="2023-10-23T05:40:13.152" v="21" actId="368"/>
        <pc:sldMkLst>
          <pc:docMk/>
          <pc:sldMk cId="2290420547" sldId="437"/>
        </pc:sldMkLst>
      </pc:sldChg>
      <pc:sldChg chg="modNotes">
        <pc:chgData name="Aleš Kravos" userId="3c310e83-4b00-48e9-bb2b-27fee74477bd" providerId="ADAL" clId="{2359CBA4-274B-4012-A50C-649148E063BB}" dt="2023-10-23T05:40:13.162" v="25" actId="368"/>
        <pc:sldMkLst>
          <pc:docMk/>
          <pc:sldMk cId="414924354" sldId="438"/>
        </pc:sldMkLst>
      </pc:sldChg>
      <pc:sldChg chg="modNotes">
        <pc:chgData name="Aleš Kravos" userId="3c310e83-4b00-48e9-bb2b-27fee74477bd" providerId="ADAL" clId="{2359CBA4-274B-4012-A50C-649148E063BB}" dt="2023-10-23T05:40:13.170" v="27" actId="368"/>
        <pc:sldMkLst>
          <pc:docMk/>
          <pc:sldMk cId="3454591736" sldId="439"/>
        </pc:sldMkLst>
      </pc:sldChg>
      <pc:sldChg chg="modNotes">
        <pc:chgData name="Aleš Kravos" userId="3c310e83-4b00-48e9-bb2b-27fee74477bd" providerId="ADAL" clId="{2359CBA4-274B-4012-A50C-649148E063BB}" dt="2023-10-23T05:40:13.175" v="29" actId="368"/>
        <pc:sldMkLst>
          <pc:docMk/>
          <pc:sldMk cId="3480349241" sldId="440"/>
        </pc:sldMkLst>
      </pc:sldChg>
      <pc:sldChg chg="modNotes">
        <pc:chgData name="Aleš Kravos" userId="3c310e83-4b00-48e9-bb2b-27fee74477bd" providerId="ADAL" clId="{2359CBA4-274B-4012-A50C-649148E063BB}" dt="2023-10-23T05:40:13.236" v="49" actId="368"/>
        <pc:sldMkLst>
          <pc:docMk/>
          <pc:sldMk cId="1041500643" sldId="441"/>
        </pc:sldMkLst>
      </pc:sldChg>
      <pc:sldChg chg="modNotes">
        <pc:chgData name="Aleš Kravos" userId="3c310e83-4b00-48e9-bb2b-27fee74477bd" providerId="ADAL" clId="{2359CBA4-274B-4012-A50C-649148E063BB}" dt="2023-10-23T05:40:13.393" v="107" actId="368"/>
        <pc:sldMkLst>
          <pc:docMk/>
          <pc:sldMk cId="1308834995" sldId="442"/>
        </pc:sldMkLst>
      </pc:sldChg>
      <pc:sldChg chg="modNotes">
        <pc:chgData name="Aleš Kravos" userId="3c310e83-4b00-48e9-bb2b-27fee74477bd" providerId="ADAL" clId="{2359CBA4-274B-4012-A50C-649148E063BB}" dt="2023-10-23T05:40:13.346" v="87" actId="368"/>
        <pc:sldMkLst>
          <pc:docMk/>
          <pc:sldMk cId="1578990861" sldId="44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60DC8-8DBF-49E6-BC0C-E11002D0089A}" type="datetimeFigureOut">
              <a:rPr lang="sl-SI" smtClean="0"/>
              <a:t>23. 10. 2023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117A6-50D8-451F-B39E-3D7C3CC8F9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5750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41177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9088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7506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5654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8180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5967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1601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07356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2463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0629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6651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650981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11482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3364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47654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57727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02042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25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10724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26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55531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27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17525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28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47839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29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6153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76131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30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66060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31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95300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32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91917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33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01775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34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46259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35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28738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36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2069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37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67712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38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61032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39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8515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25960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40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38449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41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7298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42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020912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43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02188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44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44520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45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002382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46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68318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47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63270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48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74255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49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3289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26807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50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615561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51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415050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52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759695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53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195846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54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117144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55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627367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56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492465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57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605651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58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89333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59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7391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369536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60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915264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61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613701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62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375651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63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8555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64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725170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65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004002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66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014283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67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740477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68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846429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69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0328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202900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70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712041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71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537513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72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458283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73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6201452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74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2732704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75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7446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8043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117A6-50D8-451F-B39E-3D7C3CC8F94F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2591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B6A937-7B58-40D7-AAC8-B213CFFBE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E31724E-4F26-4A98-8F03-38CD7E068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5D56F96-5E40-4AAF-8B42-AD815631C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55F5-AEFC-4387-8142-BA1192CD97AB}" type="datetimeFigureOut">
              <a:rPr lang="sl-SI" smtClean="0"/>
              <a:t>23. 10. 2023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EA36E73-E143-47B7-A61C-C7B087126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4CEEC6D-588A-4D91-AD68-FD2AD946F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4D2F-95CA-4605-8ADA-299E766D4D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816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2D4357-7184-48A3-A7A2-763693943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1395EE9D-6FBF-4CA8-A2CD-4B74A134A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247BFA4-F273-4BDA-957D-866D0CC78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55F5-AEFC-4387-8142-BA1192CD97AB}" type="datetimeFigureOut">
              <a:rPr lang="sl-SI" smtClean="0"/>
              <a:t>23. 10. 2023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22A88E1-5EE9-4C55-92F9-31D91A6F8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05954FC-C539-458B-986B-B739C1DF9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4D2F-95CA-4605-8ADA-299E766D4D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417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A3E1BA96-6E60-43E3-9FF9-4132CA9524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649A3EF-3EAF-4AE0-B117-FAD7E5F10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AF3C0F7-3CE0-4600-B397-E1799AF1D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55F5-AEFC-4387-8142-BA1192CD97AB}" type="datetimeFigureOut">
              <a:rPr lang="sl-SI" smtClean="0"/>
              <a:t>23. 10. 2023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942F3DE-96A0-489C-B683-3A1018AB7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59682FA-9272-401A-B890-9D3694DE1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4D2F-95CA-4605-8ADA-299E766D4D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091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13D1ED-DC3E-4583-886E-A3ED45513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DAC14E7-F39D-4A96-BBF7-C2D07B63B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F6DC7DB-5EDD-4993-B38E-C2FB4A0B2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55F5-AEFC-4387-8142-BA1192CD97AB}" type="datetimeFigureOut">
              <a:rPr lang="sl-SI" smtClean="0"/>
              <a:t>23. 10. 2023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5AECCDA-0E4A-4C3A-92C6-4B8F0A3EB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452B178-6016-4F62-9AC5-05FEC2370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4D2F-95CA-4605-8ADA-299E766D4D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710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EEE9B5-60AC-4AC9-ADBE-BD6E888FC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267D6B3-2752-444B-BA00-0E83A7534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227A414-D26D-40F3-916A-44CC3D0B9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55F5-AEFC-4387-8142-BA1192CD97AB}" type="datetimeFigureOut">
              <a:rPr lang="sl-SI" smtClean="0"/>
              <a:t>23. 10. 2023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82DFB0B-20C5-49F2-BF9C-80BCB0923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02BAECC-EBEB-407B-9917-169ECA5FD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4D2F-95CA-4605-8ADA-299E766D4D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176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EBD706-C572-428B-8542-ACF72DE58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493B52C-4D93-46C7-8D1C-E48892AE76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97BDBFD-DFE4-4046-AC8A-A237D2DAD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DEB01F1-5C5D-46C0-9153-041BF1F80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55F5-AEFC-4387-8142-BA1192CD97AB}" type="datetimeFigureOut">
              <a:rPr lang="sl-SI" smtClean="0"/>
              <a:t>23. 10. 2023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C556632-4606-4D7E-AFD9-5F85D181D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08EBD5F-FAE5-4B61-9D97-F4A802FF9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4D2F-95CA-4605-8ADA-299E766D4D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956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107618-6C53-436C-A2D9-4524CAC46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7B84D78-3D96-4403-ABBC-3AED98484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2763600-12CB-437D-AFA6-3459FD76C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DC4041A6-86B6-4868-8303-4C1CE4D68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B56972B-F551-4F30-A115-AD68F67ADB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20EF3A1C-E8DC-4E76-8F1E-9D7E2CBE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55F5-AEFC-4387-8142-BA1192CD97AB}" type="datetimeFigureOut">
              <a:rPr lang="sl-SI" smtClean="0"/>
              <a:t>23. 10. 2023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5A1E632D-9416-4B05-8AA2-D6CE523A7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17A8F767-56AD-448E-B63C-057F40055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4D2F-95CA-4605-8ADA-299E766D4D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060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48A708-C0A4-4704-BFA8-E1174C49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F34B4F19-BCBE-40CA-B7E4-B050382AD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55F5-AEFC-4387-8142-BA1192CD97AB}" type="datetimeFigureOut">
              <a:rPr lang="sl-SI" smtClean="0"/>
              <a:t>23. 10. 2023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CF292F4B-C31D-4BD0-A936-2E6803919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CB6A7A62-381C-4B42-B38E-901855B3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4D2F-95CA-4605-8ADA-299E766D4D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3261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969E07F0-7F7E-48CA-9196-000BAF3F7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55F5-AEFC-4387-8142-BA1192CD97AB}" type="datetimeFigureOut">
              <a:rPr lang="sl-SI" smtClean="0"/>
              <a:t>23. 10. 2023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7E011F12-E94E-4686-A9A4-ED63E1D83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8849F442-5FD3-420B-99E1-6646B392E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4D2F-95CA-4605-8ADA-299E766D4D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873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F06ADD-8270-4BD4-B826-022E66583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8279618-C03F-4362-8C06-C41A5F991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E4B5AAF6-8EE2-44F9-8BE3-AB9A43699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29BAC65-1644-4BAB-B220-DB9E1FC48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55F5-AEFC-4387-8142-BA1192CD97AB}" type="datetimeFigureOut">
              <a:rPr lang="sl-SI" smtClean="0"/>
              <a:t>23. 10. 2023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9850C37-FEE1-493B-9C4C-8A8B9169F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C245877-B1E2-4990-96C0-64C6371BB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4D2F-95CA-4605-8ADA-299E766D4D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134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C6B5AE-37FF-42BB-A5E0-6D6AB327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A72EA1E2-05A2-440A-A9F0-7FFC1B263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313B80E0-06EE-4573-BF10-6BE67CBE3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6D359EF-343D-48B5-A8FF-91D5C5E1A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55F5-AEFC-4387-8142-BA1192CD97AB}" type="datetimeFigureOut">
              <a:rPr lang="sl-SI" smtClean="0"/>
              <a:t>23. 10. 2023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457E7FB-3E72-4A3D-8C9B-E4E54BA46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A5389CA5-98AF-405F-9D7C-64FD4C0A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4D2F-95CA-4605-8ADA-299E766D4D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099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01066243-DC56-4857-9E52-7F5586B23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1C2CCD2-E0AC-494D-9038-F60328B9B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8445C81-6413-4E6A-BDED-60E4CA7ED5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555F5-AEFC-4387-8142-BA1192CD97AB}" type="datetimeFigureOut">
              <a:rPr lang="sl-SI" smtClean="0"/>
              <a:t>23. 10. 2023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3B0E036-B232-4C69-895B-3349DA2EB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C5212DF-1093-42EA-80AC-C1206FB3B7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F4D2F-95CA-4605-8ADA-299E766D4D6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9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slide" Target="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0.sv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0.sv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19.png"/><Relationship Id="rId5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43.sv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Relationship Id="rId5" Type="http://schemas.openxmlformats.org/officeDocument/2006/relationships/image" Target="../media/image45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Relationship Id="rId5" Type="http://schemas.openxmlformats.org/officeDocument/2006/relationships/image" Target="../media/image46.jpe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6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slide" Target="slide4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9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0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1.xml"/><Relationship Id="rId5" Type="http://schemas.openxmlformats.org/officeDocument/2006/relationships/image" Target="../media/image49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2.xml"/><Relationship Id="rId5" Type="http://schemas.openxmlformats.org/officeDocument/2006/relationships/image" Target="../media/image50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3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4.xml"/><Relationship Id="rId5" Type="http://schemas.openxmlformats.org/officeDocument/2006/relationships/image" Target="../media/image53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5.xml"/><Relationship Id="rId5" Type="http://schemas.openxmlformats.org/officeDocument/2006/relationships/image" Target="../media/image54.pn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6.xml"/><Relationship Id="rId5" Type="http://schemas.openxmlformats.org/officeDocument/2006/relationships/image" Target="../media/image55.pn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7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9.xml"/><Relationship Id="rId5" Type="http://schemas.openxmlformats.org/officeDocument/2006/relationships/image" Target="../media/image58.png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0.xml"/><Relationship Id="rId5" Type="http://schemas.openxmlformats.org/officeDocument/2006/relationships/image" Target="../media/image59.pn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1.xml"/><Relationship Id="rId5" Type="http://schemas.openxmlformats.org/officeDocument/2006/relationships/image" Target="../media/image60.pn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4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7" Type="http://schemas.openxmlformats.org/officeDocument/2006/relationships/hyperlink" Target="https://apex.oracle.com/pls/apex/r/gamma_dev/demo/built-in-datasets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5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6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8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9.xml"/><Relationship Id="rId5" Type="http://schemas.openxmlformats.org/officeDocument/2006/relationships/image" Target="../media/image82.png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0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1.xml"/><Relationship Id="rId6" Type="http://schemas.openxmlformats.org/officeDocument/2006/relationships/image" Target="../media/image84.svg"/><Relationship Id="rId5" Type="http://schemas.openxmlformats.org/officeDocument/2006/relationships/image" Target="../media/image83.png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2.xml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7" Type="http://schemas.openxmlformats.org/officeDocument/2006/relationships/image" Target="../media/image8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3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4.xml"/><Relationship Id="rId5" Type="http://schemas.openxmlformats.org/officeDocument/2006/relationships/image" Target="../media/image88.png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5.xml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7" Type="http://schemas.openxmlformats.org/officeDocument/2006/relationships/slide" Target="slide6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6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7.xml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8.xml"/><Relationship Id="rId6" Type="http://schemas.openxmlformats.org/officeDocument/2006/relationships/hyperlink" Target="https://apexapps.oracle.com/pls/apex/r/apex_pm/ideas/details?idea=FR-1970" TargetMode="External"/><Relationship Id="rId5" Type="http://schemas.openxmlformats.org/officeDocument/2006/relationships/image" Target="../media/image8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7" Type="http://schemas.openxmlformats.org/officeDocument/2006/relationships/hyperlink" Target="https://apexapps.oracle.com/pls/apex/r/apex_pm/ideas/details?idea=FR-1970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9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0.xml"/><Relationship Id="rId5" Type="http://schemas.openxmlformats.org/officeDocument/2006/relationships/image" Target="../media/image92.png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1.xml"/><Relationship Id="rId5" Type="http://schemas.openxmlformats.org/officeDocument/2006/relationships/image" Target="../media/image93.png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2.xml"/><Relationship Id="rId5" Type="http://schemas.openxmlformats.org/officeDocument/2006/relationships/image" Target="../media/image94.png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svg"/><Relationship Id="rId3" Type="http://schemas.openxmlformats.org/officeDocument/2006/relationships/notesSlide" Target="../notesSlides/notesSlide75.xml"/><Relationship Id="rId7" Type="http://schemas.openxmlformats.org/officeDocument/2006/relationships/image" Target="../media/image9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4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C8DA2A-A940-4963-92CA-F2DFF9D57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26283"/>
            <a:ext cx="9144000" cy="2387600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The Oracle </a:t>
            </a:r>
            <a:r>
              <a:rPr lang="en-GB" sz="6600" b="1" dirty="0">
                <a:latin typeface="GoodHeadlinePro-Bold" panose="020B0804020101020102" pitchFamily="34" charset="0"/>
              </a:rPr>
              <a:t>APEX</a:t>
            </a: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 SQL Workshop Tour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28882BC8-D024-4F54-A0EB-43AE7A502828}"/>
              </a:ext>
            </a:extLst>
          </p:cNvPr>
          <p:cNvSpPr txBox="1"/>
          <p:nvPr/>
        </p:nvSpPr>
        <p:spPr>
          <a:xfrm>
            <a:off x="7944659" y="6170354"/>
            <a:ext cx="3864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I" dirty="0">
                <a:solidFill>
                  <a:schemeClr val="bg1"/>
                </a:solidFill>
                <a:latin typeface="GoodHeadlinePro-Light" panose="020B0504020101020102" pitchFamily="34" charset="0"/>
              </a:rPr>
              <a:t>Aleš Kravos, The </a:t>
            </a:r>
            <a:r>
              <a:rPr lang="en-SI" b="1" dirty="0">
                <a:latin typeface="GoodHeadlinePro-Bold" panose="020B0804020101020102" pitchFamily="34" charset="0"/>
              </a:rPr>
              <a:t>RIGHT THING </a:t>
            </a:r>
            <a:r>
              <a:rPr lang="en-SI" dirty="0">
                <a:solidFill>
                  <a:schemeClr val="bg1"/>
                </a:solidFill>
                <a:latin typeface="GoodHeadlinePro-Light" panose="020B0504020101020102" pitchFamily="34" charset="0"/>
              </a:rPr>
              <a:t>Solutions</a:t>
            </a:r>
            <a:endParaRPr lang="sl-SI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5" name="Picture 4" descr="A red and black logo&#10;&#10;Description automatically generated">
            <a:extLst>
              <a:ext uri="{FF2B5EF4-FFF2-40B4-BE49-F238E27FC236}">
                <a16:creationId xmlns:a16="http://schemas.microsoft.com/office/drawing/2014/main" id="{4DA0C528-6D88-A47C-96E3-287C11B09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38" y="5938179"/>
            <a:ext cx="4081051" cy="758612"/>
          </a:xfrm>
          <a:prstGeom prst="rect">
            <a:avLst/>
          </a:prstGeom>
        </p:spPr>
      </p:pic>
      <p:pic>
        <p:nvPicPr>
          <p:cNvPr id="9" name="Picture 8" descr="A black rectangular with a yellow gear and white text&#10;&#10;Description automatically generated">
            <a:extLst>
              <a:ext uri="{FF2B5EF4-FFF2-40B4-BE49-F238E27FC236}">
                <a16:creationId xmlns:a16="http://schemas.microsoft.com/office/drawing/2014/main" id="{2827DBC8-A3DF-3E40-E677-37EEEAF2BA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946" y="159807"/>
            <a:ext cx="2614108" cy="261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31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Oracle </a:t>
            </a:r>
            <a:r>
              <a:rPr lang="en-GB" sz="6600" b="1" dirty="0">
                <a:latin typeface="GoodHeadlinePro-Bold" panose="020B0804020101020102" pitchFamily="34" charset="0"/>
              </a:rPr>
              <a:t>APEX</a:t>
            </a: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 SQL Workshop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E1DBF054-5165-C34F-0846-6692F5F0A1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118458" y="1449539"/>
            <a:ext cx="24303513" cy="11333943"/>
          </a:xfrm>
          <a:custGeom>
            <a:avLst/>
            <a:gdLst>
              <a:gd name="connsiteX0" fmla="*/ 0 w 24303513"/>
              <a:gd name="connsiteY0" fmla="*/ 0 h 11333943"/>
              <a:gd name="connsiteX1" fmla="*/ 1180456 w 24303513"/>
              <a:gd name="connsiteY1" fmla="*/ 0 h 11333943"/>
              <a:gd name="connsiteX2" fmla="*/ 2360913 w 24303513"/>
              <a:gd name="connsiteY2" fmla="*/ 0 h 11333943"/>
              <a:gd name="connsiteX3" fmla="*/ 2812264 w 24303513"/>
              <a:gd name="connsiteY3" fmla="*/ 0 h 11333943"/>
              <a:gd name="connsiteX4" fmla="*/ 3506650 w 24303513"/>
              <a:gd name="connsiteY4" fmla="*/ 0 h 11333943"/>
              <a:gd name="connsiteX5" fmla="*/ 3714966 w 24303513"/>
              <a:gd name="connsiteY5" fmla="*/ 0 h 11333943"/>
              <a:gd name="connsiteX6" fmla="*/ 4652387 w 24303513"/>
              <a:gd name="connsiteY6" fmla="*/ 0 h 11333943"/>
              <a:gd name="connsiteX7" fmla="*/ 4860703 w 24303513"/>
              <a:gd name="connsiteY7" fmla="*/ 0 h 11333943"/>
              <a:gd name="connsiteX8" fmla="*/ 5312054 w 24303513"/>
              <a:gd name="connsiteY8" fmla="*/ 0 h 11333943"/>
              <a:gd name="connsiteX9" fmla="*/ 5277334 w 24303513"/>
              <a:gd name="connsiteY9" fmla="*/ 0 h 11333943"/>
              <a:gd name="connsiteX10" fmla="*/ 5728685 w 24303513"/>
              <a:gd name="connsiteY10" fmla="*/ 0 h 11333943"/>
              <a:gd name="connsiteX11" fmla="*/ 6666106 w 24303513"/>
              <a:gd name="connsiteY11" fmla="*/ 0 h 11333943"/>
              <a:gd name="connsiteX12" fmla="*/ 7117457 w 24303513"/>
              <a:gd name="connsiteY12" fmla="*/ 0 h 11333943"/>
              <a:gd name="connsiteX13" fmla="*/ 7568808 w 24303513"/>
              <a:gd name="connsiteY13" fmla="*/ 0 h 11333943"/>
              <a:gd name="connsiteX14" fmla="*/ 7534089 w 24303513"/>
              <a:gd name="connsiteY14" fmla="*/ 0 h 11333943"/>
              <a:gd name="connsiteX15" fmla="*/ 7985440 w 24303513"/>
              <a:gd name="connsiteY15" fmla="*/ 0 h 11333943"/>
              <a:gd name="connsiteX16" fmla="*/ 8193756 w 24303513"/>
              <a:gd name="connsiteY16" fmla="*/ 0 h 11333943"/>
              <a:gd name="connsiteX17" fmla="*/ 9374212 w 24303513"/>
              <a:gd name="connsiteY17" fmla="*/ 0 h 11333943"/>
              <a:gd name="connsiteX18" fmla="*/ 9825563 w 24303513"/>
              <a:gd name="connsiteY18" fmla="*/ 0 h 11333943"/>
              <a:gd name="connsiteX19" fmla="*/ 9790844 w 24303513"/>
              <a:gd name="connsiteY19" fmla="*/ 0 h 11333943"/>
              <a:gd name="connsiteX20" fmla="*/ 9756125 w 24303513"/>
              <a:gd name="connsiteY20" fmla="*/ 0 h 11333943"/>
              <a:gd name="connsiteX21" fmla="*/ 10450511 w 24303513"/>
              <a:gd name="connsiteY21" fmla="*/ 0 h 11333943"/>
              <a:gd name="connsiteX22" fmla="*/ 11144897 w 24303513"/>
              <a:gd name="connsiteY22" fmla="*/ 0 h 11333943"/>
              <a:gd name="connsiteX23" fmla="*/ 11839283 w 24303513"/>
              <a:gd name="connsiteY23" fmla="*/ 0 h 11333943"/>
              <a:gd name="connsiteX24" fmla="*/ 12533669 w 24303513"/>
              <a:gd name="connsiteY24" fmla="*/ 0 h 11333943"/>
              <a:gd name="connsiteX25" fmla="*/ 13471090 w 24303513"/>
              <a:gd name="connsiteY25" fmla="*/ 0 h 11333943"/>
              <a:gd name="connsiteX26" fmla="*/ 14165476 w 24303513"/>
              <a:gd name="connsiteY26" fmla="*/ 0 h 11333943"/>
              <a:gd name="connsiteX27" fmla="*/ 15102897 w 24303513"/>
              <a:gd name="connsiteY27" fmla="*/ 0 h 11333943"/>
              <a:gd name="connsiteX28" fmla="*/ 15554248 w 24303513"/>
              <a:gd name="connsiteY28" fmla="*/ 0 h 11333943"/>
              <a:gd name="connsiteX29" fmla="*/ 15762564 w 24303513"/>
              <a:gd name="connsiteY29" fmla="*/ 0 h 11333943"/>
              <a:gd name="connsiteX30" fmla="*/ 16943020 w 24303513"/>
              <a:gd name="connsiteY30" fmla="*/ 0 h 11333943"/>
              <a:gd name="connsiteX31" fmla="*/ 17394371 w 24303513"/>
              <a:gd name="connsiteY31" fmla="*/ 0 h 11333943"/>
              <a:gd name="connsiteX32" fmla="*/ 17845722 w 24303513"/>
              <a:gd name="connsiteY32" fmla="*/ 0 h 11333943"/>
              <a:gd name="connsiteX33" fmla="*/ 18054038 w 24303513"/>
              <a:gd name="connsiteY33" fmla="*/ 0 h 11333943"/>
              <a:gd name="connsiteX34" fmla="*/ 18748424 w 24303513"/>
              <a:gd name="connsiteY34" fmla="*/ 0 h 11333943"/>
              <a:gd name="connsiteX35" fmla="*/ 19685846 w 24303513"/>
              <a:gd name="connsiteY35" fmla="*/ 0 h 11333943"/>
              <a:gd name="connsiteX36" fmla="*/ 20866302 w 24303513"/>
              <a:gd name="connsiteY36" fmla="*/ 0 h 11333943"/>
              <a:gd name="connsiteX37" fmla="*/ 20831583 w 24303513"/>
              <a:gd name="connsiteY37" fmla="*/ 0 h 11333943"/>
              <a:gd name="connsiteX38" fmla="*/ 21039898 w 24303513"/>
              <a:gd name="connsiteY38" fmla="*/ 0 h 11333943"/>
              <a:gd name="connsiteX39" fmla="*/ 21248214 w 24303513"/>
              <a:gd name="connsiteY39" fmla="*/ 0 h 11333943"/>
              <a:gd name="connsiteX40" fmla="*/ 21213495 w 24303513"/>
              <a:gd name="connsiteY40" fmla="*/ 0 h 11333943"/>
              <a:gd name="connsiteX41" fmla="*/ 21907881 w 24303513"/>
              <a:gd name="connsiteY41" fmla="*/ 0 h 11333943"/>
              <a:gd name="connsiteX42" fmla="*/ 22602267 w 24303513"/>
              <a:gd name="connsiteY42" fmla="*/ 0 h 11333943"/>
              <a:gd name="connsiteX43" fmla="*/ 23296653 w 24303513"/>
              <a:gd name="connsiteY43" fmla="*/ 0 h 11333943"/>
              <a:gd name="connsiteX44" fmla="*/ 23261934 w 24303513"/>
              <a:gd name="connsiteY44" fmla="*/ 0 h 11333943"/>
              <a:gd name="connsiteX45" fmla="*/ 24303513 w 24303513"/>
              <a:gd name="connsiteY45" fmla="*/ 0 h 11333943"/>
              <a:gd name="connsiteX46" fmla="*/ 24303513 w 24303513"/>
              <a:gd name="connsiteY46" fmla="*/ 666703 h 11333943"/>
              <a:gd name="connsiteX47" fmla="*/ 24303513 w 24303513"/>
              <a:gd name="connsiteY47" fmla="*/ 1446744 h 11333943"/>
              <a:gd name="connsiteX48" fmla="*/ 24303513 w 24303513"/>
              <a:gd name="connsiteY48" fmla="*/ 2226786 h 11333943"/>
              <a:gd name="connsiteX49" fmla="*/ 24303513 w 24303513"/>
              <a:gd name="connsiteY49" fmla="*/ 2893489 h 11333943"/>
              <a:gd name="connsiteX50" fmla="*/ 24303513 w 24303513"/>
              <a:gd name="connsiteY50" fmla="*/ 3786870 h 11333943"/>
              <a:gd name="connsiteX51" fmla="*/ 24303513 w 24303513"/>
              <a:gd name="connsiteY51" fmla="*/ 4453573 h 11333943"/>
              <a:gd name="connsiteX52" fmla="*/ 24303513 w 24303513"/>
              <a:gd name="connsiteY52" fmla="*/ 4780257 h 11333943"/>
              <a:gd name="connsiteX53" fmla="*/ 24303513 w 24303513"/>
              <a:gd name="connsiteY53" fmla="*/ 5560299 h 11333943"/>
              <a:gd name="connsiteX54" fmla="*/ 24303513 w 24303513"/>
              <a:gd name="connsiteY54" fmla="*/ 6453680 h 11333943"/>
              <a:gd name="connsiteX55" fmla="*/ 24303513 w 24303513"/>
              <a:gd name="connsiteY55" fmla="*/ 7233722 h 11333943"/>
              <a:gd name="connsiteX56" fmla="*/ 24303513 w 24303513"/>
              <a:gd name="connsiteY56" fmla="*/ 7787086 h 11333943"/>
              <a:gd name="connsiteX57" fmla="*/ 24303513 w 24303513"/>
              <a:gd name="connsiteY57" fmla="*/ 8680467 h 11333943"/>
              <a:gd name="connsiteX58" fmla="*/ 24303513 w 24303513"/>
              <a:gd name="connsiteY58" fmla="*/ 9347169 h 11333943"/>
              <a:gd name="connsiteX59" fmla="*/ 24303513 w 24303513"/>
              <a:gd name="connsiteY59" fmla="*/ 10127211 h 11333943"/>
              <a:gd name="connsiteX60" fmla="*/ 24303513 w 24303513"/>
              <a:gd name="connsiteY60" fmla="*/ 11333943 h 11333943"/>
              <a:gd name="connsiteX61" fmla="*/ 23123057 w 24303513"/>
              <a:gd name="connsiteY61" fmla="*/ 11333943 h 11333943"/>
              <a:gd name="connsiteX62" fmla="*/ 23157776 w 24303513"/>
              <a:gd name="connsiteY62" fmla="*/ 11333943 h 11333943"/>
              <a:gd name="connsiteX63" fmla="*/ 21977320 w 24303513"/>
              <a:gd name="connsiteY63" fmla="*/ 11333943 h 11333943"/>
              <a:gd name="connsiteX64" fmla="*/ 21525969 w 24303513"/>
              <a:gd name="connsiteY64" fmla="*/ 11333943 h 11333943"/>
              <a:gd name="connsiteX65" fmla="*/ 21074618 w 24303513"/>
              <a:gd name="connsiteY65" fmla="*/ 11333943 h 11333943"/>
              <a:gd name="connsiteX66" fmla="*/ 20623267 w 24303513"/>
              <a:gd name="connsiteY66" fmla="*/ 11333943 h 11333943"/>
              <a:gd name="connsiteX67" fmla="*/ 19928881 w 24303513"/>
              <a:gd name="connsiteY67" fmla="*/ 11333943 h 11333943"/>
              <a:gd name="connsiteX68" fmla="*/ 19234495 w 24303513"/>
              <a:gd name="connsiteY68" fmla="*/ 11333943 h 11333943"/>
              <a:gd name="connsiteX69" fmla="*/ 19026179 w 24303513"/>
              <a:gd name="connsiteY69" fmla="*/ 11333943 h 11333943"/>
              <a:gd name="connsiteX70" fmla="*/ 18088758 w 24303513"/>
              <a:gd name="connsiteY70" fmla="*/ 11333943 h 11333943"/>
              <a:gd name="connsiteX71" fmla="*/ 17880442 w 24303513"/>
              <a:gd name="connsiteY71" fmla="*/ 11333943 h 11333943"/>
              <a:gd name="connsiteX72" fmla="*/ 17186056 w 24303513"/>
              <a:gd name="connsiteY72" fmla="*/ 11333943 h 11333943"/>
              <a:gd name="connsiteX73" fmla="*/ 16005599 w 24303513"/>
              <a:gd name="connsiteY73" fmla="*/ 11333943 h 11333943"/>
              <a:gd name="connsiteX74" fmla="*/ 15311213 w 24303513"/>
              <a:gd name="connsiteY74" fmla="*/ 11333943 h 11333943"/>
              <a:gd name="connsiteX75" fmla="*/ 15102897 w 24303513"/>
              <a:gd name="connsiteY75" fmla="*/ 11333943 h 11333943"/>
              <a:gd name="connsiteX76" fmla="*/ 15137617 w 24303513"/>
              <a:gd name="connsiteY76" fmla="*/ 11333943 h 11333943"/>
              <a:gd name="connsiteX77" fmla="*/ 14929301 w 24303513"/>
              <a:gd name="connsiteY77" fmla="*/ 11333943 h 11333943"/>
              <a:gd name="connsiteX78" fmla="*/ 14477950 w 24303513"/>
              <a:gd name="connsiteY78" fmla="*/ 11333943 h 11333943"/>
              <a:gd name="connsiteX79" fmla="*/ 14512669 w 24303513"/>
              <a:gd name="connsiteY79" fmla="*/ 11333943 h 11333943"/>
              <a:gd name="connsiteX80" fmla="*/ 13818283 w 24303513"/>
              <a:gd name="connsiteY80" fmla="*/ 11333943 h 11333943"/>
              <a:gd name="connsiteX81" fmla="*/ 12637827 w 24303513"/>
              <a:gd name="connsiteY81" fmla="*/ 11333943 h 11333943"/>
              <a:gd name="connsiteX82" fmla="*/ 12186476 w 24303513"/>
              <a:gd name="connsiteY82" fmla="*/ 11333943 h 11333943"/>
              <a:gd name="connsiteX83" fmla="*/ 11978160 w 24303513"/>
              <a:gd name="connsiteY83" fmla="*/ 11333943 h 11333943"/>
              <a:gd name="connsiteX84" fmla="*/ 10797704 w 24303513"/>
              <a:gd name="connsiteY84" fmla="*/ 11333943 h 11333943"/>
              <a:gd name="connsiteX85" fmla="*/ 10346353 w 24303513"/>
              <a:gd name="connsiteY85" fmla="*/ 11333943 h 11333943"/>
              <a:gd name="connsiteX86" fmla="*/ 9408931 w 24303513"/>
              <a:gd name="connsiteY86" fmla="*/ 11333943 h 11333943"/>
              <a:gd name="connsiteX87" fmla="*/ 8228475 w 24303513"/>
              <a:gd name="connsiteY87" fmla="*/ 11333943 h 11333943"/>
              <a:gd name="connsiteX88" fmla="*/ 7777124 w 24303513"/>
              <a:gd name="connsiteY88" fmla="*/ 11333943 h 11333943"/>
              <a:gd name="connsiteX89" fmla="*/ 7082738 w 24303513"/>
              <a:gd name="connsiteY89" fmla="*/ 11333943 h 11333943"/>
              <a:gd name="connsiteX90" fmla="*/ 5902282 w 24303513"/>
              <a:gd name="connsiteY90" fmla="*/ 11333943 h 11333943"/>
              <a:gd name="connsiteX91" fmla="*/ 5450931 w 24303513"/>
              <a:gd name="connsiteY91" fmla="*/ 11333943 h 11333943"/>
              <a:gd name="connsiteX92" fmla="*/ 4756545 w 24303513"/>
              <a:gd name="connsiteY92" fmla="*/ 11333943 h 11333943"/>
              <a:gd name="connsiteX93" fmla="*/ 3819123 w 24303513"/>
              <a:gd name="connsiteY93" fmla="*/ 11333943 h 11333943"/>
              <a:gd name="connsiteX94" fmla="*/ 3367773 w 24303513"/>
              <a:gd name="connsiteY94" fmla="*/ 11333943 h 11333943"/>
              <a:gd name="connsiteX95" fmla="*/ 3402492 w 24303513"/>
              <a:gd name="connsiteY95" fmla="*/ 11333943 h 11333943"/>
              <a:gd name="connsiteX96" fmla="*/ 2222035 w 24303513"/>
              <a:gd name="connsiteY96" fmla="*/ 11333943 h 11333943"/>
              <a:gd name="connsiteX97" fmla="*/ 2013720 w 24303513"/>
              <a:gd name="connsiteY97" fmla="*/ 11333943 h 11333943"/>
              <a:gd name="connsiteX98" fmla="*/ 1319334 w 24303513"/>
              <a:gd name="connsiteY98" fmla="*/ 11333943 h 11333943"/>
              <a:gd name="connsiteX99" fmla="*/ 1354053 w 24303513"/>
              <a:gd name="connsiteY99" fmla="*/ 11333943 h 11333943"/>
              <a:gd name="connsiteX100" fmla="*/ 902702 w 24303513"/>
              <a:gd name="connsiteY100" fmla="*/ 11333943 h 11333943"/>
              <a:gd name="connsiteX101" fmla="*/ 0 w 24303513"/>
              <a:gd name="connsiteY101" fmla="*/ 11333943 h 11333943"/>
              <a:gd name="connsiteX102" fmla="*/ 0 w 24303513"/>
              <a:gd name="connsiteY102" fmla="*/ 10780580 h 11333943"/>
              <a:gd name="connsiteX103" fmla="*/ 0 w 24303513"/>
              <a:gd name="connsiteY103" fmla="*/ 10227217 h 11333943"/>
              <a:gd name="connsiteX104" fmla="*/ 0 w 24303513"/>
              <a:gd name="connsiteY104" fmla="*/ 9447175 h 11333943"/>
              <a:gd name="connsiteX105" fmla="*/ 0 w 24303513"/>
              <a:gd name="connsiteY105" fmla="*/ 8893812 h 11333943"/>
              <a:gd name="connsiteX106" fmla="*/ 0 w 24303513"/>
              <a:gd name="connsiteY106" fmla="*/ 8000430 h 11333943"/>
              <a:gd name="connsiteX107" fmla="*/ 0 w 24303513"/>
              <a:gd name="connsiteY107" fmla="*/ 7107049 h 11333943"/>
              <a:gd name="connsiteX108" fmla="*/ 0 w 24303513"/>
              <a:gd name="connsiteY108" fmla="*/ 6667025 h 11333943"/>
              <a:gd name="connsiteX109" fmla="*/ 0 w 24303513"/>
              <a:gd name="connsiteY109" fmla="*/ 6340341 h 11333943"/>
              <a:gd name="connsiteX110" fmla="*/ 0 w 24303513"/>
              <a:gd name="connsiteY110" fmla="*/ 5786978 h 11333943"/>
              <a:gd name="connsiteX111" fmla="*/ 0 w 24303513"/>
              <a:gd name="connsiteY111" fmla="*/ 5233615 h 11333943"/>
              <a:gd name="connsiteX112" fmla="*/ 0 w 24303513"/>
              <a:gd name="connsiteY112" fmla="*/ 4453573 h 11333943"/>
              <a:gd name="connsiteX113" fmla="*/ 0 w 24303513"/>
              <a:gd name="connsiteY113" fmla="*/ 4126889 h 11333943"/>
              <a:gd name="connsiteX114" fmla="*/ 0 w 24303513"/>
              <a:gd name="connsiteY114" fmla="*/ 3800204 h 11333943"/>
              <a:gd name="connsiteX115" fmla="*/ 0 w 24303513"/>
              <a:gd name="connsiteY115" fmla="*/ 3133502 h 11333943"/>
              <a:gd name="connsiteX116" fmla="*/ 0 w 24303513"/>
              <a:gd name="connsiteY116" fmla="*/ 2353460 h 11333943"/>
              <a:gd name="connsiteX117" fmla="*/ 0 w 24303513"/>
              <a:gd name="connsiteY117" fmla="*/ 1686757 h 11333943"/>
              <a:gd name="connsiteX118" fmla="*/ 0 w 24303513"/>
              <a:gd name="connsiteY118" fmla="*/ 1020055 h 11333943"/>
              <a:gd name="connsiteX119" fmla="*/ 0 w 24303513"/>
              <a:gd name="connsiteY119" fmla="*/ 0 h 1133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24303513" h="11333943" fill="none" extrusionOk="0">
                <a:moveTo>
                  <a:pt x="0" y="0"/>
                </a:moveTo>
                <a:cubicBezTo>
                  <a:pt x="348709" y="56079"/>
                  <a:pt x="850260" y="36710"/>
                  <a:pt x="1180456" y="0"/>
                </a:cubicBezTo>
                <a:cubicBezTo>
                  <a:pt x="1510652" y="-36710"/>
                  <a:pt x="2084521" y="-43496"/>
                  <a:pt x="2360913" y="0"/>
                </a:cubicBezTo>
                <a:cubicBezTo>
                  <a:pt x="2637305" y="43496"/>
                  <a:pt x="2691363" y="20868"/>
                  <a:pt x="2812264" y="0"/>
                </a:cubicBezTo>
                <a:cubicBezTo>
                  <a:pt x="2933165" y="-20868"/>
                  <a:pt x="3231506" y="-15882"/>
                  <a:pt x="3506650" y="0"/>
                </a:cubicBezTo>
                <a:cubicBezTo>
                  <a:pt x="3781794" y="15882"/>
                  <a:pt x="3645431" y="-4553"/>
                  <a:pt x="3714966" y="0"/>
                </a:cubicBezTo>
                <a:cubicBezTo>
                  <a:pt x="3784501" y="4553"/>
                  <a:pt x="4222450" y="-9880"/>
                  <a:pt x="4652387" y="0"/>
                </a:cubicBezTo>
                <a:cubicBezTo>
                  <a:pt x="5082324" y="9880"/>
                  <a:pt x="4818504" y="-5759"/>
                  <a:pt x="4860703" y="0"/>
                </a:cubicBezTo>
                <a:cubicBezTo>
                  <a:pt x="4902902" y="5759"/>
                  <a:pt x="5129693" y="16832"/>
                  <a:pt x="5312054" y="0"/>
                </a:cubicBezTo>
                <a:cubicBezTo>
                  <a:pt x="5129693" y="16832"/>
                  <a:pt x="5290585" y="431"/>
                  <a:pt x="5277334" y="0"/>
                </a:cubicBezTo>
                <a:cubicBezTo>
                  <a:pt x="5290585" y="431"/>
                  <a:pt x="5634703" y="-2280"/>
                  <a:pt x="5728685" y="0"/>
                </a:cubicBezTo>
                <a:cubicBezTo>
                  <a:pt x="5822667" y="2280"/>
                  <a:pt x="6411773" y="39771"/>
                  <a:pt x="6666106" y="0"/>
                </a:cubicBezTo>
                <a:cubicBezTo>
                  <a:pt x="6920439" y="-39771"/>
                  <a:pt x="7007664" y="-4807"/>
                  <a:pt x="7117457" y="0"/>
                </a:cubicBezTo>
                <a:cubicBezTo>
                  <a:pt x="7227250" y="4807"/>
                  <a:pt x="7362735" y="-4606"/>
                  <a:pt x="7568808" y="0"/>
                </a:cubicBezTo>
                <a:cubicBezTo>
                  <a:pt x="7362735" y="-4606"/>
                  <a:pt x="7546835" y="-1663"/>
                  <a:pt x="7534089" y="0"/>
                </a:cubicBezTo>
                <a:cubicBezTo>
                  <a:pt x="7546835" y="-1663"/>
                  <a:pt x="7874512" y="17273"/>
                  <a:pt x="7985440" y="0"/>
                </a:cubicBezTo>
                <a:cubicBezTo>
                  <a:pt x="8096368" y="-17273"/>
                  <a:pt x="8113983" y="3592"/>
                  <a:pt x="8193756" y="0"/>
                </a:cubicBezTo>
                <a:cubicBezTo>
                  <a:pt x="8273529" y="-3592"/>
                  <a:pt x="8827332" y="48026"/>
                  <a:pt x="9374212" y="0"/>
                </a:cubicBezTo>
                <a:cubicBezTo>
                  <a:pt x="9921092" y="-48026"/>
                  <a:pt x="9672155" y="-13246"/>
                  <a:pt x="9825563" y="0"/>
                </a:cubicBezTo>
                <a:cubicBezTo>
                  <a:pt x="9672155" y="-13246"/>
                  <a:pt x="9798003" y="-1508"/>
                  <a:pt x="9790844" y="0"/>
                </a:cubicBezTo>
                <a:cubicBezTo>
                  <a:pt x="9783685" y="1508"/>
                  <a:pt x="9773382" y="-1689"/>
                  <a:pt x="9756125" y="0"/>
                </a:cubicBezTo>
                <a:cubicBezTo>
                  <a:pt x="9773382" y="-1689"/>
                  <a:pt x="10181467" y="-28598"/>
                  <a:pt x="10450511" y="0"/>
                </a:cubicBezTo>
                <a:cubicBezTo>
                  <a:pt x="10719555" y="28598"/>
                  <a:pt x="10987213" y="21590"/>
                  <a:pt x="11144897" y="0"/>
                </a:cubicBezTo>
                <a:cubicBezTo>
                  <a:pt x="11302581" y="-21590"/>
                  <a:pt x="11514812" y="24559"/>
                  <a:pt x="11839283" y="0"/>
                </a:cubicBezTo>
                <a:cubicBezTo>
                  <a:pt x="12163754" y="-24559"/>
                  <a:pt x="12361751" y="-14865"/>
                  <a:pt x="12533669" y="0"/>
                </a:cubicBezTo>
                <a:cubicBezTo>
                  <a:pt x="12705587" y="14865"/>
                  <a:pt x="13097142" y="22861"/>
                  <a:pt x="13471090" y="0"/>
                </a:cubicBezTo>
                <a:cubicBezTo>
                  <a:pt x="13845038" y="-22861"/>
                  <a:pt x="14003198" y="27670"/>
                  <a:pt x="14165476" y="0"/>
                </a:cubicBezTo>
                <a:cubicBezTo>
                  <a:pt x="14327754" y="-27670"/>
                  <a:pt x="14854432" y="3839"/>
                  <a:pt x="15102897" y="0"/>
                </a:cubicBezTo>
                <a:cubicBezTo>
                  <a:pt x="15351362" y="-3839"/>
                  <a:pt x="15445241" y="15472"/>
                  <a:pt x="15554248" y="0"/>
                </a:cubicBezTo>
                <a:cubicBezTo>
                  <a:pt x="15663255" y="-15472"/>
                  <a:pt x="15714093" y="5563"/>
                  <a:pt x="15762564" y="0"/>
                </a:cubicBezTo>
                <a:cubicBezTo>
                  <a:pt x="15811035" y="-5563"/>
                  <a:pt x="16408877" y="-57932"/>
                  <a:pt x="16943020" y="0"/>
                </a:cubicBezTo>
                <a:cubicBezTo>
                  <a:pt x="17477163" y="57932"/>
                  <a:pt x="17202463" y="5672"/>
                  <a:pt x="17394371" y="0"/>
                </a:cubicBezTo>
                <a:cubicBezTo>
                  <a:pt x="17586279" y="-5672"/>
                  <a:pt x="17676300" y="-8219"/>
                  <a:pt x="17845722" y="0"/>
                </a:cubicBezTo>
                <a:cubicBezTo>
                  <a:pt x="18015144" y="8219"/>
                  <a:pt x="18000336" y="-6346"/>
                  <a:pt x="18054038" y="0"/>
                </a:cubicBezTo>
                <a:cubicBezTo>
                  <a:pt x="18107740" y="6346"/>
                  <a:pt x="18515103" y="34005"/>
                  <a:pt x="18748424" y="0"/>
                </a:cubicBezTo>
                <a:cubicBezTo>
                  <a:pt x="18981745" y="-34005"/>
                  <a:pt x="19338401" y="28294"/>
                  <a:pt x="19685846" y="0"/>
                </a:cubicBezTo>
                <a:cubicBezTo>
                  <a:pt x="20033291" y="-28294"/>
                  <a:pt x="20288227" y="-38288"/>
                  <a:pt x="20866302" y="0"/>
                </a:cubicBezTo>
                <a:cubicBezTo>
                  <a:pt x="20288227" y="-38288"/>
                  <a:pt x="20840096" y="-1058"/>
                  <a:pt x="20831583" y="0"/>
                </a:cubicBezTo>
                <a:cubicBezTo>
                  <a:pt x="20840096" y="-1058"/>
                  <a:pt x="20960221" y="1292"/>
                  <a:pt x="21039898" y="0"/>
                </a:cubicBezTo>
                <a:cubicBezTo>
                  <a:pt x="21119576" y="-1292"/>
                  <a:pt x="21195122" y="323"/>
                  <a:pt x="21248214" y="0"/>
                </a:cubicBezTo>
                <a:cubicBezTo>
                  <a:pt x="21195122" y="323"/>
                  <a:pt x="21227411" y="1564"/>
                  <a:pt x="21213495" y="0"/>
                </a:cubicBezTo>
                <a:cubicBezTo>
                  <a:pt x="21227411" y="1564"/>
                  <a:pt x="21644512" y="1306"/>
                  <a:pt x="21907881" y="0"/>
                </a:cubicBezTo>
                <a:cubicBezTo>
                  <a:pt x="22171250" y="-1306"/>
                  <a:pt x="22446489" y="18017"/>
                  <a:pt x="22602267" y="0"/>
                </a:cubicBezTo>
                <a:cubicBezTo>
                  <a:pt x="22758045" y="-18017"/>
                  <a:pt x="23055823" y="-27171"/>
                  <a:pt x="23296653" y="0"/>
                </a:cubicBezTo>
                <a:cubicBezTo>
                  <a:pt x="23055823" y="-27171"/>
                  <a:pt x="23275347" y="1688"/>
                  <a:pt x="23261934" y="0"/>
                </a:cubicBezTo>
                <a:cubicBezTo>
                  <a:pt x="23275347" y="1688"/>
                  <a:pt x="24016233" y="47730"/>
                  <a:pt x="24303513" y="0"/>
                </a:cubicBezTo>
                <a:cubicBezTo>
                  <a:pt x="24325775" y="191992"/>
                  <a:pt x="24295937" y="444568"/>
                  <a:pt x="24303513" y="666703"/>
                </a:cubicBezTo>
                <a:cubicBezTo>
                  <a:pt x="24311089" y="888838"/>
                  <a:pt x="24290369" y="1231236"/>
                  <a:pt x="24303513" y="1446744"/>
                </a:cubicBezTo>
                <a:cubicBezTo>
                  <a:pt x="24316657" y="1662252"/>
                  <a:pt x="24310889" y="2037686"/>
                  <a:pt x="24303513" y="2226786"/>
                </a:cubicBezTo>
                <a:cubicBezTo>
                  <a:pt x="24296137" y="2415886"/>
                  <a:pt x="24277211" y="2630013"/>
                  <a:pt x="24303513" y="2893489"/>
                </a:cubicBezTo>
                <a:cubicBezTo>
                  <a:pt x="24329815" y="3156965"/>
                  <a:pt x="24304906" y="3495316"/>
                  <a:pt x="24303513" y="3786870"/>
                </a:cubicBezTo>
                <a:cubicBezTo>
                  <a:pt x="24302120" y="4078424"/>
                  <a:pt x="24312456" y="4137015"/>
                  <a:pt x="24303513" y="4453573"/>
                </a:cubicBezTo>
                <a:cubicBezTo>
                  <a:pt x="24294570" y="4770131"/>
                  <a:pt x="24316612" y="4704301"/>
                  <a:pt x="24303513" y="4780257"/>
                </a:cubicBezTo>
                <a:cubicBezTo>
                  <a:pt x="24290414" y="4856213"/>
                  <a:pt x="24272129" y="5376564"/>
                  <a:pt x="24303513" y="5560299"/>
                </a:cubicBezTo>
                <a:cubicBezTo>
                  <a:pt x="24334897" y="5744034"/>
                  <a:pt x="24309146" y="6264392"/>
                  <a:pt x="24303513" y="6453680"/>
                </a:cubicBezTo>
                <a:cubicBezTo>
                  <a:pt x="24297880" y="6642968"/>
                  <a:pt x="24326343" y="7071994"/>
                  <a:pt x="24303513" y="7233722"/>
                </a:cubicBezTo>
                <a:cubicBezTo>
                  <a:pt x="24280683" y="7395450"/>
                  <a:pt x="24285647" y="7645078"/>
                  <a:pt x="24303513" y="7787086"/>
                </a:cubicBezTo>
                <a:cubicBezTo>
                  <a:pt x="24321379" y="7929094"/>
                  <a:pt x="24259402" y="8322102"/>
                  <a:pt x="24303513" y="8680467"/>
                </a:cubicBezTo>
                <a:cubicBezTo>
                  <a:pt x="24347624" y="9038832"/>
                  <a:pt x="24330054" y="9199209"/>
                  <a:pt x="24303513" y="9347169"/>
                </a:cubicBezTo>
                <a:cubicBezTo>
                  <a:pt x="24276972" y="9495129"/>
                  <a:pt x="24286193" y="9921475"/>
                  <a:pt x="24303513" y="10127211"/>
                </a:cubicBezTo>
                <a:cubicBezTo>
                  <a:pt x="24320833" y="10332947"/>
                  <a:pt x="24249570" y="11049237"/>
                  <a:pt x="24303513" y="11333943"/>
                </a:cubicBezTo>
                <a:cubicBezTo>
                  <a:pt x="23995468" y="11374218"/>
                  <a:pt x="23713110" y="11276280"/>
                  <a:pt x="23123057" y="11333943"/>
                </a:cubicBezTo>
                <a:cubicBezTo>
                  <a:pt x="23713110" y="11276280"/>
                  <a:pt x="23145530" y="11333106"/>
                  <a:pt x="23157776" y="11333943"/>
                </a:cubicBezTo>
                <a:cubicBezTo>
                  <a:pt x="23145530" y="11333106"/>
                  <a:pt x="22271710" y="11317188"/>
                  <a:pt x="21977320" y="11333943"/>
                </a:cubicBezTo>
                <a:cubicBezTo>
                  <a:pt x="21682930" y="11350698"/>
                  <a:pt x="21634618" y="11340761"/>
                  <a:pt x="21525969" y="11333943"/>
                </a:cubicBezTo>
                <a:cubicBezTo>
                  <a:pt x="21417320" y="11327125"/>
                  <a:pt x="21249546" y="11339424"/>
                  <a:pt x="21074618" y="11333943"/>
                </a:cubicBezTo>
                <a:cubicBezTo>
                  <a:pt x="20899690" y="11328462"/>
                  <a:pt x="20723300" y="11341929"/>
                  <a:pt x="20623267" y="11333943"/>
                </a:cubicBezTo>
                <a:cubicBezTo>
                  <a:pt x="20523234" y="11325957"/>
                  <a:pt x="20103449" y="11355107"/>
                  <a:pt x="19928881" y="11333943"/>
                </a:cubicBezTo>
                <a:cubicBezTo>
                  <a:pt x="19754313" y="11312779"/>
                  <a:pt x="19490564" y="11337439"/>
                  <a:pt x="19234495" y="11333943"/>
                </a:cubicBezTo>
                <a:cubicBezTo>
                  <a:pt x="18978426" y="11330447"/>
                  <a:pt x="19116274" y="11343789"/>
                  <a:pt x="19026179" y="11333943"/>
                </a:cubicBezTo>
                <a:cubicBezTo>
                  <a:pt x="18936084" y="11324097"/>
                  <a:pt x="18339230" y="11358875"/>
                  <a:pt x="18088758" y="11333943"/>
                </a:cubicBezTo>
                <a:cubicBezTo>
                  <a:pt x="17838286" y="11309011"/>
                  <a:pt x="17944346" y="11343555"/>
                  <a:pt x="17880442" y="11333943"/>
                </a:cubicBezTo>
                <a:cubicBezTo>
                  <a:pt x="17816538" y="11324331"/>
                  <a:pt x="17500134" y="11349985"/>
                  <a:pt x="17186056" y="11333943"/>
                </a:cubicBezTo>
                <a:cubicBezTo>
                  <a:pt x="16871978" y="11317901"/>
                  <a:pt x="16352052" y="11318825"/>
                  <a:pt x="16005599" y="11333943"/>
                </a:cubicBezTo>
                <a:cubicBezTo>
                  <a:pt x="15659146" y="11349061"/>
                  <a:pt x="15456146" y="11324000"/>
                  <a:pt x="15311213" y="11333943"/>
                </a:cubicBezTo>
                <a:cubicBezTo>
                  <a:pt x="15166280" y="11343886"/>
                  <a:pt x="15192847" y="11334227"/>
                  <a:pt x="15102897" y="11333943"/>
                </a:cubicBezTo>
                <a:cubicBezTo>
                  <a:pt x="15192847" y="11334227"/>
                  <a:pt x="15123579" y="11335185"/>
                  <a:pt x="15137617" y="11333943"/>
                </a:cubicBezTo>
                <a:cubicBezTo>
                  <a:pt x="15123579" y="11335185"/>
                  <a:pt x="14996471" y="11330859"/>
                  <a:pt x="14929301" y="11333943"/>
                </a:cubicBezTo>
                <a:cubicBezTo>
                  <a:pt x="14862131" y="11337027"/>
                  <a:pt x="14595321" y="11347540"/>
                  <a:pt x="14477950" y="11333943"/>
                </a:cubicBezTo>
                <a:cubicBezTo>
                  <a:pt x="14595321" y="11347540"/>
                  <a:pt x="14499763" y="11333548"/>
                  <a:pt x="14512669" y="11333943"/>
                </a:cubicBezTo>
                <a:cubicBezTo>
                  <a:pt x="14499763" y="11333548"/>
                  <a:pt x="14054608" y="11334952"/>
                  <a:pt x="13818283" y="11333943"/>
                </a:cubicBezTo>
                <a:cubicBezTo>
                  <a:pt x="13581958" y="11332934"/>
                  <a:pt x="13221843" y="11278744"/>
                  <a:pt x="12637827" y="11333943"/>
                </a:cubicBezTo>
                <a:cubicBezTo>
                  <a:pt x="12053811" y="11389142"/>
                  <a:pt x="12371596" y="11328135"/>
                  <a:pt x="12186476" y="11333943"/>
                </a:cubicBezTo>
                <a:cubicBezTo>
                  <a:pt x="12001356" y="11339751"/>
                  <a:pt x="12071366" y="11327054"/>
                  <a:pt x="11978160" y="11333943"/>
                </a:cubicBezTo>
                <a:cubicBezTo>
                  <a:pt x="11884954" y="11340832"/>
                  <a:pt x="11134907" y="11296589"/>
                  <a:pt x="10797704" y="11333943"/>
                </a:cubicBezTo>
                <a:cubicBezTo>
                  <a:pt x="10460501" y="11371297"/>
                  <a:pt x="10457507" y="11344092"/>
                  <a:pt x="10346353" y="11333943"/>
                </a:cubicBezTo>
                <a:cubicBezTo>
                  <a:pt x="10235199" y="11323794"/>
                  <a:pt x="9798415" y="11357514"/>
                  <a:pt x="9408931" y="11333943"/>
                </a:cubicBezTo>
                <a:cubicBezTo>
                  <a:pt x="9019447" y="11310372"/>
                  <a:pt x="8776527" y="11294672"/>
                  <a:pt x="8228475" y="11333943"/>
                </a:cubicBezTo>
                <a:cubicBezTo>
                  <a:pt x="7680423" y="11373214"/>
                  <a:pt x="7981504" y="11355876"/>
                  <a:pt x="7777124" y="11333943"/>
                </a:cubicBezTo>
                <a:cubicBezTo>
                  <a:pt x="7572744" y="11312010"/>
                  <a:pt x="7346209" y="11326107"/>
                  <a:pt x="7082738" y="11333943"/>
                </a:cubicBezTo>
                <a:cubicBezTo>
                  <a:pt x="6819267" y="11341779"/>
                  <a:pt x="6444706" y="11303239"/>
                  <a:pt x="5902282" y="11333943"/>
                </a:cubicBezTo>
                <a:cubicBezTo>
                  <a:pt x="5359858" y="11364647"/>
                  <a:pt x="5603729" y="11355737"/>
                  <a:pt x="5450931" y="11333943"/>
                </a:cubicBezTo>
                <a:cubicBezTo>
                  <a:pt x="5298133" y="11312149"/>
                  <a:pt x="4984224" y="11331973"/>
                  <a:pt x="4756545" y="11333943"/>
                </a:cubicBezTo>
                <a:cubicBezTo>
                  <a:pt x="4528866" y="11335913"/>
                  <a:pt x="4147310" y="11291968"/>
                  <a:pt x="3819123" y="11333943"/>
                </a:cubicBezTo>
                <a:cubicBezTo>
                  <a:pt x="3490936" y="11375918"/>
                  <a:pt x="3486397" y="11321932"/>
                  <a:pt x="3367773" y="11333943"/>
                </a:cubicBezTo>
                <a:cubicBezTo>
                  <a:pt x="3486397" y="11321932"/>
                  <a:pt x="3391612" y="11332800"/>
                  <a:pt x="3402492" y="11333943"/>
                </a:cubicBezTo>
                <a:cubicBezTo>
                  <a:pt x="3391612" y="11332800"/>
                  <a:pt x="2696607" y="11289319"/>
                  <a:pt x="2222035" y="11333943"/>
                </a:cubicBezTo>
                <a:cubicBezTo>
                  <a:pt x="1747463" y="11378567"/>
                  <a:pt x="2055700" y="11328008"/>
                  <a:pt x="2013720" y="11333943"/>
                </a:cubicBezTo>
                <a:cubicBezTo>
                  <a:pt x="1971741" y="11339878"/>
                  <a:pt x="1560572" y="11333814"/>
                  <a:pt x="1319334" y="11333943"/>
                </a:cubicBezTo>
                <a:cubicBezTo>
                  <a:pt x="1560572" y="11333814"/>
                  <a:pt x="1345584" y="11333040"/>
                  <a:pt x="1354053" y="11333943"/>
                </a:cubicBezTo>
                <a:cubicBezTo>
                  <a:pt x="1345584" y="11333040"/>
                  <a:pt x="1044635" y="11337951"/>
                  <a:pt x="902702" y="11333943"/>
                </a:cubicBezTo>
                <a:cubicBezTo>
                  <a:pt x="760769" y="11329935"/>
                  <a:pt x="440302" y="11323335"/>
                  <a:pt x="0" y="11333943"/>
                </a:cubicBezTo>
                <a:cubicBezTo>
                  <a:pt x="2165" y="11218951"/>
                  <a:pt x="23778" y="10948275"/>
                  <a:pt x="0" y="10780580"/>
                </a:cubicBezTo>
                <a:cubicBezTo>
                  <a:pt x="-23778" y="10612885"/>
                  <a:pt x="6598" y="10416835"/>
                  <a:pt x="0" y="10227217"/>
                </a:cubicBezTo>
                <a:cubicBezTo>
                  <a:pt x="-6598" y="10037599"/>
                  <a:pt x="-27597" y="9645628"/>
                  <a:pt x="0" y="9447175"/>
                </a:cubicBezTo>
                <a:cubicBezTo>
                  <a:pt x="27597" y="9248722"/>
                  <a:pt x="18575" y="9076596"/>
                  <a:pt x="0" y="8893812"/>
                </a:cubicBezTo>
                <a:cubicBezTo>
                  <a:pt x="-18575" y="8711028"/>
                  <a:pt x="-25930" y="8380688"/>
                  <a:pt x="0" y="8000430"/>
                </a:cubicBezTo>
                <a:cubicBezTo>
                  <a:pt x="25930" y="7620172"/>
                  <a:pt x="7176" y="7415572"/>
                  <a:pt x="0" y="7107049"/>
                </a:cubicBezTo>
                <a:cubicBezTo>
                  <a:pt x="-7176" y="6798526"/>
                  <a:pt x="-1443" y="6785857"/>
                  <a:pt x="0" y="6667025"/>
                </a:cubicBezTo>
                <a:cubicBezTo>
                  <a:pt x="1443" y="6548193"/>
                  <a:pt x="11134" y="6439899"/>
                  <a:pt x="0" y="6340341"/>
                </a:cubicBezTo>
                <a:cubicBezTo>
                  <a:pt x="-11134" y="6240783"/>
                  <a:pt x="2668" y="5995606"/>
                  <a:pt x="0" y="5786978"/>
                </a:cubicBezTo>
                <a:cubicBezTo>
                  <a:pt x="-2668" y="5578350"/>
                  <a:pt x="20592" y="5383505"/>
                  <a:pt x="0" y="5233615"/>
                </a:cubicBezTo>
                <a:cubicBezTo>
                  <a:pt x="-20592" y="5083725"/>
                  <a:pt x="-2003" y="4626661"/>
                  <a:pt x="0" y="4453573"/>
                </a:cubicBezTo>
                <a:cubicBezTo>
                  <a:pt x="2003" y="4280485"/>
                  <a:pt x="13878" y="4230212"/>
                  <a:pt x="0" y="4126889"/>
                </a:cubicBezTo>
                <a:cubicBezTo>
                  <a:pt x="-13878" y="4023566"/>
                  <a:pt x="9484" y="3905311"/>
                  <a:pt x="0" y="3800204"/>
                </a:cubicBezTo>
                <a:cubicBezTo>
                  <a:pt x="-9484" y="3695098"/>
                  <a:pt x="-22087" y="3316270"/>
                  <a:pt x="0" y="3133502"/>
                </a:cubicBezTo>
                <a:cubicBezTo>
                  <a:pt x="22087" y="2950734"/>
                  <a:pt x="-20878" y="2637591"/>
                  <a:pt x="0" y="2353460"/>
                </a:cubicBezTo>
                <a:cubicBezTo>
                  <a:pt x="20878" y="2069329"/>
                  <a:pt x="22675" y="2014983"/>
                  <a:pt x="0" y="1686757"/>
                </a:cubicBezTo>
                <a:cubicBezTo>
                  <a:pt x="-22675" y="1358531"/>
                  <a:pt x="25592" y="1235844"/>
                  <a:pt x="0" y="1020055"/>
                </a:cubicBezTo>
                <a:cubicBezTo>
                  <a:pt x="-25592" y="804266"/>
                  <a:pt x="-26420" y="414673"/>
                  <a:pt x="0" y="0"/>
                </a:cubicBezTo>
                <a:close/>
              </a:path>
              <a:path w="24303513" h="11333943" stroke="0" extrusionOk="0">
                <a:moveTo>
                  <a:pt x="0" y="0"/>
                </a:moveTo>
                <a:cubicBezTo>
                  <a:pt x="252719" y="31384"/>
                  <a:pt x="444880" y="26878"/>
                  <a:pt x="694386" y="0"/>
                </a:cubicBezTo>
                <a:cubicBezTo>
                  <a:pt x="943892" y="-26878"/>
                  <a:pt x="831120" y="7794"/>
                  <a:pt x="902702" y="0"/>
                </a:cubicBezTo>
                <a:cubicBezTo>
                  <a:pt x="974284" y="-7794"/>
                  <a:pt x="1504158" y="53133"/>
                  <a:pt x="2083158" y="0"/>
                </a:cubicBezTo>
                <a:cubicBezTo>
                  <a:pt x="2662158" y="-53133"/>
                  <a:pt x="2189409" y="-3750"/>
                  <a:pt x="2291474" y="0"/>
                </a:cubicBezTo>
                <a:cubicBezTo>
                  <a:pt x="2393539" y="3750"/>
                  <a:pt x="2920940" y="-5945"/>
                  <a:pt x="3228895" y="0"/>
                </a:cubicBezTo>
                <a:cubicBezTo>
                  <a:pt x="3536850" y="5945"/>
                  <a:pt x="3961729" y="29502"/>
                  <a:pt x="4166317" y="0"/>
                </a:cubicBezTo>
                <a:cubicBezTo>
                  <a:pt x="4370905" y="-29502"/>
                  <a:pt x="4467206" y="-20076"/>
                  <a:pt x="4617667" y="0"/>
                </a:cubicBezTo>
                <a:cubicBezTo>
                  <a:pt x="4768128" y="20076"/>
                  <a:pt x="4999960" y="1570"/>
                  <a:pt x="5312054" y="0"/>
                </a:cubicBezTo>
                <a:cubicBezTo>
                  <a:pt x="5624148" y="-1570"/>
                  <a:pt x="5621469" y="21468"/>
                  <a:pt x="5763405" y="0"/>
                </a:cubicBezTo>
                <a:cubicBezTo>
                  <a:pt x="5905341" y="-21468"/>
                  <a:pt x="6244234" y="-1353"/>
                  <a:pt x="6700826" y="0"/>
                </a:cubicBezTo>
                <a:cubicBezTo>
                  <a:pt x="7157418" y="1353"/>
                  <a:pt x="6866182" y="4813"/>
                  <a:pt x="6909142" y="0"/>
                </a:cubicBezTo>
                <a:cubicBezTo>
                  <a:pt x="6952102" y="-4813"/>
                  <a:pt x="7633942" y="43566"/>
                  <a:pt x="7846563" y="0"/>
                </a:cubicBezTo>
                <a:cubicBezTo>
                  <a:pt x="7633942" y="43566"/>
                  <a:pt x="7826579" y="-1134"/>
                  <a:pt x="7811843" y="0"/>
                </a:cubicBezTo>
                <a:cubicBezTo>
                  <a:pt x="7826579" y="-1134"/>
                  <a:pt x="8515555" y="-52370"/>
                  <a:pt x="8992300" y="0"/>
                </a:cubicBezTo>
                <a:cubicBezTo>
                  <a:pt x="9469045" y="52370"/>
                  <a:pt x="9741908" y="-16620"/>
                  <a:pt x="9929721" y="0"/>
                </a:cubicBezTo>
                <a:cubicBezTo>
                  <a:pt x="10117534" y="16620"/>
                  <a:pt x="10632472" y="-768"/>
                  <a:pt x="10867142" y="0"/>
                </a:cubicBezTo>
                <a:cubicBezTo>
                  <a:pt x="11101812" y="768"/>
                  <a:pt x="11207164" y="5439"/>
                  <a:pt x="11318493" y="0"/>
                </a:cubicBezTo>
                <a:cubicBezTo>
                  <a:pt x="11429822" y="-5439"/>
                  <a:pt x="11556087" y="-13369"/>
                  <a:pt x="11769844" y="0"/>
                </a:cubicBezTo>
                <a:cubicBezTo>
                  <a:pt x="11983601" y="13369"/>
                  <a:pt x="12476882" y="-20799"/>
                  <a:pt x="12950300" y="0"/>
                </a:cubicBezTo>
                <a:cubicBezTo>
                  <a:pt x="12476882" y="-20799"/>
                  <a:pt x="12923714" y="-940"/>
                  <a:pt x="12915581" y="0"/>
                </a:cubicBezTo>
                <a:cubicBezTo>
                  <a:pt x="12923714" y="-940"/>
                  <a:pt x="13041846" y="4892"/>
                  <a:pt x="13123897" y="0"/>
                </a:cubicBezTo>
                <a:cubicBezTo>
                  <a:pt x="13205948" y="-4892"/>
                  <a:pt x="13243441" y="-6517"/>
                  <a:pt x="13332213" y="0"/>
                </a:cubicBezTo>
                <a:cubicBezTo>
                  <a:pt x="13420985" y="6517"/>
                  <a:pt x="14168867" y="-41211"/>
                  <a:pt x="14512669" y="0"/>
                </a:cubicBezTo>
                <a:cubicBezTo>
                  <a:pt x="14856471" y="41211"/>
                  <a:pt x="14820415" y="20348"/>
                  <a:pt x="14964020" y="0"/>
                </a:cubicBezTo>
                <a:cubicBezTo>
                  <a:pt x="15107625" y="-20348"/>
                  <a:pt x="15341904" y="22544"/>
                  <a:pt x="15658406" y="0"/>
                </a:cubicBezTo>
                <a:cubicBezTo>
                  <a:pt x="15974908" y="-22544"/>
                  <a:pt x="16449579" y="41956"/>
                  <a:pt x="16838863" y="0"/>
                </a:cubicBezTo>
                <a:cubicBezTo>
                  <a:pt x="17228147" y="-41956"/>
                  <a:pt x="17217052" y="16494"/>
                  <a:pt x="17533249" y="0"/>
                </a:cubicBezTo>
                <a:cubicBezTo>
                  <a:pt x="17849446" y="-16494"/>
                  <a:pt x="17769266" y="22238"/>
                  <a:pt x="17984600" y="0"/>
                </a:cubicBezTo>
                <a:cubicBezTo>
                  <a:pt x="18199934" y="-22238"/>
                  <a:pt x="18278759" y="1102"/>
                  <a:pt x="18435951" y="0"/>
                </a:cubicBezTo>
                <a:cubicBezTo>
                  <a:pt x="18593143" y="-1102"/>
                  <a:pt x="19055706" y="46356"/>
                  <a:pt x="19373372" y="0"/>
                </a:cubicBezTo>
                <a:cubicBezTo>
                  <a:pt x="19691038" y="-46356"/>
                  <a:pt x="19519080" y="-7680"/>
                  <a:pt x="19581688" y="0"/>
                </a:cubicBezTo>
                <a:cubicBezTo>
                  <a:pt x="19644296" y="7680"/>
                  <a:pt x="20083688" y="26135"/>
                  <a:pt x="20276074" y="0"/>
                </a:cubicBezTo>
                <a:cubicBezTo>
                  <a:pt x="20468460" y="-26135"/>
                  <a:pt x="20577581" y="21110"/>
                  <a:pt x="20727425" y="0"/>
                </a:cubicBezTo>
                <a:cubicBezTo>
                  <a:pt x="20577581" y="21110"/>
                  <a:pt x="20704849" y="739"/>
                  <a:pt x="20692705" y="0"/>
                </a:cubicBezTo>
                <a:cubicBezTo>
                  <a:pt x="20704849" y="739"/>
                  <a:pt x="21314580" y="46544"/>
                  <a:pt x="21630127" y="0"/>
                </a:cubicBezTo>
                <a:cubicBezTo>
                  <a:pt x="21945674" y="-46544"/>
                  <a:pt x="22358429" y="28318"/>
                  <a:pt x="22810583" y="0"/>
                </a:cubicBezTo>
                <a:cubicBezTo>
                  <a:pt x="23262737" y="-28318"/>
                  <a:pt x="23846252" y="24073"/>
                  <a:pt x="24303513" y="0"/>
                </a:cubicBezTo>
                <a:cubicBezTo>
                  <a:pt x="24329883" y="280969"/>
                  <a:pt x="24334927" y="483411"/>
                  <a:pt x="24303513" y="666703"/>
                </a:cubicBezTo>
                <a:cubicBezTo>
                  <a:pt x="24272099" y="849995"/>
                  <a:pt x="24314434" y="879400"/>
                  <a:pt x="24303513" y="993387"/>
                </a:cubicBezTo>
                <a:cubicBezTo>
                  <a:pt x="24292592" y="1107374"/>
                  <a:pt x="24280983" y="1314084"/>
                  <a:pt x="24303513" y="1546750"/>
                </a:cubicBezTo>
                <a:cubicBezTo>
                  <a:pt x="24326043" y="1779416"/>
                  <a:pt x="24321935" y="1835587"/>
                  <a:pt x="24303513" y="2100113"/>
                </a:cubicBezTo>
                <a:cubicBezTo>
                  <a:pt x="24285091" y="2364639"/>
                  <a:pt x="24333357" y="2705338"/>
                  <a:pt x="24303513" y="2993494"/>
                </a:cubicBezTo>
                <a:cubicBezTo>
                  <a:pt x="24273669" y="3281650"/>
                  <a:pt x="24279994" y="3447475"/>
                  <a:pt x="24303513" y="3660197"/>
                </a:cubicBezTo>
                <a:cubicBezTo>
                  <a:pt x="24327032" y="3872919"/>
                  <a:pt x="24273830" y="4177895"/>
                  <a:pt x="24303513" y="4440239"/>
                </a:cubicBezTo>
                <a:cubicBezTo>
                  <a:pt x="24333196" y="4702583"/>
                  <a:pt x="24284601" y="4880864"/>
                  <a:pt x="24303513" y="4993602"/>
                </a:cubicBezTo>
                <a:cubicBezTo>
                  <a:pt x="24322425" y="5106340"/>
                  <a:pt x="24278979" y="5289549"/>
                  <a:pt x="24303513" y="5546965"/>
                </a:cubicBezTo>
                <a:cubicBezTo>
                  <a:pt x="24328047" y="5804381"/>
                  <a:pt x="24319218" y="5847326"/>
                  <a:pt x="24303513" y="5986989"/>
                </a:cubicBezTo>
                <a:cubicBezTo>
                  <a:pt x="24287808" y="6126652"/>
                  <a:pt x="24322676" y="6512094"/>
                  <a:pt x="24303513" y="6653691"/>
                </a:cubicBezTo>
                <a:cubicBezTo>
                  <a:pt x="24284350" y="6795288"/>
                  <a:pt x="24286202" y="7008439"/>
                  <a:pt x="24303513" y="7320394"/>
                </a:cubicBezTo>
                <a:cubicBezTo>
                  <a:pt x="24320824" y="7632349"/>
                  <a:pt x="24321872" y="7697840"/>
                  <a:pt x="24303513" y="7873757"/>
                </a:cubicBezTo>
                <a:cubicBezTo>
                  <a:pt x="24285154" y="8049674"/>
                  <a:pt x="24311613" y="8218501"/>
                  <a:pt x="24303513" y="8313781"/>
                </a:cubicBezTo>
                <a:cubicBezTo>
                  <a:pt x="24295413" y="8409061"/>
                  <a:pt x="24287381" y="8573659"/>
                  <a:pt x="24303513" y="8753804"/>
                </a:cubicBezTo>
                <a:cubicBezTo>
                  <a:pt x="24319645" y="8933949"/>
                  <a:pt x="24314926" y="9140434"/>
                  <a:pt x="24303513" y="9307167"/>
                </a:cubicBezTo>
                <a:cubicBezTo>
                  <a:pt x="24292100" y="9473900"/>
                  <a:pt x="24289572" y="9892938"/>
                  <a:pt x="24303513" y="10087209"/>
                </a:cubicBezTo>
                <a:cubicBezTo>
                  <a:pt x="24317454" y="10281480"/>
                  <a:pt x="24298048" y="10324689"/>
                  <a:pt x="24303513" y="10527233"/>
                </a:cubicBezTo>
                <a:cubicBezTo>
                  <a:pt x="24308978" y="10729777"/>
                  <a:pt x="24264968" y="11131500"/>
                  <a:pt x="24303513" y="11333943"/>
                </a:cubicBezTo>
                <a:cubicBezTo>
                  <a:pt x="24205564" y="11332301"/>
                  <a:pt x="24186490" y="11330301"/>
                  <a:pt x="24095197" y="11333943"/>
                </a:cubicBezTo>
                <a:cubicBezTo>
                  <a:pt x="24186490" y="11330301"/>
                  <a:pt x="24121300" y="11333062"/>
                  <a:pt x="24129916" y="11333943"/>
                </a:cubicBezTo>
                <a:cubicBezTo>
                  <a:pt x="24138532" y="11334824"/>
                  <a:pt x="24154551" y="11333314"/>
                  <a:pt x="24164636" y="11333943"/>
                </a:cubicBezTo>
                <a:cubicBezTo>
                  <a:pt x="24154551" y="11333314"/>
                  <a:pt x="23492076" y="11379692"/>
                  <a:pt x="23227215" y="11333943"/>
                </a:cubicBezTo>
                <a:cubicBezTo>
                  <a:pt x="22962354" y="11288194"/>
                  <a:pt x="22910923" y="11319152"/>
                  <a:pt x="22775864" y="11333943"/>
                </a:cubicBezTo>
                <a:cubicBezTo>
                  <a:pt x="22640805" y="11348734"/>
                  <a:pt x="22519596" y="11342522"/>
                  <a:pt x="22324513" y="11333943"/>
                </a:cubicBezTo>
                <a:cubicBezTo>
                  <a:pt x="22129430" y="11325364"/>
                  <a:pt x="21643050" y="11357782"/>
                  <a:pt x="21144056" y="11333943"/>
                </a:cubicBezTo>
                <a:cubicBezTo>
                  <a:pt x="21643050" y="11357782"/>
                  <a:pt x="21164796" y="11332238"/>
                  <a:pt x="21178776" y="11333943"/>
                </a:cubicBezTo>
                <a:cubicBezTo>
                  <a:pt x="21192756" y="11335648"/>
                  <a:pt x="21205479" y="11333533"/>
                  <a:pt x="21213495" y="11333943"/>
                </a:cubicBezTo>
                <a:cubicBezTo>
                  <a:pt x="21205479" y="11333533"/>
                  <a:pt x="20508734" y="11349012"/>
                  <a:pt x="20276074" y="11333943"/>
                </a:cubicBezTo>
                <a:cubicBezTo>
                  <a:pt x="20508734" y="11349012"/>
                  <a:pt x="20300443" y="11333872"/>
                  <a:pt x="20310793" y="11333943"/>
                </a:cubicBezTo>
                <a:cubicBezTo>
                  <a:pt x="20300443" y="11333872"/>
                  <a:pt x="20204230" y="11343519"/>
                  <a:pt x="20102477" y="11333943"/>
                </a:cubicBezTo>
                <a:cubicBezTo>
                  <a:pt x="20000724" y="11324367"/>
                  <a:pt x="19622431" y="11350540"/>
                  <a:pt x="19408091" y="11333943"/>
                </a:cubicBezTo>
                <a:cubicBezTo>
                  <a:pt x="19193751" y="11317346"/>
                  <a:pt x="18938196" y="11377533"/>
                  <a:pt x="18470670" y="11333943"/>
                </a:cubicBezTo>
                <a:cubicBezTo>
                  <a:pt x="18003144" y="11290353"/>
                  <a:pt x="18038944" y="11367549"/>
                  <a:pt x="17776284" y="11333943"/>
                </a:cubicBezTo>
                <a:cubicBezTo>
                  <a:pt x="17513624" y="11300337"/>
                  <a:pt x="17264764" y="11313395"/>
                  <a:pt x="16838863" y="11333943"/>
                </a:cubicBezTo>
                <a:cubicBezTo>
                  <a:pt x="17264764" y="11313395"/>
                  <a:pt x="16856807" y="11334186"/>
                  <a:pt x="16873582" y="11333943"/>
                </a:cubicBezTo>
                <a:cubicBezTo>
                  <a:pt x="16856807" y="11334186"/>
                  <a:pt x="16227952" y="11332800"/>
                  <a:pt x="15936161" y="11333943"/>
                </a:cubicBezTo>
                <a:cubicBezTo>
                  <a:pt x="15644370" y="11335086"/>
                  <a:pt x="15580654" y="11345271"/>
                  <a:pt x="15484810" y="11333943"/>
                </a:cubicBezTo>
                <a:cubicBezTo>
                  <a:pt x="15388966" y="11322615"/>
                  <a:pt x="15050847" y="11338747"/>
                  <a:pt x="14790424" y="11333943"/>
                </a:cubicBezTo>
                <a:cubicBezTo>
                  <a:pt x="14530001" y="11329139"/>
                  <a:pt x="14626891" y="11325453"/>
                  <a:pt x="14582108" y="11333943"/>
                </a:cubicBezTo>
                <a:cubicBezTo>
                  <a:pt x="14537325" y="11342433"/>
                  <a:pt x="14241212" y="11338642"/>
                  <a:pt x="14130757" y="11333943"/>
                </a:cubicBezTo>
                <a:cubicBezTo>
                  <a:pt x="14020302" y="11329244"/>
                  <a:pt x="13348251" y="11277225"/>
                  <a:pt x="12950300" y="11333943"/>
                </a:cubicBezTo>
                <a:cubicBezTo>
                  <a:pt x="12552349" y="11390661"/>
                  <a:pt x="12314788" y="11373589"/>
                  <a:pt x="12012879" y="11333943"/>
                </a:cubicBezTo>
                <a:cubicBezTo>
                  <a:pt x="11710970" y="11294297"/>
                  <a:pt x="11894463" y="11340361"/>
                  <a:pt x="11804563" y="11333943"/>
                </a:cubicBezTo>
                <a:cubicBezTo>
                  <a:pt x="11714663" y="11327525"/>
                  <a:pt x="11360701" y="11354593"/>
                  <a:pt x="11110177" y="11333943"/>
                </a:cubicBezTo>
                <a:cubicBezTo>
                  <a:pt x="10859653" y="11313293"/>
                  <a:pt x="10387264" y="11290752"/>
                  <a:pt x="10172756" y="11333943"/>
                </a:cubicBezTo>
                <a:cubicBezTo>
                  <a:pt x="9958248" y="11377134"/>
                  <a:pt x="10041436" y="11329001"/>
                  <a:pt x="9964440" y="11333943"/>
                </a:cubicBezTo>
                <a:cubicBezTo>
                  <a:pt x="9887444" y="11338885"/>
                  <a:pt x="9235076" y="11316685"/>
                  <a:pt x="9027019" y="11333943"/>
                </a:cubicBezTo>
                <a:cubicBezTo>
                  <a:pt x="8818962" y="11351201"/>
                  <a:pt x="8567884" y="11333826"/>
                  <a:pt x="8332633" y="11333943"/>
                </a:cubicBezTo>
                <a:cubicBezTo>
                  <a:pt x="8097382" y="11334060"/>
                  <a:pt x="8034530" y="11353238"/>
                  <a:pt x="7881282" y="11333943"/>
                </a:cubicBezTo>
                <a:cubicBezTo>
                  <a:pt x="7728034" y="11314648"/>
                  <a:pt x="7368077" y="11345730"/>
                  <a:pt x="7186896" y="11333943"/>
                </a:cubicBezTo>
                <a:cubicBezTo>
                  <a:pt x="7005715" y="11322156"/>
                  <a:pt x="6719119" y="11344525"/>
                  <a:pt x="6492510" y="11333943"/>
                </a:cubicBezTo>
                <a:cubicBezTo>
                  <a:pt x="6265901" y="11323361"/>
                  <a:pt x="5945963" y="11362387"/>
                  <a:pt x="5798124" y="11333943"/>
                </a:cubicBezTo>
                <a:cubicBezTo>
                  <a:pt x="5650285" y="11305499"/>
                  <a:pt x="5291139" y="11291958"/>
                  <a:pt x="4860703" y="11333943"/>
                </a:cubicBezTo>
                <a:cubicBezTo>
                  <a:pt x="5291139" y="11291958"/>
                  <a:pt x="4886763" y="11332578"/>
                  <a:pt x="4895422" y="11333943"/>
                </a:cubicBezTo>
                <a:cubicBezTo>
                  <a:pt x="4886763" y="11332578"/>
                  <a:pt x="4544075" y="11317723"/>
                  <a:pt x="4201036" y="11333943"/>
                </a:cubicBezTo>
                <a:cubicBezTo>
                  <a:pt x="4544075" y="11317723"/>
                  <a:pt x="4219816" y="11333477"/>
                  <a:pt x="4235755" y="11333943"/>
                </a:cubicBezTo>
                <a:cubicBezTo>
                  <a:pt x="4219816" y="11333477"/>
                  <a:pt x="3677080" y="11300439"/>
                  <a:pt x="3298334" y="11333943"/>
                </a:cubicBezTo>
                <a:cubicBezTo>
                  <a:pt x="3677080" y="11300439"/>
                  <a:pt x="3323897" y="11332749"/>
                  <a:pt x="3333053" y="11333943"/>
                </a:cubicBezTo>
                <a:cubicBezTo>
                  <a:pt x="3323897" y="11332749"/>
                  <a:pt x="2810678" y="11328241"/>
                  <a:pt x="2395632" y="11333943"/>
                </a:cubicBezTo>
                <a:cubicBezTo>
                  <a:pt x="1980586" y="11339645"/>
                  <a:pt x="1922471" y="11323423"/>
                  <a:pt x="1458211" y="11333943"/>
                </a:cubicBezTo>
                <a:cubicBezTo>
                  <a:pt x="993951" y="11344463"/>
                  <a:pt x="1186043" y="11329000"/>
                  <a:pt x="1006860" y="11333943"/>
                </a:cubicBezTo>
                <a:cubicBezTo>
                  <a:pt x="827677" y="11338886"/>
                  <a:pt x="446069" y="11309133"/>
                  <a:pt x="0" y="11333943"/>
                </a:cubicBezTo>
                <a:cubicBezTo>
                  <a:pt x="18988" y="11031402"/>
                  <a:pt x="3694" y="10871613"/>
                  <a:pt x="0" y="10667240"/>
                </a:cubicBezTo>
                <a:cubicBezTo>
                  <a:pt x="-3694" y="10462867"/>
                  <a:pt x="16374" y="10407115"/>
                  <a:pt x="0" y="10227217"/>
                </a:cubicBezTo>
                <a:cubicBezTo>
                  <a:pt x="-16374" y="10047319"/>
                  <a:pt x="-723" y="9728309"/>
                  <a:pt x="0" y="9333835"/>
                </a:cubicBezTo>
                <a:cubicBezTo>
                  <a:pt x="723" y="8939361"/>
                  <a:pt x="8806" y="8954960"/>
                  <a:pt x="0" y="8780472"/>
                </a:cubicBezTo>
                <a:cubicBezTo>
                  <a:pt x="-8806" y="8605984"/>
                  <a:pt x="35879" y="8336292"/>
                  <a:pt x="0" y="8000430"/>
                </a:cubicBezTo>
                <a:cubicBezTo>
                  <a:pt x="-35879" y="7664568"/>
                  <a:pt x="-1449" y="7801970"/>
                  <a:pt x="0" y="7673746"/>
                </a:cubicBezTo>
                <a:cubicBezTo>
                  <a:pt x="1449" y="7545522"/>
                  <a:pt x="-15131" y="7114840"/>
                  <a:pt x="0" y="6893704"/>
                </a:cubicBezTo>
                <a:cubicBezTo>
                  <a:pt x="15131" y="6672568"/>
                  <a:pt x="29181" y="6547054"/>
                  <a:pt x="0" y="6227002"/>
                </a:cubicBezTo>
                <a:cubicBezTo>
                  <a:pt x="-29181" y="5906950"/>
                  <a:pt x="-24238" y="5707916"/>
                  <a:pt x="0" y="5333620"/>
                </a:cubicBezTo>
                <a:cubicBezTo>
                  <a:pt x="24238" y="4959324"/>
                  <a:pt x="-19186" y="4826135"/>
                  <a:pt x="0" y="4440239"/>
                </a:cubicBezTo>
                <a:cubicBezTo>
                  <a:pt x="19186" y="4054343"/>
                  <a:pt x="31972" y="3940078"/>
                  <a:pt x="0" y="3660197"/>
                </a:cubicBezTo>
                <a:cubicBezTo>
                  <a:pt x="-31972" y="3380316"/>
                  <a:pt x="9458" y="3320504"/>
                  <a:pt x="0" y="3220173"/>
                </a:cubicBezTo>
                <a:cubicBezTo>
                  <a:pt x="-9458" y="3119842"/>
                  <a:pt x="12919" y="3022434"/>
                  <a:pt x="0" y="2893489"/>
                </a:cubicBezTo>
                <a:cubicBezTo>
                  <a:pt x="-12919" y="2764544"/>
                  <a:pt x="-30458" y="2295693"/>
                  <a:pt x="0" y="2000108"/>
                </a:cubicBezTo>
                <a:cubicBezTo>
                  <a:pt x="30458" y="1704523"/>
                  <a:pt x="-14160" y="1704962"/>
                  <a:pt x="0" y="1446744"/>
                </a:cubicBezTo>
                <a:cubicBezTo>
                  <a:pt x="14160" y="1188526"/>
                  <a:pt x="-5887" y="1174337"/>
                  <a:pt x="0" y="1006721"/>
                </a:cubicBezTo>
                <a:cubicBezTo>
                  <a:pt x="5887" y="839105"/>
                  <a:pt x="38568" y="451919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3968391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Oracle </a:t>
            </a:r>
            <a:r>
              <a:rPr lang="en-GB" sz="6600" b="1" dirty="0">
                <a:latin typeface="GoodHeadlinePro-Bold" panose="020B0804020101020102" pitchFamily="34" charset="0"/>
              </a:rPr>
              <a:t>APEX</a:t>
            </a: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 SQL Workshop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E1DBF054-5165-C34F-0846-6692F5F0A1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424988" y="1449539"/>
            <a:ext cx="24303513" cy="11333943"/>
          </a:xfrm>
          <a:custGeom>
            <a:avLst/>
            <a:gdLst>
              <a:gd name="connsiteX0" fmla="*/ 0 w 24303513"/>
              <a:gd name="connsiteY0" fmla="*/ 0 h 11333943"/>
              <a:gd name="connsiteX1" fmla="*/ 1180456 w 24303513"/>
              <a:gd name="connsiteY1" fmla="*/ 0 h 11333943"/>
              <a:gd name="connsiteX2" fmla="*/ 2360913 w 24303513"/>
              <a:gd name="connsiteY2" fmla="*/ 0 h 11333943"/>
              <a:gd name="connsiteX3" fmla="*/ 2812264 w 24303513"/>
              <a:gd name="connsiteY3" fmla="*/ 0 h 11333943"/>
              <a:gd name="connsiteX4" fmla="*/ 3506650 w 24303513"/>
              <a:gd name="connsiteY4" fmla="*/ 0 h 11333943"/>
              <a:gd name="connsiteX5" fmla="*/ 3714966 w 24303513"/>
              <a:gd name="connsiteY5" fmla="*/ 0 h 11333943"/>
              <a:gd name="connsiteX6" fmla="*/ 4652387 w 24303513"/>
              <a:gd name="connsiteY6" fmla="*/ 0 h 11333943"/>
              <a:gd name="connsiteX7" fmla="*/ 4860703 w 24303513"/>
              <a:gd name="connsiteY7" fmla="*/ 0 h 11333943"/>
              <a:gd name="connsiteX8" fmla="*/ 5312054 w 24303513"/>
              <a:gd name="connsiteY8" fmla="*/ 0 h 11333943"/>
              <a:gd name="connsiteX9" fmla="*/ 5277334 w 24303513"/>
              <a:gd name="connsiteY9" fmla="*/ 0 h 11333943"/>
              <a:gd name="connsiteX10" fmla="*/ 5728685 w 24303513"/>
              <a:gd name="connsiteY10" fmla="*/ 0 h 11333943"/>
              <a:gd name="connsiteX11" fmla="*/ 6666106 w 24303513"/>
              <a:gd name="connsiteY11" fmla="*/ 0 h 11333943"/>
              <a:gd name="connsiteX12" fmla="*/ 7117457 w 24303513"/>
              <a:gd name="connsiteY12" fmla="*/ 0 h 11333943"/>
              <a:gd name="connsiteX13" fmla="*/ 7568808 w 24303513"/>
              <a:gd name="connsiteY13" fmla="*/ 0 h 11333943"/>
              <a:gd name="connsiteX14" fmla="*/ 7534089 w 24303513"/>
              <a:gd name="connsiteY14" fmla="*/ 0 h 11333943"/>
              <a:gd name="connsiteX15" fmla="*/ 7985440 w 24303513"/>
              <a:gd name="connsiteY15" fmla="*/ 0 h 11333943"/>
              <a:gd name="connsiteX16" fmla="*/ 8193756 w 24303513"/>
              <a:gd name="connsiteY16" fmla="*/ 0 h 11333943"/>
              <a:gd name="connsiteX17" fmla="*/ 9374212 w 24303513"/>
              <a:gd name="connsiteY17" fmla="*/ 0 h 11333943"/>
              <a:gd name="connsiteX18" fmla="*/ 9825563 w 24303513"/>
              <a:gd name="connsiteY18" fmla="*/ 0 h 11333943"/>
              <a:gd name="connsiteX19" fmla="*/ 9790844 w 24303513"/>
              <a:gd name="connsiteY19" fmla="*/ 0 h 11333943"/>
              <a:gd name="connsiteX20" fmla="*/ 9756125 w 24303513"/>
              <a:gd name="connsiteY20" fmla="*/ 0 h 11333943"/>
              <a:gd name="connsiteX21" fmla="*/ 10450511 w 24303513"/>
              <a:gd name="connsiteY21" fmla="*/ 0 h 11333943"/>
              <a:gd name="connsiteX22" fmla="*/ 11144897 w 24303513"/>
              <a:gd name="connsiteY22" fmla="*/ 0 h 11333943"/>
              <a:gd name="connsiteX23" fmla="*/ 11839283 w 24303513"/>
              <a:gd name="connsiteY23" fmla="*/ 0 h 11333943"/>
              <a:gd name="connsiteX24" fmla="*/ 12533669 w 24303513"/>
              <a:gd name="connsiteY24" fmla="*/ 0 h 11333943"/>
              <a:gd name="connsiteX25" fmla="*/ 13471090 w 24303513"/>
              <a:gd name="connsiteY25" fmla="*/ 0 h 11333943"/>
              <a:gd name="connsiteX26" fmla="*/ 14165476 w 24303513"/>
              <a:gd name="connsiteY26" fmla="*/ 0 h 11333943"/>
              <a:gd name="connsiteX27" fmla="*/ 15102897 w 24303513"/>
              <a:gd name="connsiteY27" fmla="*/ 0 h 11333943"/>
              <a:gd name="connsiteX28" fmla="*/ 15554248 w 24303513"/>
              <a:gd name="connsiteY28" fmla="*/ 0 h 11333943"/>
              <a:gd name="connsiteX29" fmla="*/ 15762564 w 24303513"/>
              <a:gd name="connsiteY29" fmla="*/ 0 h 11333943"/>
              <a:gd name="connsiteX30" fmla="*/ 16943020 w 24303513"/>
              <a:gd name="connsiteY30" fmla="*/ 0 h 11333943"/>
              <a:gd name="connsiteX31" fmla="*/ 17394371 w 24303513"/>
              <a:gd name="connsiteY31" fmla="*/ 0 h 11333943"/>
              <a:gd name="connsiteX32" fmla="*/ 17845722 w 24303513"/>
              <a:gd name="connsiteY32" fmla="*/ 0 h 11333943"/>
              <a:gd name="connsiteX33" fmla="*/ 18054038 w 24303513"/>
              <a:gd name="connsiteY33" fmla="*/ 0 h 11333943"/>
              <a:gd name="connsiteX34" fmla="*/ 18748424 w 24303513"/>
              <a:gd name="connsiteY34" fmla="*/ 0 h 11333943"/>
              <a:gd name="connsiteX35" fmla="*/ 19685846 w 24303513"/>
              <a:gd name="connsiteY35" fmla="*/ 0 h 11333943"/>
              <a:gd name="connsiteX36" fmla="*/ 20866302 w 24303513"/>
              <a:gd name="connsiteY36" fmla="*/ 0 h 11333943"/>
              <a:gd name="connsiteX37" fmla="*/ 20831583 w 24303513"/>
              <a:gd name="connsiteY37" fmla="*/ 0 h 11333943"/>
              <a:gd name="connsiteX38" fmla="*/ 21039898 w 24303513"/>
              <a:gd name="connsiteY38" fmla="*/ 0 h 11333943"/>
              <a:gd name="connsiteX39" fmla="*/ 21248214 w 24303513"/>
              <a:gd name="connsiteY39" fmla="*/ 0 h 11333943"/>
              <a:gd name="connsiteX40" fmla="*/ 21213495 w 24303513"/>
              <a:gd name="connsiteY40" fmla="*/ 0 h 11333943"/>
              <a:gd name="connsiteX41" fmla="*/ 21907881 w 24303513"/>
              <a:gd name="connsiteY41" fmla="*/ 0 h 11333943"/>
              <a:gd name="connsiteX42" fmla="*/ 22602267 w 24303513"/>
              <a:gd name="connsiteY42" fmla="*/ 0 h 11333943"/>
              <a:gd name="connsiteX43" fmla="*/ 23296653 w 24303513"/>
              <a:gd name="connsiteY43" fmla="*/ 0 h 11333943"/>
              <a:gd name="connsiteX44" fmla="*/ 23261934 w 24303513"/>
              <a:gd name="connsiteY44" fmla="*/ 0 h 11333943"/>
              <a:gd name="connsiteX45" fmla="*/ 24303513 w 24303513"/>
              <a:gd name="connsiteY45" fmla="*/ 0 h 11333943"/>
              <a:gd name="connsiteX46" fmla="*/ 24303513 w 24303513"/>
              <a:gd name="connsiteY46" fmla="*/ 666703 h 11333943"/>
              <a:gd name="connsiteX47" fmla="*/ 24303513 w 24303513"/>
              <a:gd name="connsiteY47" fmla="*/ 1446744 h 11333943"/>
              <a:gd name="connsiteX48" fmla="*/ 24303513 w 24303513"/>
              <a:gd name="connsiteY48" fmla="*/ 2226786 h 11333943"/>
              <a:gd name="connsiteX49" fmla="*/ 24303513 w 24303513"/>
              <a:gd name="connsiteY49" fmla="*/ 2893489 h 11333943"/>
              <a:gd name="connsiteX50" fmla="*/ 24303513 w 24303513"/>
              <a:gd name="connsiteY50" fmla="*/ 3786870 h 11333943"/>
              <a:gd name="connsiteX51" fmla="*/ 24303513 w 24303513"/>
              <a:gd name="connsiteY51" fmla="*/ 4453573 h 11333943"/>
              <a:gd name="connsiteX52" fmla="*/ 24303513 w 24303513"/>
              <a:gd name="connsiteY52" fmla="*/ 4780257 h 11333943"/>
              <a:gd name="connsiteX53" fmla="*/ 24303513 w 24303513"/>
              <a:gd name="connsiteY53" fmla="*/ 5560299 h 11333943"/>
              <a:gd name="connsiteX54" fmla="*/ 24303513 w 24303513"/>
              <a:gd name="connsiteY54" fmla="*/ 6453680 h 11333943"/>
              <a:gd name="connsiteX55" fmla="*/ 24303513 w 24303513"/>
              <a:gd name="connsiteY55" fmla="*/ 7233722 h 11333943"/>
              <a:gd name="connsiteX56" fmla="*/ 24303513 w 24303513"/>
              <a:gd name="connsiteY56" fmla="*/ 7787086 h 11333943"/>
              <a:gd name="connsiteX57" fmla="*/ 24303513 w 24303513"/>
              <a:gd name="connsiteY57" fmla="*/ 8680467 h 11333943"/>
              <a:gd name="connsiteX58" fmla="*/ 24303513 w 24303513"/>
              <a:gd name="connsiteY58" fmla="*/ 9347169 h 11333943"/>
              <a:gd name="connsiteX59" fmla="*/ 24303513 w 24303513"/>
              <a:gd name="connsiteY59" fmla="*/ 10127211 h 11333943"/>
              <a:gd name="connsiteX60" fmla="*/ 24303513 w 24303513"/>
              <a:gd name="connsiteY60" fmla="*/ 11333943 h 11333943"/>
              <a:gd name="connsiteX61" fmla="*/ 23123057 w 24303513"/>
              <a:gd name="connsiteY61" fmla="*/ 11333943 h 11333943"/>
              <a:gd name="connsiteX62" fmla="*/ 23157776 w 24303513"/>
              <a:gd name="connsiteY62" fmla="*/ 11333943 h 11333943"/>
              <a:gd name="connsiteX63" fmla="*/ 21977320 w 24303513"/>
              <a:gd name="connsiteY63" fmla="*/ 11333943 h 11333943"/>
              <a:gd name="connsiteX64" fmla="*/ 21525969 w 24303513"/>
              <a:gd name="connsiteY64" fmla="*/ 11333943 h 11333943"/>
              <a:gd name="connsiteX65" fmla="*/ 21074618 w 24303513"/>
              <a:gd name="connsiteY65" fmla="*/ 11333943 h 11333943"/>
              <a:gd name="connsiteX66" fmla="*/ 20623267 w 24303513"/>
              <a:gd name="connsiteY66" fmla="*/ 11333943 h 11333943"/>
              <a:gd name="connsiteX67" fmla="*/ 19928881 w 24303513"/>
              <a:gd name="connsiteY67" fmla="*/ 11333943 h 11333943"/>
              <a:gd name="connsiteX68" fmla="*/ 19234495 w 24303513"/>
              <a:gd name="connsiteY68" fmla="*/ 11333943 h 11333943"/>
              <a:gd name="connsiteX69" fmla="*/ 19026179 w 24303513"/>
              <a:gd name="connsiteY69" fmla="*/ 11333943 h 11333943"/>
              <a:gd name="connsiteX70" fmla="*/ 18088758 w 24303513"/>
              <a:gd name="connsiteY70" fmla="*/ 11333943 h 11333943"/>
              <a:gd name="connsiteX71" fmla="*/ 17880442 w 24303513"/>
              <a:gd name="connsiteY71" fmla="*/ 11333943 h 11333943"/>
              <a:gd name="connsiteX72" fmla="*/ 17186056 w 24303513"/>
              <a:gd name="connsiteY72" fmla="*/ 11333943 h 11333943"/>
              <a:gd name="connsiteX73" fmla="*/ 16005599 w 24303513"/>
              <a:gd name="connsiteY73" fmla="*/ 11333943 h 11333943"/>
              <a:gd name="connsiteX74" fmla="*/ 15311213 w 24303513"/>
              <a:gd name="connsiteY74" fmla="*/ 11333943 h 11333943"/>
              <a:gd name="connsiteX75" fmla="*/ 15102897 w 24303513"/>
              <a:gd name="connsiteY75" fmla="*/ 11333943 h 11333943"/>
              <a:gd name="connsiteX76" fmla="*/ 15137617 w 24303513"/>
              <a:gd name="connsiteY76" fmla="*/ 11333943 h 11333943"/>
              <a:gd name="connsiteX77" fmla="*/ 14929301 w 24303513"/>
              <a:gd name="connsiteY77" fmla="*/ 11333943 h 11333943"/>
              <a:gd name="connsiteX78" fmla="*/ 14477950 w 24303513"/>
              <a:gd name="connsiteY78" fmla="*/ 11333943 h 11333943"/>
              <a:gd name="connsiteX79" fmla="*/ 14512669 w 24303513"/>
              <a:gd name="connsiteY79" fmla="*/ 11333943 h 11333943"/>
              <a:gd name="connsiteX80" fmla="*/ 13818283 w 24303513"/>
              <a:gd name="connsiteY80" fmla="*/ 11333943 h 11333943"/>
              <a:gd name="connsiteX81" fmla="*/ 12637827 w 24303513"/>
              <a:gd name="connsiteY81" fmla="*/ 11333943 h 11333943"/>
              <a:gd name="connsiteX82" fmla="*/ 12186476 w 24303513"/>
              <a:gd name="connsiteY82" fmla="*/ 11333943 h 11333943"/>
              <a:gd name="connsiteX83" fmla="*/ 11978160 w 24303513"/>
              <a:gd name="connsiteY83" fmla="*/ 11333943 h 11333943"/>
              <a:gd name="connsiteX84" fmla="*/ 10797704 w 24303513"/>
              <a:gd name="connsiteY84" fmla="*/ 11333943 h 11333943"/>
              <a:gd name="connsiteX85" fmla="*/ 10346353 w 24303513"/>
              <a:gd name="connsiteY85" fmla="*/ 11333943 h 11333943"/>
              <a:gd name="connsiteX86" fmla="*/ 9408931 w 24303513"/>
              <a:gd name="connsiteY86" fmla="*/ 11333943 h 11333943"/>
              <a:gd name="connsiteX87" fmla="*/ 8228475 w 24303513"/>
              <a:gd name="connsiteY87" fmla="*/ 11333943 h 11333943"/>
              <a:gd name="connsiteX88" fmla="*/ 7777124 w 24303513"/>
              <a:gd name="connsiteY88" fmla="*/ 11333943 h 11333943"/>
              <a:gd name="connsiteX89" fmla="*/ 7082738 w 24303513"/>
              <a:gd name="connsiteY89" fmla="*/ 11333943 h 11333943"/>
              <a:gd name="connsiteX90" fmla="*/ 5902282 w 24303513"/>
              <a:gd name="connsiteY90" fmla="*/ 11333943 h 11333943"/>
              <a:gd name="connsiteX91" fmla="*/ 5450931 w 24303513"/>
              <a:gd name="connsiteY91" fmla="*/ 11333943 h 11333943"/>
              <a:gd name="connsiteX92" fmla="*/ 4756545 w 24303513"/>
              <a:gd name="connsiteY92" fmla="*/ 11333943 h 11333943"/>
              <a:gd name="connsiteX93" fmla="*/ 3819123 w 24303513"/>
              <a:gd name="connsiteY93" fmla="*/ 11333943 h 11333943"/>
              <a:gd name="connsiteX94" fmla="*/ 3367773 w 24303513"/>
              <a:gd name="connsiteY94" fmla="*/ 11333943 h 11333943"/>
              <a:gd name="connsiteX95" fmla="*/ 3402492 w 24303513"/>
              <a:gd name="connsiteY95" fmla="*/ 11333943 h 11333943"/>
              <a:gd name="connsiteX96" fmla="*/ 2222035 w 24303513"/>
              <a:gd name="connsiteY96" fmla="*/ 11333943 h 11333943"/>
              <a:gd name="connsiteX97" fmla="*/ 2013720 w 24303513"/>
              <a:gd name="connsiteY97" fmla="*/ 11333943 h 11333943"/>
              <a:gd name="connsiteX98" fmla="*/ 1319334 w 24303513"/>
              <a:gd name="connsiteY98" fmla="*/ 11333943 h 11333943"/>
              <a:gd name="connsiteX99" fmla="*/ 1354053 w 24303513"/>
              <a:gd name="connsiteY99" fmla="*/ 11333943 h 11333943"/>
              <a:gd name="connsiteX100" fmla="*/ 902702 w 24303513"/>
              <a:gd name="connsiteY100" fmla="*/ 11333943 h 11333943"/>
              <a:gd name="connsiteX101" fmla="*/ 0 w 24303513"/>
              <a:gd name="connsiteY101" fmla="*/ 11333943 h 11333943"/>
              <a:gd name="connsiteX102" fmla="*/ 0 w 24303513"/>
              <a:gd name="connsiteY102" fmla="*/ 10780580 h 11333943"/>
              <a:gd name="connsiteX103" fmla="*/ 0 w 24303513"/>
              <a:gd name="connsiteY103" fmla="*/ 10227217 h 11333943"/>
              <a:gd name="connsiteX104" fmla="*/ 0 w 24303513"/>
              <a:gd name="connsiteY104" fmla="*/ 9447175 h 11333943"/>
              <a:gd name="connsiteX105" fmla="*/ 0 w 24303513"/>
              <a:gd name="connsiteY105" fmla="*/ 8893812 h 11333943"/>
              <a:gd name="connsiteX106" fmla="*/ 0 w 24303513"/>
              <a:gd name="connsiteY106" fmla="*/ 8000430 h 11333943"/>
              <a:gd name="connsiteX107" fmla="*/ 0 w 24303513"/>
              <a:gd name="connsiteY107" fmla="*/ 7107049 h 11333943"/>
              <a:gd name="connsiteX108" fmla="*/ 0 w 24303513"/>
              <a:gd name="connsiteY108" fmla="*/ 6667025 h 11333943"/>
              <a:gd name="connsiteX109" fmla="*/ 0 w 24303513"/>
              <a:gd name="connsiteY109" fmla="*/ 6340341 h 11333943"/>
              <a:gd name="connsiteX110" fmla="*/ 0 w 24303513"/>
              <a:gd name="connsiteY110" fmla="*/ 5786978 h 11333943"/>
              <a:gd name="connsiteX111" fmla="*/ 0 w 24303513"/>
              <a:gd name="connsiteY111" fmla="*/ 5233615 h 11333943"/>
              <a:gd name="connsiteX112" fmla="*/ 0 w 24303513"/>
              <a:gd name="connsiteY112" fmla="*/ 4453573 h 11333943"/>
              <a:gd name="connsiteX113" fmla="*/ 0 w 24303513"/>
              <a:gd name="connsiteY113" fmla="*/ 4126889 h 11333943"/>
              <a:gd name="connsiteX114" fmla="*/ 0 w 24303513"/>
              <a:gd name="connsiteY114" fmla="*/ 3800204 h 11333943"/>
              <a:gd name="connsiteX115" fmla="*/ 0 w 24303513"/>
              <a:gd name="connsiteY115" fmla="*/ 3133502 h 11333943"/>
              <a:gd name="connsiteX116" fmla="*/ 0 w 24303513"/>
              <a:gd name="connsiteY116" fmla="*/ 2353460 h 11333943"/>
              <a:gd name="connsiteX117" fmla="*/ 0 w 24303513"/>
              <a:gd name="connsiteY117" fmla="*/ 1686757 h 11333943"/>
              <a:gd name="connsiteX118" fmla="*/ 0 w 24303513"/>
              <a:gd name="connsiteY118" fmla="*/ 1020055 h 11333943"/>
              <a:gd name="connsiteX119" fmla="*/ 0 w 24303513"/>
              <a:gd name="connsiteY119" fmla="*/ 0 h 1133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24303513" h="11333943" fill="none" extrusionOk="0">
                <a:moveTo>
                  <a:pt x="0" y="0"/>
                </a:moveTo>
                <a:cubicBezTo>
                  <a:pt x="348709" y="56079"/>
                  <a:pt x="850260" y="36710"/>
                  <a:pt x="1180456" y="0"/>
                </a:cubicBezTo>
                <a:cubicBezTo>
                  <a:pt x="1510652" y="-36710"/>
                  <a:pt x="2084521" y="-43496"/>
                  <a:pt x="2360913" y="0"/>
                </a:cubicBezTo>
                <a:cubicBezTo>
                  <a:pt x="2637305" y="43496"/>
                  <a:pt x="2691363" y="20868"/>
                  <a:pt x="2812264" y="0"/>
                </a:cubicBezTo>
                <a:cubicBezTo>
                  <a:pt x="2933165" y="-20868"/>
                  <a:pt x="3231506" y="-15882"/>
                  <a:pt x="3506650" y="0"/>
                </a:cubicBezTo>
                <a:cubicBezTo>
                  <a:pt x="3781794" y="15882"/>
                  <a:pt x="3645431" y="-4553"/>
                  <a:pt x="3714966" y="0"/>
                </a:cubicBezTo>
                <a:cubicBezTo>
                  <a:pt x="3784501" y="4553"/>
                  <a:pt x="4222450" y="-9880"/>
                  <a:pt x="4652387" y="0"/>
                </a:cubicBezTo>
                <a:cubicBezTo>
                  <a:pt x="5082324" y="9880"/>
                  <a:pt x="4818504" y="-5759"/>
                  <a:pt x="4860703" y="0"/>
                </a:cubicBezTo>
                <a:cubicBezTo>
                  <a:pt x="4902902" y="5759"/>
                  <a:pt x="5129693" y="16832"/>
                  <a:pt x="5312054" y="0"/>
                </a:cubicBezTo>
                <a:cubicBezTo>
                  <a:pt x="5129693" y="16832"/>
                  <a:pt x="5290585" y="431"/>
                  <a:pt x="5277334" y="0"/>
                </a:cubicBezTo>
                <a:cubicBezTo>
                  <a:pt x="5290585" y="431"/>
                  <a:pt x="5634703" y="-2280"/>
                  <a:pt x="5728685" y="0"/>
                </a:cubicBezTo>
                <a:cubicBezTo>
                  <a:pt x="5822667" y="2280"/>
                  <a:pt x="6411773" y="39771"/>
                  <a:pt x="6666106" y="0"/>
                </a:cubicBezTo>
                <a:cubicBezTo>
                  <a:pt x="6920439" y="-39771"/>
                  <a:pt x="7007664" y="-4807"/>
                  <a:pt x="7117457" y="0"/>
                </a:cubicBezTo>
                <a:cubicBezTo>
                  <a:pt x="7227250" y="4807"/>
                  <a:pt x="7362735" y="-4606"/>
                  <a:pt x="7568808" y="0"/>
                </a:cubicBezTo>
                <a:cubicBezTo>
                  <a:pt x="7362735" y="-4606"/>
                  <a:pt x="7546835" y="-1663"/>
                  <a:pt x="7534089" y="0"/>
                </a:cubicBezTo>
                <a:cubicBezTo>
                  <a:pt x="7546835" y="-1663"/>
                  <a:pt x="7874512" y="17273"/>
                  <a:pt x="7985440" y="0"/>
                </a:cubicBezTo>
                <a:cubicBezTo>
                  <a:pt x="8096368" y="-17273"/>
                  <a:pt x="8113983" y="3592"/>
                  <a:pt x="8193756" y="0"/>
                </a:cubicBezTo>
                <a:cubicBezTo>
                  <a:pt x="8273529" y="-3592"/>
                  <a:pt x="8827332" y="48026"/>
                  <a:pt x="9374212" y="0"/>
                </a:cubicBezTo>
                <a:cubicBezTo>
                  <a:pt x="9921092" y="-48026"/>
                  <a:pt x="9672155" y="-13246"/>
                  <a:pt x="9825563" y="0"/>
                </a:cubicBezTo>
                <a:cubicBezTo>
                  <a:pt x="9672155" y="-13246"/>
                  <a:pt x="9798003" y="-1508"/>
                  <a:pt x="9790844" y="0"/>
                </a:cubicBezTo>
                <a:cubicBezTo>
                  <a:pt x="9783685" y="1508"/>
                  <a:pt x="9773382" y="-1689"/>
                  <a:pt x="9756125" y="0"/>
                </a:cubicBezTo>
                <a:cubicBezTo>
                  <a:pt x="9773382" y="-1689"/>
                  <a:pt x="10181467" y="-28598"/>
                  <a:pt x="10450511" y="0"/>
                </a:cubicBezTo>
                <a:cubicBezTo>
                  <a:pt x="10719555" y="28598"/>
                  <a:pt x="10987213" y="21590"/>
                  <a:pt x="11144897" y="0"/>
                </a:cubicBezTo>
                <a:cubicBezTo>
                  <a:pt x="11302581" y="-21590"/>
                  <a:pt x="11514812" y="24559"/>
                  <a:pt x="11839283" y="0"/>
                </a:cubicBezTo>
                <a:cubicBezTo>
                  <a:pt x="12163754" y="-24559"/>
                  <a:pt x="12361751" y="-14865"/>
                  <a:pt x="12533669" y="0"/>
                </a:cubicBezTo>
                <a:cubicBezTo>
                  <a:pt x="12705587" y="14865"/>
                  <a:pt x="13097142" y="22861"/>
                  <a:pt x="13471090" y="0"/>
                </a:cubicBezTo>
                <a:cubicBezTo>
                  <a:pt x="13845038" y="-22861"/>
                  <a:pt x="14003198" y="27670"/>
                  <a:pt x="14165476" y="0"/>
                </a:cubicBezTo>
                <a:cubicBezTo>
                  <a:pt x="14327754" y="-27670"/>
                  <a:pt x="14854432" y="3839"/>
                  <a:pt x="15102897" y="0"/>
                </a:cubicBezTo>
                <a:cubicBezTo>
                  <a:pt x="15351362" y="-3839"/>
                  <a:pt x="15445241" y="15472"/>
                  <a:pt x="15554248" y="0"/>
                </a:cubicBezTo>
                <a:cubicBezTo>
                  <a:pt x="15663255" y="-15472"/>
                  <a:pt x="15714093" y="5563"/>
                  <a:pt x="15762564" y="0"/>
                </a:cubicBezTo>
                <a:cubicBezTo>
                  <a:pt x="15811035" y="-5563"/>
                  <a:pt x="16408877" y="-57932"/>
                  <a:pt x="16943020" y="0"/>
                </a:cubicBezTo>
                <a:cubicBezTo>
                  <a:pt x="17477163" y="57932"/>
                  <a:pt x="17202463" y="5672"/>
                  <a:pt x="17394371" y="0"/>
                </a:cubicBezTo>
                <a:cubicBezTo>
                  <a:pt x="17586279" y="-5672"/>
                  <a:pt x="17676300" y="-8219"/>
                  <a:pt x="17845722" y="0"/>
                </a:cubicBezTo>
                <a:cubicBezTo>
                  <a:pt x="18015144" y="8219"/>
                  <a:pt x="18000336" y="-6346"/>
                  <a:pt x="18054038" y="0"/>
                </a:cubicBezTo>
                <a:cubicBezTo>
                  <a:pt x="18107740" y="6346"/>
                  <a:pt x="18515103" y="34005"/>
                  <a:pt x="18748424" y="0"/>
                </a:cubicBezTo>
                <a:cubicBezTo>
                  <a:pt x="18981745" y="-34005"/>
                  <a:pt x="19338401" y="28294"/>
                  <a:pt x="19685846" y="0"/>
                </a:cubicBezTo>
                <a:cubicBezTo>
                  <a:pt x="20033291" y="-28294"/>
                  <a:pt x="20288227" y="-38288"/>
                  <a:pt x="20866302" y="0"/>
                </a:cubicBezTo>
                <a:cubicBezTo>
                  <a:pt x="20288227" y="-38288"/>
                  <a:pt x="20840096" y="-1058"/>
                  <a:pt x="20831583" y="0"/>
                </a:cubicBezTo>
                <a:cubicBezTo>
                  <a:pt x="20840096" y="-1058"/>
                  <a:pt x="20960221" y="1292"/>
                  <a:pt x="21039898" y="0"/>
                </a:cubicBezTo>
                <a:cubicBezTo>
                  <a:pt x="21119576" y="-1292"/>
                  <a:pt x="21195122" y="323"/>
                  <a:pt x="21248214" y="0"/>
                </a:cubicBezTo>
                <a:cubicBezTo>
                  <a:pt x="21195122" y="323"/>
                  <a:pt x="21227411" y="1564"/>
                  <a:pt x="21213495" y="0"/>
                </a:cubicBezTo>
                <a:cubicBezTo>
                  <a:pt x="21227411" y="1564"/>
                  <a:pt x="21644512" y="1306"/>
                  <a:pt x="21907881" y="0"/>
                </a:cubicBezTo>
                <a:cubicBezTo>
                  <a:pt x="22171250" y="-1306"/>
                  <a:pt x="22446489" y="18017"/>
                  <a:pt x="22602267" y="0"/>
                </a:cubicBezTo>
                <a:cubicBezTo>
                  <a:pt x="22758045" y="-18017"/>
                  <a:pt x="23055823" y="-27171"/>
                  <a:pt x="23296653" y="0"/>
                </a:cubicBezTo>
                <a:cubicBezTo>
                  <a:pt x="23055823" y="-27171"/>
                  <a:pt x="23275347" y="1688"/>
                  <a:pt x="23261934" y="0"/>
                </a:cubicBezTo>
                <a:cubicBezTo>
                  <a:pt x="23275347" y="1688"/>
                  <a:pt x="24016233" y="47730"/>
                  <a:pt x="24303513" y="0"/>
                </a:cubicBezTo>
                <a:cubicBezTo>
                  <a:pt x="24325775" y="191992"/>
                  <a:pt x="24295937" y="444568"/>
                  <a:pt x="24303513" y="666703"/>
                </a:cubicBezTo>
                <a:cubicBezTo>
                  <a:pt x="24311089" y="888838"/>
                  <a:pt x="24290369" y="1231236"/>
                  <a:pt x="24303513" y="1446744"/>
                </a:cubicBezTo>
                <a:cubicBezTo>
                  <a:pt x="24316657" y="1662252"/>
                  <a:pt x="24310889" y="2037686"/>
                  <a:pt x="24303513" y="2226786"/>
                </a:cubicBezTo>
                <a:cubicBezTo>
                  <a:pt x="24296137" y="2415886"/>
                  <a:pt x="24277211" y="2630013"/>
                  <a:pt x="24303513" y="2893489"/>
                </a:cubicBezTo>
                <a:cubicBezTo>
                  <a:pt x="24329815" y="3156965"/>
                  <a:pt x="24304906" y="3495316"/>
                  <a:pt x="24303513" y="3786870"/>
                </a:cubicBezTo>
                <a:cubicBezTo>
                  <a:pt x="24302120" y="4078424"/>
                  <a:pt x="24312456" y="4137015"/>
                  <a:pt x="24303513" y="4453573"/>
                </a:cubicBezTo>
                <a:cubicBezTo>
                  <a:pt x="24294570" y="4770131"/>
                  <a:pt x="24316612" y="4704301"/>
                  <a:pt x="24303513" y="4780257"/>
                </a:cubicBezTo>
                <a:cubicBezTo>
                  <a:pt x="24290414" y="4856213"/>
                  <a:pt x="24272129" y="5376564"/>
                  <a:pt x="24303513" y="5560299"/>
                </a:cubicBezTo>
                <a:cubicBezTo>
                  <a:pt x="24334897" y="5744034"/>
                  <a:pt x="24309146" y="6264392"/>
                  <a:pt x="24303513" y="6453680"/>
                </a:cubicBezTo>
                <a:cubicBezTo>
                  <a:pt x="24297880" y="6642968"/>
                  <a:pt x="24326343" y="7071994"/>
                  <a:pt x="24303513" y="7233722"/>
                </a:cubicBezTo>
                <a:cubicBezTo>
                  <a:pt x="24280683" y="7395450"/>
                  <a:pt x="24285647" y="7645078"/>
                  <a:pt x="24303513" y="7787086"/>
                </a:cubicBezTo>
                <a:cubicBezTo>
                  <a:pt x="24321379" y="7929094"/>
                  <a:pt x="24259402" y="8322102"/>
                  <a:pt x="24303513" y="8680467"/>
                </a:cubicBezTo>
                <a:cubicBezTo>
                  <a:pt x="24347624" y="9038832"/>
                  <a:pt x="24330054" y="9199209"/>
                  <a:pt x="24303513" y="9347169"/>
                </a:cubicBezTo>
                <a:cubicBezTo>
                  <a:pt x="24276972" y="9495129"/>
                  <a:pt x="24286193" y="9921475"/>
                  <a:pt x="24303513" y="10127211"/>
                </a:cubicBezTo>
                <a:cubicBezTo>
                  <a:pt x="24320833" y="10332947"/>
                  <a:pt x="24249570" y="11049237"/>
                  <a:pt x="24303513" y="11333943"/>
                </a:cubicBezTo>
                <a:cubicBezTo>
                  <a:pt x="23995468" y="11374218"/>
                  <a:pt x="23713110" y="11276280"/>
                  <a:pt x="23123057" y="11333943"/>
                </a:cubicBezTo>
                <a:cubicBezTo>
                  <a:pt x="23713110" y="11276280"/>
                  <a:pt x="23145530" y="11333106"/>
                  <a:pt x="23157776" y="11333943"/>
                </a:cubicBezTo>
                <a:cubicBezTo>
                  <a:pt x="23145530" y="11333106"/>
                  <a:pt x="22271710" y="11317188"/>
                  <a:pt x="21977320" y="11333943"/>
                </a:cubicBezTo>
                <a:cubicBezTo>
                  <a:pt x="21682930" y="11350698"/>
                  <a:pt x="21634618" y="11340761"/>
                  <a:pt x="21525969" y="11333943"/>
                </a:cubicBezTo>
                <a:cubicBezTo>
                  <a:pt x="21417320" y="11327125"/>
                  <a:pt x="21249546" y="11339424"/>
                  <a:pt x="21074618" y="11333943"/>
                </a:cubicBezTo>
                <a:cubicBezTo>
                  <a:pt x="20899690" y="11328462"/>
                  <a:pt x="20723300" y="11341929"/>
                  <a:pt x="20623267" y="11333943"/>
                </a:cubicBezTo>
                <a:cubicBezTo>
                  <a:pt x="20523234" y="11325957"/>
                  <a:pt x="20103449" y="11355107"/>
                  <a:pt x="19928881" y="11333943"/>
                </a:cubicBezTo>
                <a:cubicBezTo>
                  <a:pt x="19754313" y="11312779"/>
                  <a:pt x="19490564" y="11337439"/>
                  <a:pt x="19234495" y="11333943"/>
                </a:cubicBezTo>
                <a:cubicBezTo>
                  <a:pt x="18978426" y="11330447"/>
                  <a:pt x="19116274" y="11343789"/>
                  <a:pt x="19026179" y="11333943"/>
                </a:cubicBezTo>
                <a:cubicBezTo>
                  <a:pt x="18936084" y="11324097"/>
                  <a:pt x="18339230" y="11358875"/>
                  <a:pt x="18088758" y="11333943"/>
                </a:cubicBezTo>
                <a:cubicBezTo>
                  <a:pt x="17838286" y="11309011"/>
                  <a:pt x="17944346" y="11343555"/>
                  <a:pt x="17880442" y="11333943"/>
                </a:cubicBezTo>
                <a:cubicBezTo>
                  <a:pt x="17816538" y="11324331"/>
                  <a:pt x="17500134" y="11349985"/>
                  <a:pt x="17186056" y="11333943"/>
                </a:cubicBezTo>
                <a:cubicBezTo>
                  <a:pt x="16871978" y="11317901"/>
                  <a:pt x="16352052" y="11318825"/>
                  <a:pt x="16005599" y="11333943"/>
                </a:cubicBezTo>
                <a:cubicBezTo>
                  <a:pt x="15659146" y="11349061"/>
                  <a:pt x="15456146" y="11324000"/>
                  <a:pt x="15311213" y="11333943"/>
                </a:cubicBezTo>
                <a:cubicBezTo>
                  <a:pt x="15166280" y="11343886"/>
                  <a:pt x="15192847" y="11334227"/>
                  <a:pt x="15102897" y="11333943"/>
                </a:cubicBezTo>
                <a:cubicBezTo>
                  <a:pt x="15192847" y="11334227"/>
                  <a:pt x="15123579" y="11335185"/>
                  <a:pt x="15137617" y="11333943"/>
                </a:cubicBezTo>
                <a:cubicBezTo>
                  <a:pt x="15123579" y="11335185"/>
                  <a:pt x="14996471" y="11330859"/>
                  <a:pt x="14929301" y="11333943"/>
                </a:cubicBezTo>
                <a:cubicBezTo>
                  <a:pt x="14862131" y="11337027"/>
                  <a:pt x="14595321" y="11347540"/>
                  <a:pt x="14477950" y="11333943"/>
                </a:cubicBezTo>
                <a:cubicBezTo>
                  <a:pt x="14595321" y="11347540"/>
                  <a:pt x="14499763" y="11333548"/>
                  <a:pt x="14512669" y="11333943"/>
                </a:cubicBezTo>
                <a:cubicBezTo>
                  <a:pt x="14499763" y="11333548"/>
                  <a:pt x="14054608" y="11334952"/>
                  <a:pt x="13818283" y="11333943"/>
                </a:cubicBezTo>
                <a:cubicBezTo>
                  <a:pt x="13581958" y="11332934"/>
                  <a:pt x="13221843" y="11278744"/>
                  <a:pt x="12637827" y="11333943"/>
                </a:cubicBezTo>
                <a:cubicBezTo>
                  <a:pt x="12053811" y="11389142"/>
                  <a:pt x="12371596" y="11328135"/>
                  <a:pt x="12186476" y="11333943"/>
                </a:cubicBezTo>
                <a:cubicBezTo>
                  <a:pt x="12001356" y="11339751"/>
                  <a:pt x="12071366" y="11327054"/>
                  <a:pt x="11978160" y="11333943"/>
                </a:cubicBezTo>
                <a:cubicBezTo>
                  <a:pt x="11884954" y="11340832"/>
                  <a:pt x="11134907" y="11296589"/>
                  <a:pt x="10797704" y="11333943"/>
                </a:cubicBezTo>
                <a:cubicBezTo>
                  <a:pt x="10460501" y="11371297"/>
                  <a:pt x="10457507" y="11344092"/>
                  <a:pt x="10346353" y="11333943"/>
                </a:cubicBezTo>
                <a:cubicBezTo>
                  <a:pt x="10235199" y="11323794"/>
                  <a:pt x="9798415" y="11357514"/>
                  <a:pt x="9408931" y="11333943"/>
                </a:cubicBezTo>
                <a:cubicBezTo>
                  <a:pt x="9019447" y="11310372"/>
                  <a:pt x="8776527" y="11294672"/>
                  <a:pt x="8228475" y="11333943"/>
                </a:cubicBezTo>
                <a:cubicBezTo>
                  <a:pt x="7680423" y="11373214"/>
                  <a:pt x="7981504" y="11355876"/>
                  <a:pt x="7777124" y="11333943"/>
                </a:cubicBezTo>
                <a:cubicBezTo>
                  <a:pt x="7572744" y="11312010"/>
                  <a:pt x="7346209" y="11326107"/>
                  <a:pt x="7082738" y="11333943"/>
                </a:cubicBezTo>
                <a:cubicBezTo>
                  <a:pt x="6819267" y="11341779"/>
                  <a:pt x="6444706" y="11303239"/>
                  <a:pt x="5902282" y="11333943"/>
                </a:cubicBezTo>
                <a:cubicBezTo>
                  <a:pt x="5359858" y="11364647"/>
                  <a:pt x="5603729" y="11355737"/>
                  <a:pt x="5450931" y="11333943"/>
                </a:cubicBezTo>
                <a:cubicBezTo>
                  <a:pt x="5298133" y="11312149"/>
                  <a:pt x="4984224" y="11331973"/>
                  <a:pt x="4756545" y="11333943"/>
                </a:cubicBezTo>
                <a:cubicBezTo>
                  <a:pt x="4528866" y="11335913"/>
                  <a:pt x="4147310" y="11291968"/>
                  <a:pt x="3819123" y="11333943"/>
                </a:cubicBezTo>
                <a:cubicBezTo>
                  <a:pt x="3490936" y="11375918"/>
                  <a:pt x="3486397" y="11321932"/>
                  <a:pt x="3367773" y="11333943"/>
                </a:cubicBezTo>
                <a:cubicBezTo>
                  <a:pt x="3486397" y="11321932"/>
                  <a:pt x="3391612" y="11332800"/>
                  <a:pt x="3402492" y="11333943"/>
                </a:cubicBezTo>
                <a:cubicBezTo>
                  <a:pt x="3391612" y="11332800"/>
                  <a:pt x="2696607" y="11289319"/>
                  <a:pt x="2222035" y="11333943"/>
                </a:cubicBezTo>
                <a:cubicBezTo>
                  <a:pt x="1747463" y="11378567"/>
                  <a:pt x="2055700" y="11328008"/>
                  <a:pt x="2013720" y="11333943"/>
                </a:cubicBezTo>
                <a:cubicBezTo>
                  <a:pt x="1971741" y="11339878"/>
                  <a:pt x="1560572" y="11333814"/>
                  <a:pt x="1319334" y="11333943"/>
                </a:cubicBezTo>
                <a:cubicBezTo>
                  <a:pt x="1560572" y="11333814"/>
                  <a:pt x="1345584" y="11333040"/>
                  <a:pt x="1354053" y="11333943"/>
                </a:cubicBezTo>
                <a:cubicBezTo>
                  <a:pt x="1345584" y="11333040"/>
                  <a:pt x="1044635" y="11337951"/>
                  <a:pt x="902702" y="11333943"/>
                </a:cubicBezTo>
                <a:cubicBezTo>
                  <a:pt x="760769" y="11329935"/>
                  <a:pt x="440302" y="11323335"/>
                  <a:pt x="0" y="11333943"/>
                </a:cubicBezTo>
                <a:cubicBezTo>
                  <a:pt x="2165" y="11218951"/>
                  <a:pt x="23778" y="10948275"/>
                  <a:pt x="0" y="10780580"/>
                </a:cubicBezTo>
                <a:cubicBezTo>
                  <a:pt x="-23778" y="10612885"/>
                  <a:pt x="6598" y="10416835"/>
                  <a:pt x="0" y="10227217"/>
                </a:cubicBezTo>
                <a:cubicBezTo>
                  <a:pt x="-6598" y="10037599"/>
                  <a:pt x="-27597" y="9645628"/>
                  <a:pt x="0" y="9447175"/>
                </a:cubicBezTo>
                <a:cubicBezTo>
                  <a:pt x="27597" y="9248722"/>
                  <a:pt x="18575" y="9076596"/>
                  <a:pt x="0" y="8893812"/>
                </a:cubicBezTo>
                <a:cubicBezTo>
                  <a:pt x="-18575" y="8711028"/>
                  <a:pt x="-25930" y="8380688"/>
                  <a:pt x="0" y="8000430"/>
                </a:cubicBezTo>
                <a:cubicBezTo>
                  <a:pt x="25930" y="7620172"/>
                  <a:pt x="7176" y="7415572"/>
                  <a:pt x="0" y="7107049"/>
                </a:cubicBezTo>
                <a:cubicBezTo>
                  <a:pt x="-7176" y="6798526"/>
                  <a:pt x="-1443" y="6785857"/>
                  <a:pt x="0" y="6667025"/>
                </a:cubicBezTo>
                <a:cubicBezTo>
                  <a:pt x="1443" y="6548193"/>
                  <a:pt x="11134" y="6439899"/>
                  <a:pt x="0" y="6340341"/>
                </a:cubicBezTo>
                <a:cubicBezTo>
                  <a:pt x="-11134" y="6240783"/>
                  <a:pt x="2668" y="5995606"/>
                  <a:pt x="0" y="5786978"/>
                </a:cubicBezTo>
                <a:cubicBezTo>
                  <a:pt x="-2668" y="5578350"/>
                  <a:pt x="20592" y="5383505"/>
                  <a:pt x="0" y="5233615"/>
                </a:cubicBezTo>
                <a:cubicBezTo>
                  <a:pt x="-20592" y="5083725"/>
                  <a:pt x="-2003" y="4626661"/>
                  <a:pt x="0" y="4453573"/>
                </a:cubicBezTo>
                <a:cubicBezTo>
                  <a:pt x="2003" y="4280485"/>
                  <a:pt x="13878" y="4230212"/>
                  <a:pt x="0" y="4126889"/>
                </a:cubicBezTo>
                <a:cubicBezTo>
                  <a:pt x="-13878" y="4023566"/>
                  <a:pt x="9484" y="3905311"/>
                  <a:pt x="0" y="3800204"/>
                </a:cubicBezTo>
                <a:cubicBezTo>
                  <a:pt x="-9484" y="3695098"/>
                  <a:pt x="-22087" y="3316270"/>
                  <a:pt x="0" y="3133502"/>
                </a:cubicBezTo>
                <a:cubicBezTo>
                  <a:pt x="22087" y="2950734"/>
                  <a:pt x="-20878" y="2637591"/>
                  <a:pt x="0" y="2353460"/>
                </a:cubicBezTo>
                <a:cubicBezTo>
                  <a:pt x="20878" y="2069329"/>
                  <a:pt x="22675" y="2014983"/>
                  <a:pt x="0" y="1686757"/>
                </a:cubicBezTo>
                <a:cubicBezTo>
                  <a:pt x="-22675" y="1358531"/>
                  <a:pt x="25592" y="1235844"/>
                  <a:pt x="0" y="1020055"/>
                </a:cubicBezTo>
                <a:cubicBezTo>
                  <a:pt x="-25592" y="804266"/>
                  <a:pt x="-26420" y="414673"/>
                  <a:pt x="0" y="0"/>
                </a:cubicBezTo>
                <a:close/>
              </a:path>
              <a:path w="24303513" h="11333943" stroke="0" extrusionOk="0">
                <a:moveTo>
                  <a:pt x="0" y="0"/>
                </a:moveTo>
                <a:cubicBezTo>
                  <a:pt x="252719" y="31384"/>
                  <a:pt x="444880" y="26878"/>
                  <a:pt x="694386" y="0"/>
                </a:cubicBezTo>
                <a:cubicBezTo>
                  <a:pt x="943892" y="-26878"/>
                  <a:pt x="831120" y="7794"/>
                  <a:pt x="902702" y="0"/>
                </a:cubicBezTo>
                <a:cubicBezTo>
                  <a:pt x="974284" y="-7794"/>
                  <a:pt x="1504158" y="53133"/>
                  <a:pt x="2083158" y="0"/>
                </a:cubicBezTo>
                <a:cubicBezTo>
                  <a:pt x="2662158" y="-53133"/>
                  <a:pt x="2189409" y="-3750"/>
                  <a:pt x="2291474" y="0"/>
                </a:cubicBezTo>
                <a:cubicBezTo>
                  <a:pt x="2393539" y="3750"/>
                  <a:pt x="2920940" y="-5945"/>
                  <a:pt x="3228895" y="0"/>
                </a:cubicBezTo>
                <a:cubicBezTo>
                  <a:pt x="3536850" y="5945"/>
                  <a:pt x="3961729" y="29502"/>
                  <a:pt x="4166317" y="0"/>
                </a:cubicBezTo>
                <a:cubicBezTo>
                  <a:pt x="4370905" y="-29502"/>
                  <a:pt x="4467206" y="-20076"/>
                  <a:pt x="4617667" y="0"/>
                </a:cubicBezTo>
                <a:cubicBezTo>
                  <a:pt x="4768128" y="20076"/>
                  <a:pt x="4999960" y="1570"/>
                  <a:pt x="5312054" y="0"/>
                </a:cubicBezTo>
                <a:cubicBezTo>
                  <a:pt x="5624148" y="-1570"/>
                  <a:pt x="5621469" y="21468"/>
                  <a:pt x="5763405" y="0"/>
                </a:cubicBezTo>
                <a:cubicBezTo>
                  <a:pt x="5905341" y="-21468"/>
                  <a:pt x="6244234" y="-1353"/>
                  <a:pt x="6700826" y="0"/>
                </a:cubicBezTo>
                <a:cubicBezTo>
                  <a:pt x="7157418" y="1353"/>
                  <a:pt x="6866182" y="4813"/>
                  <a:pt x="6909142" y="0"/>
                </a:cubicBezTo>
                <a:cubicBezTo>
                  <a:pt x="6952102" y="-4813"/>
                  <a:pt x="7633942" y="43566"/>
                  <a:pt x="7846563" y="0"/>
                </a:cubicBezTo>
                <a:cubicBezTo>
                  <a:pt x="7633942" y="43566"/>
                  <a:pt x="7826579" y="-1134"/>
                  <a:pt x="7811843" y="0"/>
                </a:cubicBezTo>
                <a:cubicBezTo>
                  <a:pt x="7826579" y="-1134"/>
                  <a:pt x="8515555" y="-52370"/>
                  <a:pt x="8992300" y="0"/>
                </a:cubicBezTo>
                <a:cubicBezTo>
                  <a:pt x="9469045" y="52370"/>
                  <a:pt x="9741908" y="-16620"/>
                  <a:pt x="9929721" y="0"/>
                </a:cubicBezTo>
                <a:cubicBezTo>
                  <a:pt x="10117534" y="16620"/>
                  <a:pt x="10632472" y="-768"/>
                  <a:pt x="10867142" y="0"/>
                </a:cubicBezTo>
                <a:cubicBezTo>
                  <a:pt x="11101812" y="768"/>
                  <a:pt x="11207164" y="5439"/>
                  <a:pt x="11318493" y="0"/>
                </a:cubicBezTo>
                <a:cubicBezTo>
                  <a:pt x="11429822" y="-5439"/>
                  <a:pt x="11556087" y="-13369"/>
                  <a:pt x="11769844" y="0"/>
                </a:cubicBezTo>
                <a:cubicBezTo>
                  <a:pt x="11983601" y="13369"/>
                  <a:pt x="12476882" y="-20799"/>
                  <a:pt x="12950300" y="0"/>
                </a:cubicBezTo>
                <a:cubicBezTo>
                  <a:pt x="12476882" y="-20799"/>
                  <a:pt x="12923714" y="-940"/>
                  <a:pt x="12915581" y="0"/>
                </a:cubicBezTo>
                <a:cubicBezTo>
                  <a:pt x="12923714" y="-940"/>
                  <a:pt x="13041846" y="4892"/>
                  <a:pt x="13123897" y="0"/>
                </a:cubicBezTo>
                <a:cubicBezTo>
                  <a:pt x="13205948" y="-4892"/>
                  <a:pt x="13243441" y="-6517"/>
                  <a:pt x="13332213" y="0"/>
                </a:cubicBezTo>
                <a:cubicBezTo>
                  <a:pt x="13420985" y="6517"/>
                  <a:pt x="14168867" y="-41211"/>
                  <a:pt x="14512669" y="0"/>
                </a:cubicBezTo>
                <a:cubicBezTo>
                  <a:pt x="14856471" y="41211"/>
                  <a:pt x="14820415" y="20348"/>
                  <a:pt x="14964020" y="0"/>
                </a:cubicBezTo>
                <a:cubicBezTo>
                  <a:pt x="15107625" y="-20348"/>
                  <a:pt x="15341904" y="22544"/>
                  <a:pt x="15658406" y="0"/>
                </a:cubicBezTo>
                <a:cubicBezTo>
                  <a:pt x="15974908" y="-22544"/>
                  <a:pt x="16449579" y="41956"/>
                  <a:pt x="16838863" y="0"/>
                </a:cubicBezTo>
                <a:cubicBezTo>
                  <a:pt x="17228147" y="-41956"/>
                  <a:pt x="17217052" y="16494"/>
                  <a:pt x="17533249" y="0"/>
                </a:cubicBezTo>
                <a:cubicBezTo>
                  <a:pt x="17849446" y="-16494"/>
                  <a:pt x="17769266" y="22238"/>
                  <a:pt x="17984600" y="0"/>
                </a:cubicBezTo>
                <a:cubicBezTo>
                  <a:pt x="18199934" y="-22238"/>
                  <a:pt x="18278759" y="1102"/>
                  <a:pt x="18435951" y="0"/>
                </a:cubicBezTo>
                <a:cubicBezTo>
                  <a:pt x="18593143" y="-1102"/>
                  <a:pt x="19055706" y="46356"/>
                  <a:pt x="19373372" y="0"/>
                </a:cubicBezTo>
                <a:cubicBezTo>
                  <a:pt x="19691038" y="-46356"/>
                  <a:pt x="19519080" y="-7680"/>
                  <a:pt x="19581688" y="0"/>
                </a:cubicBezTo>
                <a:cubicBezTo>
                  <a:pt x="19644296" y="7680"/>
                  <a:pt x="20083688" y="26135"/>
                  <a:pt x="20276074" y="0"/>
                </a:cubicBezTo>
                <a:cubicBezTo>
                  <a:pt x="20468460" y="-26135"/>
                  <a:pt x="20577581" y="21110"/>
                  <a:pt x="20727425" y="0"/>
                </a:cubicBezTo>
                <a:cubicBezTo>
                  <a:pt x="20577581" y="21110"/>
                  <a:pt x="20704849" y="739"/>
                  <a:pt x="20692705" y="0"/>
                </a:cubicBezTo>
                <a:cubicBezTo>
                  <a:pt x="20704849" y="739"/>
                  <a:pt x="21314580" y="46544"/>
                  <a:pt x="21630127" y="0"/>
                </a:cubicBezTo>
                <a:cubicBezTo>
                  <a:pt x="21945674" y="-46544"/>
                  <a:pt x="22358429" y="28318"/>
                  <a:pt x="22810583" y="0"/>
                </a:cubicBezTo>
                <a:cubicBezTo>
                  <a:pt x="23262737" y="-28318"/>
                  <a:pt x="23846252" y="24073"/>
                  <a:pt x="24303513" y="0"/>
                </a:cubicBezTo>
                <a:cubicBezTo>
                  <a:pt x="24329883" y="280969"/>
                  <a:pt x="24334927" y="483411"/>
                  <a:pt x="24303513" y="666703"/>
                </a:cubicBezTo>
                <a:cubicBezTo>
                  <a:pt x="24272099" y="849995"/>
                  <a:pt x="24314434" y="879400"/>
                  <a:pt x="24303513" y="993387"/>
                </a:cubicBezTo>
                <a:cubicBezTo>
                  <a:pt x="24292592" y="1107374"/>
                  <a:pt x="24280983" y="1314084"/>
                  <a:pt x="24303513" y="1546750"/>
                </a:cubicBezTo>
                <a:cubicBezTo>
                  <a:pt x="24326043" y="1779416"/>
                  <a:pt x="24321935" y="1835587"/>
                  <a:pt x="24303513" y="2100113"/>
                </a:cubicBezTo>
                <a:cubicBezTo>
                  <a:pt x="24285091" y="2364639"/>
                  <a:pt x="24333357" y="2705338"/>
                  <a:pt x="24303513" y="2993494"/>
                </a:cubicBezTo>
                <a:cubicBezTo>
                  <a:pt x="24273669" y="3281650"/>
                  <a:pt x="24279994" y="3447475"/>
                  <a:pt x="24303513" y="3660197"/>
                </a:cubicBezTo>
                <a:cubicBezTo>
                  <a:pt x="24327032" y="3872919"/>
                  <a:pt x="24273830" y="4177895"/>
                  <a:pt x="24303513" y="4440239"/>
                </a:cubicBezTo>
                <a:cubicBezTo>
                  <a:pt x="24333196" y="4702583"/>
                  <a:pt x="24284601" y="4880864"/>
                  <a:pt x="24303513" y="4993602"/>
                </a:cubicBezTo>
                <a:cubicBezTo>
                  <a:pt x="24322425" y="5106340"/>
                  <a:pt x="24278979" y="5289549"/>
                  <a:pt x="24303513" y="5546965"/>
                </a:cubicBezTo>
                <a:cubicBezTo>
                  <a:pt x="24328047" y="5804381"/>
                  <a:pt x="24319218" y="5847326"/>
                  <a:pt x="24303513" y="5986989"/>
                </a:cubicBezTo>
                <a:cubicBezTo>
                  <a:pt x="24287808" y="6126652"/>
                  <a:pt x="24322676" y="6512094"/>
                  <a:pt x="24303513" y="6653691"/>
                </a:cubicBezTo>
                <a:cubicBezTo>
                  <a:pt x="24284350" y="6795288"/>
                  <a:pt x="24286202" y="7008439"/>
                  <a:pt x="24303513" y="7320394"/>
                </a:cubicBezTo>
                <a:cubicBezTo>
                  <a:pt x="24320824" y="7632349"/>
                  <a:pt x="24321872" y="7697840"/>
                  <a:pt x="24303513" y="7873757"/>
                </a:cubicBezTo>
                <a:cubicBezTo>
                  <a:pt x="24285154" y="8049674"/>
                  <a:pt x="24311613" y="8218501"/>
                  <a:pt x="24303513" y="8313781"/>
                </a:cubicBezTo>
                <a:cubicBezTo>
                  <a:pt x="24295413" y="8409061"/>
                  <a:pt x="24287381" y="8573659"/>
                  <a:pt x="24303513" y="8753804"/>
                </a:cubicBezTo>
                <a:cubicBezTo>
                  <a:pt x="24319645" y="8933949"/>
                  <a:pt x="24314926" y="9140434"/>
                  <a:pt x="24303513" y="9307167"/>
                </a:cubicBezTo>
                <a:cubicBezTo>
                  <a:pt x="24292100" y="9473900"/>
                  <a:pt x="24289572" y="9892938"/>
                  <a:pt x="24303513" y="10087209"/>
                </a:cubicBezTo>
                <a:cubicBezTo>
                  <a:pt x="24317454" y="10281480"/>
                  <a:pt x="24298048" y="10324689"/>
                  <a:pt x="24303513" y="10527233"/>
                </a:cubicBezTo>
                <a:cubicBezTo>
                  <a:pt x="24308978" y="10729777"/>
                  <a:pt x="24264968" y="11131500"/>
                  <a:pt x="24303513" y="11333943"/>
                </a:cubicBezTo>
                <a:cubicBezTo>
                  <a:pt x="24205564" y="11332301"/>
                  <a:pt x="24186490" y="11330301"/>
                  <a:pt x="24095197" y="11333943"/>
                </a:cubicBezTo>
                <a:cubicBezTo>
                  <a:pt x="24186490" y="11330301"/>
                  <a:pt x="24121300" y="11333062"/>
                  <a:pt x="24129916" y="11333943"/>
                </a:cubicBezTo>
                <a:cubicBezTo>
                  <a:pt x="24138532" y="11334824"/>
                  <a:pt x="24154551" y="11333314"/>
                  <a:pt x="24164636" y="11333943"/>
                </a:cubicBezTo>
                <a:cubicBezTo>
                  <a:pt x="24154551" y="11333314"/>
                  <a:pt x="23492076" y="11379692"/>
                  <a:pt x="23227215" y="11333943"/>
                </a:cubicBezTo>
                <a:cubicBezTo>
                  <a:pt x="22962354" y="11288194"/>
                  <a:pt x="22910923" y="11319152"/>
                  <a:pt x="22775864" y="11333943"/>
                </a:cubicBezTo>
                <a:cubicBezTo>
                  <a:pt x="22640805" y="11348734"/>
                  <a:pt x="22519596" y="11342522"/>
                  <a:pt x="22324513" y="11333943"/>
                </a:cubicBezTo>
                <a:cubicBezTo>
                  <a:pt x="22129430" y="11325364"/>
                  <a:pt x="21643050" y="11357782"/>
                  <a:pt x="21144056" y="11333943"/>
                </a:cubicBezTo>
                <a:cubicBezTo>
                  <a:pt x="21643050" y="11357782"/>
                  <a:pt x="21164796" y="11332238"/>
                  <a:pt x="21178776" y="11333943"/>
                </a:cubicBezTo>
                <a:cubicBezTo>
                  <a:pt x="21192756" y="11335648"/>
                  <a:pt x="21205479" y="11333533"/>
                  <a:pt x="21213495" y="11333943"/>
                </a:cubicBezTo>
                <a:cubicBezTo>
                  <a:pt x="21205479" y="11333533"/>
                  <a:pt x="20508734" y="11349012"/>
                  <a:pt x="20276074" y="11333943"/>
                </a:cubicBezTo>
                <a:cubicBezTo>
                  <a:pt x="20508734" y="11349012"/>
                  <a:pt x="20300443" y="11333872"/>
                  <a:pt x="20310793" y="11333943"/>
                </a:cubicBezTo>
                <a:cubicBezTo>
                  <a:pt x="20300443" y="11333872"/>
                  <a:pt x="20204230" y="11343519"/>
                  <a:pt x="20102477" y="11333943"/>
                </a:cubicBezTo>
                <a:cubicBezTo>
                  <a:pt x="20000724" y="11324367"/>
                  <a:pt x="19622431" y="11350540"/>
                  <a:pt x="19408091" y="11333943"/>
                </a:cubicBezTo>
                <a:cubicBezTo>
                  <a:pt x="19193751" y="11317346"/>
                  <a:pt x="18938196" y="11377533"/>
                  <a:pt x="18470670" y="11333943"/>
                </a:cubicBezTo>
                <a:cubicBezTo>
                  <a:pt x="18003144" y="11290353"/>
                  <a:pt x="18038944" y="11367549"/>
                  <a:pt x="17776284" y="11333943"/>
                </a:cubicBezTo>
                <a:cubicBezTo>
                  <a:pt x="17513624" y="11300337"/>
                  <a:pt x="17264764" y="11313395"/>
                  <a:pt x="16838863" y="11333943"/>
                </a:cubicBezTo>
                <a:cubicBezTo>
                  <a:pt x="17264764" y="11313395"/>
                  <a:pt x="16856807" y="11334186"/>
                  <a:pt x="16873582" y="11333943"/>
                </a:cubicBezTo>
                <a:cubicBezTo>
                  <a:pt x="16856807" y="11334186"/>
                  <a:pt x="16227952" y="11332800"/>
                  <a:pt x="15936161" y="11333943"/>
                </a:cubicBezTo>
                <a:cubicBezTo>
                  <a:pt x="15644370" y="11335086"/>
                  <a:pt x="15580654" y="11345271"/>
                  <a:pt x="15484810" y="11333943"/>
                </a:cubicBezTo>
                <a:cubicBezTo>
                  <a:pt x="15388966" y="11322615"/>
                  <a:pt x="15050847" y="11338747"/>
                  <a:pt x="14790424" y="11333943"/>
                </a:cubicBezTo>
                <a:cubicBezTo>
                  <a:pt x="14530001" y="11329139"/>
                  <a:pt x="14626891" y="11325453"/>
                  <a:pt x="14582108" y="11333943"/>
                </a:cubicBezTo>
                <a:cubicBezTo>
                  <a:pt x="14537325" y="11342433"/>
                  <a:pt x="14241212" y="11338642"/>
                  <a:pt x="14130757" y="11333943"/>
                </a:cubicBezTo>
                <a:cubicBezTo>
                  <a:pt x="14020302" y="11329244"/>
                  <a:pt x="13348251" y="11277225"/>
                  <a:pt x="12950300" y="11333943"/>
                </a:cubicBezTo>
                <a:cubicBezTo>
                  <a:pt x="12552349" y="11390661"/>
                  <a:pt x="12314788" y="11373589"/>
                  <a:pt x="12012879" y="11333943"/>
                </a:cubicBezTo>
                <a:cubicBezTo>
                  <a:pt x="11710970" y="11294297"/>
                  <a:pt x="11894463" y="11340361"/>
                  <a:pt x="11804563" y="11333943"/>
                </a:cubicBezTo>
                <a:cubicBezTo>
                  <a:pt x="11714663" y="11327525"/>
                  <a:pt x="11360701" y="11354593"/>
                  <a:pt x="11110177" y="11333943"/>
                </a:cubicBezTo>
                <a:cubicBezTo>
                  <a:pt x="10859653" y="11313293"/>
                  <a:pt x="10387264" y="11290752"/>
                  <a:pt x="10172756" y="11333943"/>
                </a:cubicBezTo>
                <a:cubicBezTo>
                  <a:pt x="9958248" y="11377134"/>
                  <a:pt x="10041436" y="11329001"/>
                  <a:pt x="9964440" y="11333943"/>
                </a:cubicBezTo>
                <a:cubicBezTo>
                  <a:pt x="9887444" y="11338885"/>
                  <a:pt x="9235076" y="11316685"/>
                  <a:pt x="9027019" y="11333943"/>
                </a:cubicBezTo>
                <a:cubicBezTo>
                  <a:pt x="8818962" y="11351201"/>
                  <a:pt x="8567884" y="11333826"/>
                  <a:pt x="8332633" y="11333943"/>
                </a:cubicBezTo>
                <a:cubicBezTo>
                  <a:pt x="8097382" y="11334060"/>
                  <a:pt x="8034530" y="11353238"/>
                  <a:pt x="7881282" y="11333943"/>
                </a:cubicBezTo>
                <a:cubicBezTo>
                  <a:pt x="7728034" y="11314648"/>
                  <a:pt x="7368077" y="11345730"/>
                  <a:pt x="7186896" y="11333943"/>
                </a:cubicBezTo>
                <a:cubicBezTo>
                  <a:pt x="7005715" y="11322156"/>
                  <a:pt x="6719119" y="11344525"/>
                  <a:pt x="6492510" y="11333943"/>
                </a:cubicBezTo>
                <a:cubicBezTo>
                  <a:pt x="6265901" y="11323361"/>
                  <a:pt x="5945963" y="11362387"/>
                  <a:pt x="5798124" y="11333943"/>
                </a:cubicBezTo>
                <a:cubicBezTo>
                  <a:pt x="5650285" y="11305499"/>
                  <a:pt x="5291139" y="11291958"/>
                  <a:pt x="4860703" y="11333943"/>
                </a:cubicBezTo>
                <a:cubicBezTo>
                  <a:pt x="5291139" y="11291958"/>
                  <a:pt x="4886763" y="11332578"/>
                  <a:pt x="4895422" y="11333943"/>
                </a:cubicBezTo>
                <a:cubicBezTo>
                  <a:pt x="4886763" y="11332578"/>
                  <a:pt x="4544075" y="11317723"/>
                  <a:pt x="4201036" y="11333943"/>
                </a:cubicBezTo>
                <a:cubicBezTo>
                  <a:pt x="4544075" y="11317723"/>
                  <a:pt x="4219816" y="11333477"/>
                  <a:pt x="4235755" y="11333943"/>
                </a:cubicBezTo>
                <a:cubicBezTo>
                  <a:pt x="4219816" y="11333477"/>
                  <a:pt x="3677080" y="11300439"/>
                  <a:pt x="3298334" y="11333943"/>
                </a:cubicBezTo>
                <a:cubicBezTo>
                  <a:pt x="3677080" y="11300439"/>
                  <a:pt x="3323897" y="11332749"/>
                  <a:pt x="3333053" y="11333943"/>
                </a:cubicBezTo>
                <a:cubicBezTo>
                  <a:pt x="3323897" y="11332749"/>
                  <a:pt x="2810678" y="11328241"/>
                  <a:pt x="2395632" y="11333943"/>
                </a:cubicBezTo>
                <a:cubicBezTo>
                  <a:pt x="1980586" y="11339645"/>
                  <a:pt x="1922471" y="11323423"/>
                  <a:pt x="1458211" y="11333943"/>
                </a:cubicBezTo>
                <a:cubicBezTo>
                  <a:pt x="993951" y="11344463"/>
                  <a:pt x="1186043" y="11329000"/>
                  <a:pt x="1006860" y="11333943"/>
                </a:cubicBezTo>
                <a:cubicBezTo>
                  <a:pt x="827677" y="11338886"/>
                  <a:pt x="446069" y="11309133"/>
                  <a:pt x="0" y="11333943"/>
                </a:cubicBezTo>
                <a:cubicBezTo>
                  <a:pt x="18988" y="11031402"/>
                  <a:pt x="3694" y="10871613"/>
                  <a:pt x="0" y="10667240"/>
                </a:cubicBezTo>
                <a:cubicBezTo>
                  <a:pt x="-3694" y="10462867"/>
                  <a:pt x="16374" y="10407115"/>
                  <a:pt x="0" y="10227217"/>
                </a:cubicBezTo>
                <a:cubicBezTo>
                  <a:pt x="-16374" y="10047319"/>
                  <a:pt x="-723" y="9728309"/>
                  <a:pt x="0" y="9333835"/>
                </a:cubicBezTo>
                <a:cubicBezTo>
                  <a:pt x="723" y="8939361"/>
                  <a:pt x="8806" y="8954960"/>
                  <a:pt x="0" y="8780472"/>
                </a:cubicBezTo>
                <a:cubicBezTo>
                  <a:pt x="-8806" y="8605984"/>
                  <a:pt x="35879" y="8336292"/>
                  <a:pt x="0" y="8000430"/>
                </a:cubicBezTo>
                <a:cubicBezTo>
                  <a:pt x="-35879" y="7664568"/>
                  <a:pt x="-1449" y="7801970"/>
                  <a:pt x="0" y="7673746"/>
                </a:cubicBezTo>
                <a:cubicBezTo>
                  <a:pt x="1449" y="7545522"/>
                  <a:pt x="-15131" y="7114840"/>
                  <a:pt x="0" y="6893704"/>
                </a:cubicBezTo>
                <a:cubicBezTo>
                  <a:pt x="15131" y="6672568"/>
                  <a:pt x="29181" y="6547054"/>
                  <a:pt x="0" y="6227002"/>
                </a:cubicBezTo>
                <a:cubicBezTo>
                  <a:pt x="-29181" y="5906950"/>
                  <a:pt x="-24238" y="5707916"/>
                  <a:pt x="0" y="5333620"/>
                </a:cubicBezTo>
                <a:cubicBezTo>
                  <a:pt x="24238" y="4959324"/>
                  <a:pt x="-19186" y="4826135"/>
                  <a:pt x="0" y="4440239"/>
                </a:cubicBezTo>
                <a:cubicBezTo>
                  <a:pt x="19186" y="4054343"/>
                  <a:pt x="31972" y="3940078"/>
                  <a:pt x="0" y="3660197"/>
                </a:cubicBezTo>
                <a:cubicBezTo>
                  <a:pt x="-31972" y="3380316"/>
                  <a:pt x="9458" y="3320504"/>
                  <a:pt x="0" y="3220173"/>
                </a:cubicBezTo>
                <a:cubicBezTo>
                  <a:pt x="-9458" y="3119842"/>
                  <a:pt x="12919" y="3022434"/>
                  <a:pt x="0" y="2893489"/>
                </a:cubicBezTo>
                <a:cubicBezTo>
                  <a:pt x="-12919" y="2764544"/>
                  <a:pt x="-30458" y="2295693"/>
                  <a:pt x="0" y="2000108"/>
                </a:cubicBezTo>
                <a:cubicBezTo>
                  <a:pt x="30458" y="1704523"/>
                  <a:pt x="-14160" y="1704962"/>
                  <a:pt x="0" y="1446744"/>
                </a:cubicBezTo>
                <a:cubicBezTo>
                  <a:pt x="14160" y="1188526"/>
                  <a:pt x="-5887" y="1174337"/>
                  <a:pt x="0" y="1006721"/>
                </a:cubicBezTo>
                <a:cubicBezTo>
                  <a:pt x="5887" y="839105"/>
                  <a:pt x="38568" y="451919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290420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Oracle </a:t>
            </a:r>
            <a:r>
              <a:rPr lang="en-GB" sz="6600" b="1" dirty="0">
                <a:latin typeface="GoodHeadlinePro-Bold" panose="020B0804020101020102" pitchFamily="34" charset="0"/>
              </a:rPr>
              <a:t>APEX</a:t>
            </a: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 SQL Workshop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E1DBF054-5165-C34F-0846-6692F5F0A1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765" y="-920883"/>
            <a:ext cx="20483313" cy="9552393"/>
          </a:xfrm>
          <a:custGeom>
            <a:avLst/>
            <a:gdLst>
              <a:gd name="connsiteX0" fmla="*/ 0 w 20483313"/>
              <a:gd name="connsiteY0" fmla="*/ 0 h 9552393"/>
              <a:gd name="connsiteX1" fmla="*/ 273111 w 20483313"/>
              <a:gd name="connsiteY1" fmla="*/ 0 h 9552393"/>
              <a:gd name="connsiteX2" fmla="*/ 1160721 w 20483313"/>
              <a:gd name="connsiteY2" fmla="*/ 0 h 9552393"/>
              <a:gd name="connsiteX3" fmla="*/ 1843498 w 20483313"/>
              <a:gd name="connsiteY3" fmla="*/ 0 h 9552393"/>
              <a:gd name="connsiteX4" fmla="*/ 2116609 w 20483313"/>
              <a:gd name="connsiteY4" fmla="*/ 0 h 9552393"/>
              <a:gd name="connsiteX5" fmla="*/ 3004219 w 20483313"/>
              <a:gd name="connsiteY5" fmla="*/ 0 h 9552393"/>
              <a:gd name="connsiteX6" fmla="*/ 3482163 w 20483313"/>
              <a:gd name="connsiteY6" fmla="*/ 0 h 9552393"/>
              <a:gd name="connsiteX7" fmla="*/ 3755274 w 20483313"/>
              <a:gd name="connsiteY7" fmla="*/ 0 h 9552393"/>
              <a:gd name="connsiteX8" fmla="*/ 4847717 w 20483313"/>
              <a:gd name="connsiteY8" fmla="*/ 0 h 9552393"/>
              <a:gd name="connsiteX9" fmla="*/ 5325661 w 20483313"/>
              <a:gd name="connsiteY9" fmla="*/ 0 h 9552393"/>
              <a:gd name="connsiteX10" fmla="*/ 5598772 w 20483313"/>
              <a:gd name="connsiteY10" fmla="*/ 0 h 9552393"/>
              <a:gd name="connsiteX11" fmla="*/ 6691216 w 20483313"/>
              <a:gd name="connsiteY11" fmla="*/ 0 h 9552393"/>
              <a:gd name="connsiteX12" fmla="*/ 6964326 w 20483313"/>
              <a:gd name="connsiteY12" fmla="*/ 0 h 9552393"/>
              <a:gd name="connsiteX13" fmla="*/ 7237437 w 20483313"/>
              <a:gd name="connsiteY13" fmla="*/ 0 h 9552393"/>
              <a:gd name="connsiteX14" fmla="*/ 7305715 w 20483313"/>
              <a:gd name="connsiteY14" fmla="*/ 0 h 9552393"/>
              <a:gd name="connsiteX15" fmla="*/ 7578826 w 20483313"/>
              <a:gd name="connsiteY15" fmla="*/ 0 h 9552393"/>
              <a:gd name="connsiteX16" fmla="*/ 8261603 w 20483313"/>
              <a:gd name="connsiteY16" fmla="*/ 0 h 9552393"/>
              <a:gd name="connsiteX17" fmla="*/ 9354046 w 20483313"/>
              <a:gd name="connsiteY17" fmla="*/ 0 h 9552393"/>
              <a:gd name="connsiteX18" fmla="*/ 10036823 w 20483313"/>
              <a:gd name="connsiteY18" fmla="*/ 0 h 9552393"/>
              <a:gd name="connsiteX19" fmla="*/ 10309934 w 20483313"/>
              <a:gd name="connsiteY19" fmla="*/ 0 h 9552393"/>
              <a:gd name="connsiteX20" fmla="*/ 10378212 w 20483313"/>
              <a:gd name="connsiteY20" fmla="*/ 0 h 9552393"/>
              <a:gd name="connsiteX21" fmla="*/ 10651323 w 20483313"/>
              <a:gd name="connsiteY21" fmla="*/ 0 h 9552393"/>
              <a:gd name="connsiteX22" fmla="*/ 11743766 w 20483313"/>
              <a:gd name="connsiteY22" fmla="*/ 0 h 9552393"/>
              <a:gd name="connsiteX23" fmla="*/ 12221710 w 20483313"/>
              <a:gd name="connsiteY23" fmla="*/ 0 h 9552393"/>
              <a:gd name="connsiteX24" fmla="*/ 12904487 w 20483313"/>
              <a:gd name="connsiteY24" fmla="*/ 0 h 9552393"/>
              <a:gd name="connsiteX25" fmla="*/ 13177598 w 20483313"/>
              <a:gd name="connsiteY25" fmla="*/ 0 h 9552393"/>
              <a:gd name="connsiteX26" fmla="*/ 14065208 w 20483313"/>
              <a:gd name="connsiteY26" fmla="*/ 0 h 9552393"/>
              <a:gd name="connsiteX27" fmla="*/ 14338319 w 20483313"/>
              <a:gd name="connsiteY27" fmla="*/ 0 h 9552393"/>
              <a:gd name="connsiteX28" fmla="*/ 14816263 w 20483313"/>
              <a:gd name="connsiteY28" fmla="*/ 0 h 9552393"/>
              <a:gd name="connsiteX29" fmla="*/ 14884541 w 20483313"/>
              <a:gd name="connsiteY29" fmla="*/ 0 h 9552393"/>
              <a:gd name="connsiteX30" fmla="*/ 15362485 w 20483313"/>
              <a:gd name="connsiteY30" fmla="*/ 0 h 9552393"/>
              <a:gd name="connsiteX31" fmla="*/ 16250095 w 20483313"/>
              <a:gd name="connsiteY31" fmla="*/ 0 h 9552393"/>
              <a:gd name="connsiteX32" fmla="*/ 16728039 w 20483313"/>
              <a:gd name="connsiteY32" fmla="*/ 0 h 9552393"/>
              <a:gd name="connsiteX33" fmla="*/ 17205983 w 20483313"/>
              <a:gd name="connsiteY33" fmla="*/ 0 h 9552393"/>
              <a:gd name="connsiteX34" fmla="*/ 17274261 w 20483313"/>
              <a:gd name="connsiteY34" fmla="*/ 0 h 9552393"/>
              <a:gd name="connsiteX35" fmla="*/ 17752205 w 20483313"/>
              <a:gd name="connsiteY35" fmla="*/ 0 h 9552393"/>
              <a:gd name="connsiteX36" fmla="*/ 18025315 w 20483313"/>
              <a:gd name="connsiteY36" fmla="*/ 0 h 9552393"/>
              <a:gd name="connsiteX37" fmla="*/ 19117759 w 20483313"/>
              <a:gd name="connsiteY37" fmla="*/ 0 h 9552393"/>
              <a:gd name="connsiteX38" fmla="*/ 19595703 w 20483313"/>
              <a:gd name="connsiteY38" fmla="*/ 0 h 9552393"/>
              <a:gd name="connsiteX39" fmla="*/ 19663980 w 20483313"/>
              <a:gd name="connsiteY39" fmla="*/ 0 h 9552393"/>
              <a:gd name="connsiteX40" fmla="*/ 19732258 w 20483313"/>
              <a:gd name="connsiteY40" fmla="*/ 0 h 9552393"/>
              <a:gd name="connsiteX41" fmla="*/ 20483313 w 20483313"/>
              <a:gd name="connsiteY41" fmla="*/ 0 h 9552393"/>
              <a:gd name="connsiteX42" fmla="*/ 20483313 w 20483313"/>
              <a:gd name="connsiteY42" fmla="*/ 682314 h 9552393"/>
              <a:gd name="connsiteX43" fmla="*/ 20483313 w 20483313"/>
              <a:gd name="connsiteY43" fmla="*/ 1078056 h 9552393"/>
              <a:gd name="connsiteX44" fmla="*/ 20483313 w 20483313"/>
              <a:gd name="connsiteY44" fmla="*/ 1473798 h 9552393"/>
              <a:gd name="connsiteX45" fmla="*/ 20483313 w 20483313"/>
              <a:gd name="connsiteY45" fmla="*/ 1869540 h 9552393"/>
              <a:gd name="connsiteX46" fmla="*/ 20483313 w 20483313"/>
              <a:gd name="connsiteY46" fmla="*/ 2265282 h 9552393"/>
              <a:gd name="connsiteX47" fmla="*/ 20483313 w 20483313"/>
              <a:gd name="connsiteY47" fmla="*/ 3043119 h 9552393"/>
              <a:gd name="connsiteX48" fmla="*/ 20483313 w 20483313"/>
              <a:gd name="connsiteY48" fmla="*/ 3629909 h 9552393"/>
              <a:gd name="connsiteX49" fmla="*/ 20483313 w 20483313"/>
              <a:gd name="connsiteY49" fmla="*/ 4216699 h 9552393"/>
              <a:gd name="connsiteX50" fmla="*/ 20483313 w 20483313"/>
              <a:gd name="connsiteY50" fmla="*/ 5090061 h 9552393"/>
              <a:gd name="connsiteX51" fmla="*/ 20483313 w 20483313"/>
              <a:gd name="connsiteY51" fmla="*/ 5676851 h 9552393"/>
              <a:gd name="connsiteX52" fmla="*/ 20483313 w 20483313"/>
              <a:gd name="connsiteY52" fmla="*/ 6072593 h 9552393"/>
              <a:gd name="connsiteX53" fmla="*/ 20483313 w 20483313"/>
              <a:gd name="connsiteY53" fmla="*/ 6659383 h 9552393"/>
              <a:gd name="connsiteX54" fmla="*/ 20483313 w 20483313"/>
              <a:gd name="connsiteY54" fmla="*/ 7437220 h 9552393"/>
              <a:gd name="connsiteX55" fmla="*/ 20483313 w 20483313"/>
              <a:gd name="connsiteY55" fmla="*/ 8119534 h 9552393"/>
              <a:gd name="connsiteX56" fmla="*/ 20483313 w 20483313"/>
              <a:gd name="connsiteY56" fmla="*/ 8897372 h 9552393"/>
              <a:gd name="connsiteX57" fmla="*/ 20483313 w 20483313"/>
              <a:gd name="connsiteY57" fmla="*/ 9552393 h 9552393"/>
              <a:gd name="connsiteX58" fmla="*/ 19390870 w 20483313"/>
              <a:gd name="connsiteY58" fmla="*/ 9552393 h 9552393"/>
              <a:gd name="connsiteX59" fmla="*/ 18298426 w 20483313"/>
              <a:gd name="connsiteY59" fmla="*/ 9552393 h 9552393"/>
              <a:gd name="connsiteX60" fmla="*/ 18230149 w 20483313"/>
              <a:gd name="connsiteY60" fmla="*/ 9552393 h 9552393"/>
              <a:gd name="connsiteX61" fmla="*/ 17137705 w 20483313"/>
              <a:gd name="connsiteY61" fmla="*/ 9552393 h 9552393"/>
              <a:gd name="connsiteX62" fmla="*/ 16045262 w 20483313"/>
              <a:gd name="connsiteY62" fmla="*/ 9552393 h 9552393"/>
              <a:gd name="connsiteX63" fmla="*/ 15157652 w 20483313"/>
              <a:gd name="connsiteY63" fmla="*/ 9552393 h 9552393"/>
              <a:gd name="connsiteX64" fmla="*/ 14065208 w 20483313"/>
              <a:gd name="connsiteY64" fmla="*/ 9552393 h 9552393"/>
              <a:gd name="connsiteX65" fmla="*/ 12972765 w 20483313"/>
              <a:gd name="connsiteY65" fmla="*/ 9552393 h 9552393"/>
              <a:gd name="connsiteX66" fmla="*/ 12904487 w 20483313"/>
              <a:gd name="connsiteY66" fmla="*/ 9552393 h 9552393"/>
              <a:gd name="connsiteX67" fmla="*/ 12016877 w 20483313"/>
              <a:gd name="connsiteY67" fmla="*/ 9552393 h 9552393"/>
              <a:gd name="connsiteX68" fmla="*/ 11129267 w 20483313"/>
              <a:gd name="connsiteY68" fmla="*/ 9552393 h 9552393"/>
              <a:gd name="connsiteX69" fmla="*/ 10651323 w 20483313"/>
              <a:gd name="connsiteY69" fmla="*/ 9552393 h 9552393"/>
              <a:gd name="connsiteX70" fmla="*/ 9558879 w 20483313"/>
              <a:gd name="connsiteY70" fmla="*/ 9552393 h 9552393"/>
              <a:gd name="connsiteX71" fmla="*/ 8466436 w 20483313"/>
              <a:gd name="connsiteY71" fmla="*/ 9552393 h 9552393"/>
              <a:gd name="connsiteX72" fmla="*/ 7578826 w 20483313"/>
              <a:gd name="connsiteY72" fmla="*/ 9552393 h 9552393"/>
              <a:gd name="connsiteX73" fmla="*/ 6691216 w 20483313"/>
              <a:gd name="connsiteY73" fmla="*/ 9552393 h 9552393"/>
              <a:gd name="connsiteX74" fmla="*/ 6418105 w 20483313"/>
              <a:gd name="connsiteY74" fmla="*/ 9552393 h 9552393"/>
              <a:gd name="connsiteX75" fmla="*/ 6144994 w 20483313"/>
              <a:gd name="connsiteY75" fmla="*/ 9552393 h 9552393"/>
              <a:gd name="connsiteX76" fmla="*/ 6076716 w 20483313"/>
              <a:gd name="connsiteY76" fmla="*/ 9552393 h 9552393"/>
              <a:gd name="connsiteX77" fmla="*/ 5393939 w 20483313"/>
              <a:gd name="connsiteY77" fmla="*/ 9552393 h 9552393"/>
              <a:gd name="connsiteX78" fmla="*/ 5325661 w 20483313"/>
              <a:gd name="connsiteY78" fmla="*/ 9552393 h 9552393"/>
              <a:gd name="connsiteX79" fmla="*/ 5052551 w 20483313"/>
              <a:gd name="connsiteY79" fmla="*/ 9552393 h 9552393"/>
              <a:gd name="connsiteX80" fmla="*/ 4164940 w 20483313"/>
              <a:gd name="connsiteY80" fmla="*/ 9552393 h 9552393"/>
              <a:gd name="connsiteX81" fmla="*/ 4096663 w 20483313"/>
              <a:gd name="connsiteY81" fmla="*/ 9552393 h 9552393"/>
              <a:gd name="connsiteX82" fmla="*/ 4028385 w 20483313"/>
              <a:gd name="connsiteY82" fmla="*/ 9552393 h 9552393"/>
              <a:gd name="connsiteX83" fmla="*/ 2935942 w 20483313"/>
              <a:gd name="connsiteY83" fmla="*/ 9552393 h 9552393"/>
              <a:gd name="connsiteX84" fmla="*/ 2457998 w 20483313"/>
              <a:gd name="connsiteY84" fmla="*/ 9552393 h 9552393"/>
              <a:gd name="connsiteX85" fmla="*/ 1980054 w 20483313"/>
              <a:gd name="connsiteY85" fmla="*/ 9552393 h 9552393"/>
              <a:gd name="connsiteX86" fmla="*/ 1502110 w 20483313"/>
              <a:gd name="connsiteY86" fmla="*/ 9552393 h 9552393"/>
              <a:gd name="connsiteX87" fmla="*/ 819333 w 20483313"/>
              <a:gd name="connsiteY87" fmla="*/ 9552393 h 9552393"/>
              <a:gd name="connsiteX88" fmla="*/ 0 w 20483313"/>
              <a:gd name="connsiteY88" fmla="*/ 9552393 h 9552393"/>
              <a:gd name="connsiteX89" fmla="*/ 0 w 20483313"/>
              <a:gd name="connsiteY89" fmla="*/ 9061127 h 9552393"/>
              <a:gd name="connsiteX90" fmla="*/ 0 w 20483313"/>
              <a:gd name="connsiteY90" fmla="*/ 8378813 h 9552393"/>
              <a:gd name="connsiteX91" fmla="*/ 0 w 20483313"/>
              <a:gd name="connsiteY91" fmla="*/ 7505452 h 9552393"/>
              <a:gd name="connsiteX92" fmla="*/ 0 w 20483313"/>
              <a:gd name="connsiteY92" fmla="*/ 6823138 h 9552393"/>
              <a:gd name="connsiteX93" fmla="*/ 0 w 20483313"/>
              <a:gd name="connsiteY93" fmla="*/ 6045300 h 9552393"/>
              <a:gd name="connsiteX94" fmla="*/ 0 w 20483313"/>
              <a:gd name="connsiteY94" fmla="*/ 5362986 h 9552393"/>
              <a:gd name="connsiteX95" fmla="*/ 0 w 20483313"/>
              <a:gd name="connsiteY95" fmla="*/ 4871720 h 9552393"/>
              <a:gd name="connsiteX96" fmla="*/ 0 w 20483313"/>
              <a:gd name="connsiteY96" fmla="*/ 4475978 h 9552393"/>
              <a:gd name="connsiteX97" fmla="*/ 0 w 20483313"/>
              <a:gd name="connsiteY97" fmla="*/ 4080236 h 9552393"/>
              <a:gd name="connsiteX98" fmla="*/ 0 w 20483313"/>
              <a:gd name="connsiteY98" fmla="*/ 3493447 h 9552393"/>
              <a:gd name="connsiteX99" fmla="*/ 0 w 20483313"/>
              <a:gd name="connsiteY99" fmla="*/ 2715609 h 9552393"/>
              <a:gd name="connsiteX100" fmla="*/ 0 w 20483313"/>
              <a:gd name="connsiteY100" fmla="*/ 1937771 h 9552393"/>
              <a:gd name="connsiteX101" fmla="*/ 0 w 20483313"/>
              <a:gd name="connsiteY101" fmla="*/ 1542029 h 9552393"/>
              <a:gd name="connsiteX102" fmla="*/ 0 w 20483313"/>
              <a:gd name="connsiteY102" fmla="*/ 859715 h 9552393"/>
              <a:gd name="connsiteX103" fmla="*/ 0 w 20483313"/>
              <a:gd name="connsiteY103" fmla="*/ 0 h 955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0483313" h="9552393" fill="none" extrusionOk="0">
                <a:moveTo>
                  <a:pt x="0" y="0"/>
                </a:moveTo>
                <a:cubicBezTo>
                  <a:pt x="132598" y="-13078"/>
                  <a:pt x="164402" y="-594"/>
                  <a:pt x="273111" y="0"/>
                </a:cubicBezTo>
                <a:cubicBezTo>
                  <a:pt x="381820" y="594"/>
                  <a:pt x="952681" y="-32903"/>
                  <a:pt x="1160721" y="0"/>
                </a:cubicBezTo>
                <a:cubicBezTo>
                  <a:pt x="1368761" y="32903"/>
                  <a:pt x="1531784" y="-25657"/>
                  <a:pt x="1843498" y="0"/>
                </a:cubicBezTo>
                <a:cubicBezTo>
                  <a:pt x="2155212" y="25657"/>
                  <a:pt x="1982059" y="-5826"/>
                  <a:pt x="2116609" y="0"/>
                </a:cubicBezTo>
                <a:cubicBezTo>
                  <a:pt x="2251159" y="5826"/>
                  <a:pt x="2602433" y="19030"/>
                  <a:pt x="3004219" y="0"/>
                </a:cubicBezTo>
                <a:cubicBezTo>
                  <a:pt x="3406005" y="-19030"/>
                  <a:pt x="3318556" y="-5866"/>
                  <a:pt x="3482163" y="0"/>
                </a:cubicBezTo>
                <a:cubicBezTo>
                  <a:pt x="3645770" y="5866"/>
                  <a:pt x="3683317" y="-5540"/>
                  <a:pt x="3755274" y="0"/>
                </a:cubicBezTo>
                <a:cubicBezTo>
                  <a:pt x="3827231" y="5540"/>
                  <a:pt x="4550854" y="-34464"/>
                  <a:pt x="4847717" y="0"/>
                </a:cubicBezTo>
                <a:cubicBezTo>
                  <a:pt x="5144580" y="34464"/>
                  <a:pt x="5180860" y="-7311"/>
                  <a:pt x="5325661" y="0"/>
                </a:cubicBezTo>
                <a:cubicBezTo>
                  <a:pt x="5470462" y="7311"/>
                  <a:pt x="5467192" y="2116"/>
                  <a:pt x="5598772" y="0"/>
                </a:cubicBezTo>
                <a:cubicBezTo>
                  <a:pt x="5730352" y="-2116"/>
                  <a:pt x="6395340" y="12020"/>
                  <a:pt x="6691216" y="0"/>
                </a:cubicBezTo>
                <a:cubicBezTo>
                  <a:pt x="6987092" y="-12020"/>
                  <a:pt x="6828820" y="2959"/>
                  <a:pt x="6964326" y="0"/>
                </a:cubicBezTo>
                <a:cubicBezTo>
                  <a:pt x="7099832" y="-2959"/>
                  <a:pt x="7124513" y="2437"/>
                  <a:pt x="7237437" y="0"/>
                </a:cubicBezTo>
                <a:cubicBezTo>
                  <a:pt x="7350361" y="-2437"/>
                  <a:pt x="7285823" y="1906"/>
                  <a:pt x="7305715" y="0"/>
                </a:cubicBezTo>
                <a:cubicBezTo>
                  <a:pt x="7325607" y="-1906"/>
                  <a:pt x="7477440" y="3448"/>
                  <a:pt x="7578826" y="0"/>
                </a:cubicBezTo>
                <a:cubicBezTo>
                  <a:pt x="7680212" y="-3448"/>
                  <a:pt x="7992597" y="-25748"/>
                  <a:pt x="8261603" y="0"/>
                </a:cubicBezTo>
                <a:cubicBezTo>
                  <a:pt x="8530609" y="25748"/>
                  <a:pt x="8811172" y="-6865"/>
                  <a:pt x="9354046" y="0"/>
                </a:cubicBezTo>
                <a:cubicBezTo>
                  <a:pt x="9896920" y="6865"/>
                  <a:pt x="9767107" y="-810"/>
                  <a:pt x="10036823" y="0"/>
                </a:cubicBezTo>
                <a:cubicBezTo>
                  <a:pt x="10306539" y="810"/>
                  <a:pt x="10202041" y="-6277"/>
                  <a:pt x="10309934" y="0"/>
                </a:cubicBezTo>
                <a:cubicBezTo>
                  <a:pt x="10417827" y="6277"/>
                  <a:pt x="10344253" y="-32"/>
                  <a:pt x="10378212" y="0"/>
                </a:cubicBezTo>
                <a:cubicBezTo>
                  <a:pt x="10412171" y="32"/>
                  <a:pt x="10559316" y="-9791"/>
                  <a:pt x="10651323" y="0"/>
                </a:cubicBezTo>
                <a:cubicBezTo>
                  <a:pt x="10743330" y="9791"/>
                  <a:pt x="11387657" y="4828"/>
                  <a:pt x="11743766" y="0"/>
                </a:cubicBezTo>
                <a:cubicBezTo>
                  <a:pt x="12099875" y="-4828"/>
                  <a:pt x="12046288" y="15816"/>
                  <a:pt x="12221710" y="0"/>
                </a:cubicBezTo>
                <a:cubicBezTo>
                  <a:pt x="12397132" y="-15816"/>
                  <a:pt x="12740079" y="-3981"/>
                  <a:pt x="12904487" y="0"/>
                </a:cubicBezTo>
                <a:cubicBezTo>
                  <a:pt x="13068895" y="3981"/>
                  <a:pt x="13057744" y="756"/>
                  <a:pt x="13177598" y="0"/>
                </a:cubicBezTo>
                <a:cubicBezTo>
                  <a:pt x="13297452" y="-756"/>
                  <a:pt x="13637902" y="-36549"/>
                  <a:pt x="14065208" y="0"/>
                </a:cubicBezTo>
                <a:cubicBezTo>
                  <a:pt x="14492514" y="36549"/>
                  <a:pt x="14274936" y="-12961"/>
                  <a:pt x="14338319" y="0"/>
                </a:cubicBezTo>
                <a:cubicBezTo>
                  <a:pt x="14401702" y="12961"/>
                  <a:pt x="14654168" y="20239"/>
                  <a:pt x="14816263" y="0"/>
                </a:cubicBezTo>
                <a:cubicBezTo>
                  <a:pt x="14978358" y="-20239"/>
                  <a:pt x="14852920" y="1311"/>
                  <a:pt x="14884541" y="0"/>
                </a:cubicBezTo>
                <a:cubicBezTo>
                  <a:pt x="14916162" y="-1311"/>
                  <a:pt x="15170845" y="8103"/>
                  <a:pt x="15362485" y="0"/>
                </a:cubicBezTo>
                <a:cubicBezTo>
                  <a:pt x="15554125" y="-8103"/>
                  <a:pt x="16046543" y="23628"/>
                  <a:pt x="16250095" y="0"/>
                </a:cubicBezTo>
                <a:cubicBezTo>
                  <a:pt x="16453647" y="-23628"/>
                  <a:pt x="16603123" y="7109"/>
                  <a:pt x="16728039" y="0"/>
                </a:cubicBezTo>
                <a:cubicBezTo>
                  <a:pt x="16852955" y="-7109"/>
                  <a:pt x="17042177" y="4651"/>
                  <a:pt x="17205983" y="0"/>
                </a:cubicBezTo>
                <a:cubicBezTo>
                  <a:pt x="17369789" y="-4651"/>
                  <a:pt x="17252315" y="2618"/>
                  <a:pt x="17274261" y="0"/>
                </a:cubicBezTo>
                <a:cubicBezTo>
                  <a:pt x="17296207" y="-2618"/>
                  <a:pt x="17519551" y="-14684"/>
                  <a:pt x="17752205" y="0"/>
                </a:cubicBezTo>
                <a:cubicBezTo>
                  <a:pt x="17984859" y="14684"/>
                  <a:pt x="17912718" y="-1744"/>
                  <a:pt x="18025315" y="0"/>
                </a:cubicBezTo>
                <a:cubicBezTo>
                  <a:pt x="18137912" y="1744"/>
                  <a:pt x="18893058" y="8412"/>
                  <a:pt x="19117759" y="0"/>
                </a:cubicBezTo>
                <a:cubicBezTo>
                  <a:pt x="19342460" y="-8412"/>
                  <a:pt x="19484557" y="11174"/>
                  <a:pt x="19595703" y="0"/>
                </a:cubicBezTo>
                <a:cubicBezTo>
                  <a:pt x="19706849" y="-11174"/>
                  <a:pt x="19638555" y="1012"/>
                  <a:pt x="19663980" y="0"/>
                </a:cubicBezTo>
                <a:cubicBezTo>
                  <a:pt x="19689405" y="-1012"/>
                  <a:pt x="19700958" y="307"/>
                  <a:pt x="19732258" y="0"/>
                </a:cubicBezTo>
                <a:cubicBezTo>
                  <a:pt x="19763558" y="-307"/>
                  <a:pt x="20195836" y="-8673"/>
                  <a:pt x="20483313" y="0"/>
                </a:cubicBezTo>
                <a:cubicBezTo>
                  <a:pt x="20455399" y="312302"/>
                  <a:pt x="20489914" y="490418"/>
                  <a:pt x="20483313" y="682314"/>
                </a:cubicBezTo>
                <a:cubicBezTo>
                  <a:pt x="20476712" y="874210"/>
                  <a:pt x="20476303" y="930716"/>
                  <a:pt x="20483313" y="1078056"/>
                </a:cubicBezTo>
                <a:cubicBezTo>
                  <a:pt x="20490323" y="1225396"/>
                  <a:pt x="20471469" y="1382965"/>
                  <a:pt x="20483313" y="1473798"/>
                </a:cubicBezTo>
                <a:cubicBezTo>
                  <a:pt x="20495157" y="1564631"/>
                  <a:pt x="20489432" y="1766371"/>
                  <a:pt x="20483313" y="1869540"/>
                </a:cubicBezTo>
                <a:cubicBezTo>
                  <a:pt x="20477194" y="1972709"/>
                  <a:pt x="20492041" y="2104473"/>
                  <a:pt x="20483313" y="2265282"/>
                </a:cubicBezTo>
                <a:cubicBezTo>
                  <a:pt x="20474585" y="2426091"/>
                  <a:pt x="20519559" y="2840728"/>
                  <a:pt x="20483313" y="3043119"/>
                </a:cubicBezTo>
                <a:cubicBezTo>
                  <a:pt x="20447067" y="3245510"/>
                  <a:pt x="20503657" y="3340565"/>
                  <a:pt x="20483313" y="3629909"/>
                </a:cubicBezTo>
                <a:cubicBezTo>
                  <a:pt x="20462970" y="3919253"/>
                  <a:pt x="20462616" y="4047721"/>
                  <a:pt x="20483313" y="4216699"/>
                </a:cubicBezTo>
                <a:cubicBezTo>
                  <a:pt x="20504011" y="4385677"/>
                  <a:pt x="20504662" y="4691814"/>
                  <a:pt x="20483313" y="5090061"/>
                </a:cubicBezTo>
                <a:cubicBezTo>
                  <a:pt x="20461964" y="5488308"/>
                  <a:pt x="20483260" y="5469036"/>
                  <a:pt x="20483313" y="5676851"/>
                </a:cubicBezTo>
                <a:cubicBezTo>
                  <a:pt x="20483367" y="5884666"/>
                  <a:pt x="20497916" y="5942749"/>
                  <a:pt x="20483313" y="6072593"/>
                </a:cubicBezTo>
                <a:cubicBezTo>
                  <a:pt x="20468710" y="6202437"/>
                  <a:pt x="20471297" y="6504277"/>
                  <a:pt x="20483313" y="6659383"/>
                </a:cubicBezTo>
                <a:cubicBezTo>
                  <a:pt x="20495330" y="6814489"/>
                  <a:pt x="20447393" y="7243075"/>
                  <a:pt x="20483313" y="7437220"/>
                </a:cubicBezTo>
                <a:cubicBezTo>
                  <a:pt x="20519233" y="7631365"/>
                  <a:pt x="20510735" y="7946852"/>
                  <a:pt x="20483313" y="8119534"/>
                </a:cubicBezTo>
                <a:cubicBezTo>
                  <a:pt x="20455891" y="8292216"/>
                  <a:pt x="20467981" y="8541684"/>
                  <a:pt x="20483313" y="8897372"/>
                </a:cubicBezTo>
                <a:cubicBezTo>
                  <a:pt x="20498645" y="9253060"/>
                  <a:pt x="20505783" y="9416995"/>
                  <a:pt x="20483313" y="9552393"/>
                </a:cubicBezTo>
                <a:cubicBezTo>
                  <a:pt x="20056305" y="9502781"/>
                  <a:pt x="19737439" y="9593277"/>
                  <a:pt x="19390870" y="9552393"/>
                </a:cubicBezTo>
                <a:cubicBezTo>
                  <a:pt x="19044301" y="9511509"/>
                  <a:pt x="18738050" y="9565522"/>
                  <a:pt x="18298426" y="9552393"/>
                </a:cubicBezTo>
                <a:cubicBezTo>
                  <a:pt x="17858802" y="9539264"/>
                  <a:pt x="18251855" y="9550655"/>
                  <a:pt x="18230149" y="9552393"/>
                </a:cubicBezTo>
                <a:cubicBezTo>
                  <a:pt x="18208443" y="9554131"/>
                  <a:pt x="17648920" y="9526412"/>
                  <a:pt x="17137705" y="9552393"/>
                </a:cubicBezTo>
                <a:cubicBezTo>
                  <a:pt x="16626490" y="9578374"/>
                  <a:pt x="16328859" y="9565011"/>
                  <a:pt x="16045262" y="9552393"/>
                </a:cubicBezTo>
                <a:cubicBezTo>
                  <a:pt x="15761665" y="9539775"/>
                  <a:pt x="15549093" y="9565821"/>
                  <a:pt x="15157652" y="9552393"/>
                </a:cubicBezTo>
                <a:cubicBezTo>
                  <a:pt x="14766211" y="9538966"/>
                  <a:pt x="14284595" y="9591755"/>
                  <a:pt x="14065208" y="9552393"/>
                </a:cubicBezTo>
                <a:cubicBezTo>
                  <a:pt x="13845821" y="9513031"/>
                  <a:pt x="13507541" y="9591507"/>
                  <a:pt x="12972765" y="9552393"/>
                </a:cubicBezTo>
                <a:cubicBezTo>
                  <a:pt x="12437989" y="9513279"/>
                  <a:pt x="12929313" y="9553946"/>
                  <a:pt x="12904487" y="9552393"/>
                </a:cubicBezTo>
                <a:cubicBezTo>
                  <a:pt x="12879661" y="9550840"/>
                  <a:pt x="12308258" y="9583190"/>
                  <a:pt x="12016877" y="9552393"/>
                </a:cubicBezTo>
                <a:cubicBezTo>
                  <a:pt x="11725496" y="9521597"/>
                  <a:pt x="11568617" y="9540266"/>
                  <a:pt x="11129267" y="9552393"/>
                </a:cubicBezTo>
                <a:cubicBezTo>
                  <a:pt x="10689917" y="9564521"/>
                  <a:pt x="10852894" y="9542694"/>
                  <a:pt x="10651323" y="9552393"/>
                </a:cubicBezTo>
                <a:cubicBezTo>
                  <a:pt x="10449752" y="9562092"/>
                  <a:pt x="9880145" y="9591284"/>
                  <a:pt x="9558879" y="9552393"/>
                </a:cubicBezTo>
                <a:cubicBezTo>
                  <a:pt x="9237613" y="9513502"/>
                  <a:pt x="8725253" y="9603415"/>
                  <a:pt x="8466436" y="9552393"/>
                </a:cubicBezTo>
                <a:cubicBezTo>
                  <a:pt x="8207619" y="9501371"/>
                  <a:pt x="7976631" y="9551432"/>
                  <a:pt x="7578826" y="9552393"/>
                </a:cubicBezTo>
                <a:cubicBezTo>
                  <a:pt x="7181021" y="9553355"/>
                  <a:pt x="6934856" y="9573182"/>
                  <a:pt x="6691216" y="9552393"/>
                </a:cubicBezTo>
                <a:cubicBezTo>
                  <a:pt x="6447576" y="9531605"/>
                  <a:pt x="6492273" y="9563698"/>
                  <a:pt x="6418105" y="9552393"/>
                </a:cubicBezTo>
                <a:cubicBezTo>
                  <a:pt x="6343937" y="9541088"/>
                  <a:pt x="6220041" y="9548469"/>
                  <a:pt x="6144994" y="9552393"/>
                </a:cubicBezTo>
                <a:cubicBezTo>
                  <a:pt x="6069947" y="9556317"/>
                  <a:pt x="6096869" y="9549566"/>
                  <a:pt x="6076716" y="9552393"/>
                </a:cubicBezTo>
                <a:cubicBezTo>
                  <a:pt x="6056563" y="9555220"/>
                  <a:pt x="5601581" y="9582177"/>
                  <a:pt x="5393939" y="9552393"/>
                </a:cubicBezTo>
                <a:cubicBezTo>
                  <a:pt x="5186297" y="9522609"/>
                  <a:pt x="5343806" y="9550940"/>
                  <a:pt x="5325661" y="9552393"/>
                </a:cubicBezTo>
                <a:cubicBezTo>
                  <a:pt x="5307516" y="9553846"/>
                  <a:pt x="5133988" y="9551944"/>
                  <a:pt x="5052551" y="9552393"/>
                </a:cubicBezTo>
                <a:cubicBezTo>
                  <a:pt x="4971114" y="9552843"/>
                  <a:pt x="4577145" y="9517463"/>
                  <a:pt x="4164940" y="9552393"/>
                </a:cubicBezTo>
                <a:cubicBezTo>
                  <a:pt x="3752735" y="9587323"/>
                  <a:pt x="4128102" y="9552339"/>
                  <a:pt x="4096663" y="9552393"/>
                </a:cubicBezTo>
                <a:cubicBezTo>
                  <a:pt x="4065224" y="9552447"/>
                  <a:pt x="4044932" y="9554335"/>
                  <a:pt x="4028385" y="9552393"/>
                </a:cubicBezTo>
                <a:cubicBezTo>
                  <a:pt x="4011838" y="9550451"/>
                  <a:pt x="3367546" y="9606006"/>
                  <a:pt x="2935942" y="9552393"/>
                </a:cubicBezTo>
                <a:cubicBezTo>
                  <a:pt x="2504338" y="9498780"/>
                  <a:pt x="2638947" y="9562699"/>
                  <a:pt x="2457998" y="9552393"/>
                </a:cubicBezTo>
                <a:cubicBezTo>
                  <a:pt x="2277049" y="9542087"/>
                  <a:pt x="2124910" y="9553290"/>
                  <a:pt x="1980054" y="9552393"/>
                </a:cubicBezTo>
                <a:cubicBezTo>
                  <a:pt x="1835198" y="9551496"/>
                  <a:pt x="1733052" y="9560216"/>
                  <a:pt x="1502110" y="9552393"/>
                </a:cubicBezTo>
                <a:cubicBezTo>
                  <a:pt x="1271168" y="9544570"/>
                  <a:pt x="1025109" y="9532636"/>
                  <a:pt x="819333" y="9552393"/>
                </a:cubicBezTo>
                <a:cubicBezTo>
                  <a:pt x="613557" y="9572150"/>
                  <a:pt x="321993" y="9565793"/>
                  <a:pt x="0" y="9552393"/>
                </a:cubicBezTo>
                <a:cubicBezTo>
                  <a:pt x="13433" y="9402465"/>
                  <a:pt x="-17749" y="9201072"/>
                  <a:pt x="0" y="9061127"/>
                </a:cubicBezTo>
                <a:cubicBezTo>
                  <a:pt x="17749" y="8921182"/>
                  <a:pt x="-25884" y="8710965"/>
                  <a:pt x="0" y="8378813"/>
                </a:cubicBezTo>
                <a:cubicBezTo>
                  <a:pt x="25884" y="8046661"/>
                  <a:pt x="-15684" y="7716490"/>
                  <a:pt x="0" y="7505452"/>
                </a:cubicBezTo>
                <a:cubicBezTo>
                  <a:pt x="15684" y="7294414"/>
                  <a:pt x="-20150" y="7098529"/>
                  <a:pt x="0" y="6823138"/>
                </a:cubicBezTo>
                <a:cubicBezTo>
                  <a:pt x="20150" y="6547747"/>
                  <a:pt x="-6278" y="6355578"/>
                  <a:pt x="0" y="6045300"/>
                </a:cubicBezTo>
                <a:cubicBezTo>
                  <a:pt x="6278" y="5735022"/>
                  <a:pt x="-3922" y="5634250"/>
                  <a:pt x="0" y="5362986"/>
                </a:cubicBezTo>
                <a:cubicBezTo>
                  <a:pt x="3922" y="5091722"/>
                  <a:pt x="8081" y="4981973"/>
                  <a:pt x="0" y="4871720"/>
                </a:cubicBezTo>
                <a:cubicBezTo>
                  <a:pt x="-8081" y="4761467"/>
                  <a:pt x="9877" y="4666018"/>
                  <a:pt x="0" y="4475978"/>
                </a:cubicBezTo>
                <a:cubicBezTo>
                  <a:pt x="-9877" y="4285938"/>
                  <a:pt x="13349" y="4220603"/>
                  <a:pt x="0" y="4080236"/>
                </a:cubicBezTo>
                <a:cubicBezTo>
                  <a:pt x="-13349" y="3939869"/>
                  <a:pt x="-20937" y="3741217"/>
                  <a:pt x="0" y="3493447"/>
                </a:cubicBezTo>
                <a:cubicBezTo>
                  <a:pt x="20937" y="3245677"/>
                  <a:pt x="3212" y="3000109"/>
                  <a:pt x="0" y="2715609"/>
                </a:cubicBezTo>
                <a:cubicBezTo>
                  <a:pt x="-3212" y="2431109"/>
                  <a:pt x="-23560" y="2178011"/>
                  <a:pt x="0" y="1937771"/>
                </a:cubicBezTo>
                <a:cubicBezTo>
                  <a:pt x="23560" y="1697531"/>
                  <a:pt x="15686" y="1627689"/>
                  <a:pt x="0" y="1542029"/>
                </a:cubicBezTo>
                <a:cubicBezTo>
                  <a:pt x="-15686" y="1456369"/>
                  <a:pt x="-30579" y="1151057"/>
                  <a:pt x="0" y="859715"/>
                </a:cubicBezTo>
                <a:cubicBezTo>
                  <a:pt x="30579" y="568373"/>
                  <a:pt x="-42922" y="330251"/>
                  <a:pt x="0" y="0"/>
                </a:cubicBezTo>
                <a:close/>
              </a:path>
              <a:path w="20483313" h="9552393" stroke="0" extrusionOk="0">
                <a:moveTo>
                  <a:pt x="0" y="0"/>
                </a:moveTo>
                <a:cubicBezTo>
                  <a:pt x="237659" y="-21804"/>
                  <a:pt x="399100" y="-29043"/>
                  <a:pt x="682777" y="0"/>
                </a:cubicBezTo>
                <a:cubicBezTo>
                  <a:pt x="966454" y="29043"/>
                  <a:pt x="891648" y="-7827"/>
                  <a:pt x="955888" y="0"/>
                </a:cubicBezTo>
                <a:cubicBezTo>
                  <a:pt x="1020128" y="7827"/>
                  <a:pt x="1802621" y="24196"/>
                  <a:pt x="2048331" y="0"/>
                </a:cubicBezTo>
                <a:cubicBezTo>
                  <a:pt x="2294041" y="-24196"/>
                  <a:pt x="2216959" y="-2512"/>
                  <a:pt x="2321442" y="0"/>
                </a:cubicBezTo>
                <a:cubicBezTo>
                  <a:pt x="2425925" y="2512"/>
                  <a:pt x="2955457" y="12223"/>
                  <a:pt x="3209052" y="0"/>
                </a:cubicBezTo>
                <a:cubicBezTo>
                  <a:pt x="3462647" y="-12223"/>
                  <a:pt x="3674885" y="34543"/>
                  <a:pt x="4096663" y="0"/>
                </a:cubicBezTo>
                <a:cubicBezTo>
                  <a:pt x="4518441" y="-34543"/>
                  <a:pt x="4428256" y="2081"/>
                  <a:pt x="4574607" y="0"/>
                </a:cubicBezTo>
                <a:cubicBezTo>
                  <a:pt x="4720958" y="-2081"/>
                  <a:pt x="4968399" y="-27863"/>
                  <a:pt x="5257384" y="0"/>
                </a:cubicBezTo>
                <a:cubicBezTo>
                  <a:pt x="5546369" y="27863"/>
                  <a:pt x="5595916" y="-1228"/>
                  <a:pt x="5735328" y="0"/>
                </a:cubicBezTo>
                <a:cubicBezTo>
                  <a:pt x="5874740" y="1228"/>
                  <a:pt x="6351984" y="-8754"/>
                  <a:pt x="6622938" y="0"/>
                </a:cubicBezTo>
                <a:cubicBezTo>
                  <a:pt x="6893892" y="8754"/>
                  <a:pt x="6836098" y="6437"/>
                  <a:pt x="6896049" y="0"/>
                </a:cubicBezTo>
                <a:cubicBezTo>
                  <a:pt x="6956000" y="-6437"/>
                  <a:pt x="7566596" y="-25927"/>
                  <a:pt x="7783659" y="0"/>
                </a:cubicBezTo>
                <a:cubicBezTo>
                  <a:pt x="8000722" y="25927"/>
                  <a:pt x="7833859" y="2403"/>
                  <a:pt x="7851937" y="0"/>
                </a:cubicBezTo>
                <a:cubicBezTo>
                  <a:pt x="7870015" y="-2403"/>
                  <a:pt x="8434086" y="346"/>
                  <a:pt x="8944380" y="0"/>
                </a:cubicBezTo>
                <a:cubicBezTo>
                  <a:pt x="9454674" y="-346"/>
                  <a:pt x="9481525" y="-35349"/>
                  <a:pt x="9831990" y="0"/>
                </a:cubicBezTo>
                <a:cubicBezTo>
                  <a:pt x="10182455" y="35349"/>
                  <a:pt x="10432768" y="37881"/>
                  <a:pt x="10719600" y="0"/>
                </a:cubicBezTo>
                <a:cubicBezTo>
                  <a:pt x="11006432" y="-37881"/>
                  <a:pt x="11085516" y="17043"/>
                  <a:pt x="11197544" y="0"/>
                </a:cubicBezTo>
                <a:cubicBezTo>
                  <a:pt x="11309572" y="-17043"/>
                  <a:pt x="11566068" y="-8012"/>
                  <a:pt x="11675488" y="0"/>
                </a:cubicBezTo>
                <a:cubicBezTo>
                  <a:pt x="11784908" y="8012"/>
                  <a:pt x="12256014" y="47046"/>
                  <a:pt x="12767932" y="0"/>
                </a:cubicBezTo>
                <a:cubicBezTo>
                  <a:pt x="13279850" y="-47046"/>
                  <a:pt x="12817125" y="3238"/>
                  <a:pt x="12836209" y="0"/>
                </a:cubicBezTo>
                <a:cubicBezTo>
                  <a:pt x="12855293" y="-3238"/>
                  <a:pt x="13042789" y="-1003"/>
                  <a:pt x="13109320" y="0"/>
                </a:cubicBezTo>
                <a:cubicBezTo>
                  <a:pt x="13175851" y="1003"/>
                  <a:pt x="13297952" y="-10932"/>
                  <a:pt x="13382431" y="0"/>
                </a:cubicBezTo>
                <a:cubicBezTo>
                  <a:pt x="13466910" y="10932"/>
                  <a:pt x="13950990" y="36306"/>
                  <a:pt x="14474875" y="0"/>
                </a:cubicBezTo>
                <a:cubicBezTo>
                  <a:pt x="14998760" y="-36306"/>
                  <a:pt x="14714380" y="-10421"/>
                  <a:pt x="14952818" y="0"/>
                </a:cubicBezTo>
                <a:cubicBezTo>
                  <a:pt x="15191256" y="10421"/>
                  <a:pt x="15319495" y="-23444"/>
                  <a:pt x="15635596" y="0"/>
                </a:cubicBezTo>
                <a:cubicBezTo>
                  <a:pt x="15951697" y="23444"/>
                  <a:pt x="16423051" y="39133"/>
                  <a:pt x="16728039" y="0"/>
                </a:cubicBezTo>
                <a:cubicBezTo>
                  <a:pt x="17033027" y="-39133"/>
                  <a:pt x="17269951" y="3937"/>
                  <a:pt x="17410816" y="0"/>
                </a:cubicBezTo>
                <a:cubicBezTo>
                  <a:pt x="17551681" y="-3937"/>
                  <a:pt x="17698377" y="-19972"/>
                  <a:pt x="17888760" y="0"/>
                </a:cubicBezTo>
                <a:cubicBezTo>
                  <a:pt x="18079143" y="19972"/>
                  <a:pt x="18206569" y="15938"/>
                  <a:pt x="18366704" y="0"/>
                </a:cubicBezTo>
                <a:cubicBezTo>
                  <a:pt x="18526839" y="-15938"/>
                  <a:pt x="18930524" y="-33765"/>
                  <a:pt x="19254314" y="0"/>
                </a:cubicBezTo>
                <a:cubicBezTo>
                  <a:pt x="19578104" y="33765"/>
                  <a:pt x="19471260" y="3749"/>
                  <a:pt x="19527425" y="0"/>
                </a:cubicBezTo>
                <a:cubicBezTo>
                  <a:pt x="19583590" y="-3749"/>
                  <a:pt x="20013202" y="35778"/>
                  <a:pt x="20483313" y="0"/>
                </a:cubicBezTo>
                <a:cubicBezTo>
                  <a:pt x="20484918" y="235313"/>
                  <a:pt x="20489755" y="302123"/>
                  <a:pt x="20483313" y="586790"/>
                </a:cubicBezTo>
                <a:cubicBezTo>
                  <a:pt x="20476872" y="871457"/>
                  <a:pt x="20466817" y="963535"/>
                  <a:pt x="20483313" y="1078056"/>
                </a:cubicBezTo>
                <a:cubicBezTo>
                  <a:pt x="20499809" y="1192577"/>
                  <a:pt x="20467403" y="1465429"/>
                  <a:pt x="20483313" y="1569322"/>
                </a:cubicBezTo>
                <a:cubicBezTo>
                  <a:pt x="20499223" y="1673215"/>
                  <a:pt x="20495531" y="1905028"/>
                  <a:pt x="20483313" y="2060588"/>
                </a:cubicBezTo>
                <a:cubicBezTo>
                  <a:pt x="20471095" y="2216148"/>
                  <a:pt x="20484643" y="2490007"/>
                  <a:pt x="20483313" y="2742901"/>
                </a:cubicBezTo>
                <a:cubicBezTo>
                  <a:pt x="20481983" y="2995795"/>
                  <a:pt x="20443511" y="3423115"/>
                  <a:pt x="20483313" y="3616263"/>
                </a:cubicBezTo>
                <a:cubicBezTo>
                  <a:pt x="20523115" y="3809411"/>
                  <a:pt x="20478557" y="3872225"/>
                  <a:pt x="20483313" y="4012005"/>
                </a:cubicBezTo>
                <a:cubicBezTo>
                  <a:pt x="20488069" y="4151785"/>
                  <a:pt x="20492874" y="4411643"/>
                  <a:pt x="20483313" y="4598795"/>
                </a:cubicBezTo>
                <a:cubicBezTo>
                  <a:pt x="20473753" y="4785947"/>
                  <a:pt x="20480382" y="4919221"/>
                  <a:pt x="20483313" y="5185585"/>
                </a:cubicBezTo>
                <a:cubicBezTo>
                  <a:pt x="20486245" y="5451949"/>
                  <a:pt x="20509756" y="5658079"/>
                  <a:pt x="20483313" y="6058946"/>
                </a:cubicBezTo>
                <a:cubicBezTo>
                  <a:pt x="20456870" y="6459813"/>
                  <a:pt x="20475938" y="6447646"/>
                  <a:pt x="20483313" y="6741260"/>
                </a:cubicBezTo>
                <a:cubicBezTo>
                  <a:pt x="20490688" y="7034874"/>
                  <a:pt x="20522181" y="7315193"/>
                  <a:pt x="20483313" y="7519098"/>
                </a:cubicBezTo>
                <a:cubicBezTo>
                  <a:pt x="20444445" y="7723003"/>
                  <a:pt x="20502972" y="7903487"/>
                  <a:pt x="20483313" y="8105888"/>
                </a:cubicBezTo>
                <a:cubicBezTo>
                  <a:pt x="20463655" y="8308289"/>
                  <a:pt x="20501219" y="8542819"/>
                  <a:pt x="20483313" y="8692678"/>
                </a:cubicBezTo>
                <a:cubicBezTo>
                  <a:pt x="20465408" y="8842537"/>
                  <a:pt x="20502272" y="9356262"/>
                  <a:pt x="20483313" y="9552393"/>
                </a:cubicBezTo>
                <a:cubicBezTo>
                  <a:pt x="20192110" y="9519828"/>
                  <a:pt x="20001305" y="9522423"/>
                  <a:pt x="19800536" y="9552393"/>
                </a:cubicBezTo>
                <a:cubicBezTo>
                  <a:pt x="19599767" y="9582363"/>
                  <a:pt x="19595429" y="9565095"/>
                  <a:pt x="19527425" y="9552393"/>
                </a:cubicBezTo>
                <a:cubicBezTo>
                  <a:pt x="19459421" y="9539691"/>
                  <a:pt x="19357503" y="9554436"/>
                  <a:pt x="19254314" y="9552393"/>
                </a:cubicBezTo>
                <a:cubicBezTo>
                  <a:pt x="19151125" y="9550350"/>
                  <a:pt x="18642350" y="9547429"/>
                  <a:pt x="18161871" y="9552393"/>
                </a:cubicBezTo>
                <a:cubicBezTo>
                  <a:pt x="17681392" y="9557357"/>
                  <a:pt x="17844974" y="9533895"/>
                  <a:pt x="17683927" y="9552393"/>
                </a:cubicBezTo>
                <a:cubicBezTo>
                  <a:pt x="17522880" y="9570891"/>
                  <a:pt x="16946800" y="9532695"/>
                  <a:pt x="16591484" y="9552393"/>
                </a:cubicBezTo>
                <a:cubicBezTo>
                  <a:pt x="16236168" y="9572091"/>
                  <a:pt x="15892816" y="9530124"/>
                  <a:pt x="15703873" y="9552393"/>
                </a:cubicBezTo>
                <a:cubicBezTo>
                  <a:pt x="15514930" y="9574662"/>
                  <a:pt x="15539163" y="9558621"/>
                  <a:pt x="15430762" y="9552393"/>
                </a:cubicBezTo>
                <a:cubicBezTo>
                  <a:pt x="15322361" y="9546165"/>
                  <a:pt x="15049568" y="9575188"/>
                  <a:pt x="14952818" y="9552393"/>
                </a:cubicBezTo>
                <a:cubicBezTo>
                  <a:pt x="14856068" y="9529598"/>
                  <a:pt x="14262030" y="9565048"/>
                  <a:pt x="13860375" y="9552393"/>
                </a:cubicBezTo>
                <a:cubicBezTo>
                  <a:pt x="13458720" y="9539738"/>
                  <a:pt x="13814229" y="9550388"/>
                  <a:pt x="13792097" y="9552393"/>
                </a:cubicBezTo>
                <a:cubicBezTo>
                  <a:pt x="13769965" y="9554398"/>
                  <a:pt x="13757445" y="9554182"/>
                  <a:pt x="13723820" y="9552393"/>
                </a:cubicBezTo>
                <a:cubicBezTo>
                  <a:pt x="13690195" y="9550604"/>
                  <a:pt x="13029872" y="9531747"/>
                  <a:pt x="12836209" y="9552393"/>
                </a:cubicBezTo>
                <a:cubicBezTo>
                  <a:pt x="12642546" y="9573039"/>
                  <a:pt x="12537065" y="9543035"/>
                  <a:pt x="12358266" y="9552393"/>
                </a:cubicBezTo>
                <a:cubicBezTo>
                  <a:pt x="12179467" y="9561751"/>
                  <a:pt x="12010420" y="9568058"/>
                  <a:pt x="11880322" y="9552393"/>
                </a:cubicBezTo>
                <a:cubicBezTo>
                  <a:pt x="11750224" y="9536728"/>
                  <a:pt x="11330350" y="9578052"/>
                  <a:pt x="10787878" y="9552393"/>
                </a:cubicBezTo>
                <a:cubicBezTo>
                  <a:pt x="10245406" y="9526734"/>
                  <a:pt x="10749749" y="9552270"/>
                  <a:pt x="10719600" y="9552393"/>
                </a:cubicBezTo>
                <a:cubicBezTo>
                  <a:pt x="10689451" y="9552516"/>
                  <a:pt x="10672825" y="9550440"/>
                  <a:pt x="10651323" y="9552393"/>
                </a:cubicBezTo>
                <a:cubicBezTo>
                  <a:pt x="10629821" y="9554346"/>
                  <a:pt x="9950638" y="9575158"/>
                  <a:pt x="9763713" y="9552393"/>
                </a:cubicBezTo>
                <a:cubicBezTo>
                  <a:pt x="9576788" y="9529629"/>
                  <a:pt x="9714021" y="9552349"/>
                  <a:pt x="9695435" y="9552393"/>
                </a:cubicBezTo>
                <a:cubicBezTo>
                  <a:pt x="9676849" y="9552437"/>
                  <a:pt x="9521094" y="9562291"/>
                  <a:pt x="9422324" y="9552393"/>
                </a:cubicBezTo>
                <a:cubicBezTo>
                  <a:pt x="9323554" y="9542495"/>
                  <a:pt x="8988162" y="9579609"/>
                  <a:pt x="8739547" y="9552393"/>
                </a:cubicBezTo>
                <a:cubicBezTo>
                  <a:pt x="8490932" y="9525177"/>
                  <a:pt x="8029524" y="9520762"/>
                  <a:pt x="7851937" y="9552393"/>
                </a:cubicBezTo>
                <a:cubicBezTo>
                  <a:pt x="7674350" y="9584025"/>
                  <a:pt x="7331033" y="9574497"/>
                  <a:pt x="7169160" y="9552393"/>
                </a:cubicBezTo>
                <a:cubicBezTo>
                  <a:pt x="7007287" y="9530289"/>
                  <a:pt x="6564224" y="9570468"/>
                  <a:pt x="6281549" y="9552393"/>
                </a:cubicBezTo>
                <a:cubicBezTo>
                  <a:pt x="5998874" y="9534318"/>
                  <a:pt x="6235414" y="9552491"/>
                  <a:pt x="6213272" y="9552393"/>
                </a:cubicBezTo>
                <a:cubicBezTo>
                  <a:pt x="6191130" y="9552295"/>
                  <a:pt x="5737495" y="9593477"/>
                  <a:pt x="5325661" y="9552393"/>
                </a:cubicBezTo>
                <a:cubicBezTo>
                  <a:pt x="4913827" y="9511309"/>
                  <a:pt x="4989947" y="9571088"/>
                  <a:pt x="4847717" y="9552393"/>
                </a:cubicBezTo>
                <a:cubicBezTo>
                  <a:pt x="4705487" y="9533698"/>
                  <a:pt x="4505183" y="9549269"/>
                  <a:pt x="4164940" y="9552393"/>
                </a:cubicBezTo>
                <a:cubicBezTo>
                  <a:pt x="3824697" y="9555517"/>
                  <a:pt x="3954326" y="9561827"/>
                  <a:pt x="3891829" y="9552393"/>
                </a:cubicBezTo>
                <a:cubicBezTo>
                  <a:pt x="3829332" y="9542959"/>
                  <a:pt x="3520967" y="9529219"/>
                  <a:pt x="3413886" y="9552393"/>
                </a:cubicBezTo>
                <a:cubicBezTo>
                  <a:pt x="3306805" y="9575567"/>
                  <a:pt x="2814644" y="9601041"/>
                  <a:pt x="2321442" y="9552393"/>
                </a:cubicBezTo>
                <a:cubicBezTo>
                  <a:pt x="1828240" y="9503745"/>
                  <a:pt x="1663009" y="9542035"/>
                  <a:pt x="1433832" y="9552393"/>
                </a:cubicBezTo>
                <a:cubicBezTo>
                  <a:pt x="1204655" y="9562752"/>
                  <a:pt x="1234619" y="9540238"/>
                  <a:pt x="1160721" y="9552393"/>
                </a:cubicBezTo>
                <a:cubicBezTo>
                  <a:pt x="1086823" y="9564548"/>
                  <a:pt x="421905" y="9576768"/>
                  <a:pt x="0" y="9552393"/>
                </a:cubicBezTo>
                <a:cubicBezTo>
                  <a:pt x="-33835" y="9312052"/>
                  <a:pt x="-2592" y="9010161"/>
                  <a:pt x="0" y="8774555"/>
                </a:cubicBezTo>
                <a:cubicBezTo>
                  <a:pt x="2592" y="8538949"/>
                  <a:pt x="-9596" y="8124779"/>
                  <a:pt x="0" y="7901194"/>
                </a:cubicBezTo>
                <a:cubicBezTo>
                  <a:pt x="9596" y="7677609"/>
                  <a:pt x="-12978" y="7590054"/>
                  <a:pt x="0" y="7314404"/>
                </a:cubicBezTo>
                <a:cubicBezTo>
                  <a:pt x="12978" y="7038754"/>
                  <a:pt x="-11429" y="7011822"/>
                  <a:pt x="0" y="6918662"/>
                </a:cubicBezTo>
                <a:cubicBezTo>
                  <a:pt x="11429" y="6825502"/>
                  <a:pt x="35065" y="6245590"/>
                  <a:pt x="0" y="6045300"/>
                </a:cubicBezTo>
                <a:cubicBezTo>
                  <a:pt x="-35065" y="5845010"/>
                  <a:pt x="14189" y="5650455"/>
                  <a:pt x="0" y="5362986"/>
                </a:cubicBezTo>
                <a:cubicBezTo>
                  <a:pt x="-14189" y="5075517"/>
                  <a:pt x="-32213" y="4995771"/>
                  <a:pt x="0" y="4680673"/>
                </a:cubicBezTo>
                <a:cubicBezTo>
                  <a:pt x="32213" y="4365575"/>
                  <a:pt x="-15355" y="4461551"/>
                  <a:pt x="0" y="4284931"/>
                </a:cubicBezTo>
                <a:cubicBezTo>
                  <a:pt x="15355" y="4108311"/>
                  <a:pt x="-2662" y="3607731"/>
                  <a:pt x="0" y="3411569"/>
                </a:cubicBezTo>
                <a:cubicBezTo>
                  <a:pt x="2662" y="3215407"/>
                  <a:pt x="-1525" y="3105417"/>
                  <a:pt x="0" y="2824779"/>
                </a:cubicBezTo>
                <a:cubicBezTo>
                  <a:pt x="1525" y="2544141"/>
                  <a:pt x="-380" y="2581500"/>
                  <a:pt x="0" y="2429037"/>
                </a:cubicBezTo>
                <a:cubicBezTo>
                  <a:pt x="380" y="2276574"/>
                  <a:pt x="-24261" y="2045074"/>
                  <a:pt x="0" y="1842247"/>
                </a:cubicBezTo>
                <a:cubicBezTo>
                  <a:pt x="24261" y="1639420"/>
                  <a:pt x="28125" y="1438674"/>
                  <a:pt x="0" y="1159933"/>
                </a:cubicBezTo>
                <a:cubicBezTo>
                  <a:pt x="-28125" y="881192"/>
                  <a:pt x="-14465" y="793476"/>
                  <a:pt x="0" y="668668"/>
                </a:cubicBezTo>
                <a:cubicBezTo>
                  <a:pt x="14465" y="543861"/>
                  <a:pt x="11933" y="249024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494940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Oracle </a:t>
            </a:r>
            <a:r>
              <a:rPr lang="en-GB" sz="6600" b="1" dirty="0">
                <a:latin typeface="GoodHeadlinePro-Bold" panose="020B0804020101020102" pitchFamily="34" charset="0"/>
              </a:rPr>
              <a:t>APEX</a:t>
            </a: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 SQL Workshop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E1DBF054-5165-C34F-0846-6692F5F0A1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098224" y="-920883"/>
            <a:ext cx="20483313" cy="9552393"/>
          </a:xfrm>
          <a:custGeom>
            <a:avLst/>
            <a:gdLst>
              <a:gd name="connsiteX0" fmla="*/ 0 w 20483313"/>
              <a:gd name="connsiteY0" fmla="*/ 0 h 9552393"/>
              <a:gd name="connsiteX1" fmla="*/ 273111 w 20483313"/>
              <a:gd name="connsiteY1" fmla="*/ 0 h 9552393"/>
              <a:gd name="connsiteX2" fmla="*/ 1160721 w 20483313"/>
              <a:gd name="connsiteY2" fmla="*/ 0 h 9552393"/>
              <a:gd name="connsiteX3" fmla="*/ 1843498 w 20483313"/>
              <a:gd name="connsiteY3" fmla="*/ 0 h 9552393"/>
              <a:gd name="connsiteX4" fmla="*/ 2116609 w 20483313"/>
              <a:gd name="connsiteY4" fmla="*/ 0 h 9552393"/>
              <a:gd name="connsiteX5" fmla="*/ 3004219 w 20483313"/>
              <a:gd name="connsiteY5" fmla="*/ 0 h 9552393"/>
              <a:gd name="connsiteX6" fmla="*/ 3482163 w 20483313"/>
              <a:gd name="connsiteY6" fmla="*/ 0 h 9552393"/>
              <a:gd name="connsiteX7" fmla="*/ 3755274 w 20483313"/>
              <a:gd name="connsiteY7" fmla="*/ 0 h 9552393"/>
              <a:gd name="connsiteX8" fmla="*/ 4847717 w 20483313"/>
              <a:gd name="connsiteY8" fmla="*/ 0 h 9552393"/>
              <a:gd name="connsiteX9" fmla="*/ 5325661 w 20483313"/>
              <a:gd name="connsiteY9" fmla="*/ 0 h 9552393"/>
              <a:gd name="connsiteX10" fmla="*/ 5598772 w 20483313"/>
              <a:gd name="connsiteY10" fmla="*/ 0 h 9552393"/>
              <a:gd name="connsiteX11" fmla="*/ 6691216 w 20483313"/>
              <a:gd name="connsiteY11" fmla="*/ 0 h 9552393"/>
              <a:gd name="connsiteX12" fmla="*/ 6964326 w 20483313"/>
              <a:gd name="connsiteY12" fmla="*/ 0 h 9552393"/>
              <a:gd name="connsiteX13" fmla="*/ 7237437 w 20483313"/>
              <a:gd name="connsiteY13" fmla="*/ 0 h 9552393"/>
              <a:gd name="connsiteX14" fmla="*/ 7305715 w 20483313"/>
              <a:gd name="connsiteY14" fmla="*/ 0 h 9552393"/>
              <a:gd name="connsiteX15" fmla="*/ 7578826 w 20483313"/>
              <a:gd name="connsiteY15" fmla="*/ 0 h 9552393"/>
              <a:gd name="connsiteX16" fmla="*/ 8261603 w 20483313"/>
              <a:gd name="connsiteY16" fmla="*/ 0 h 9552393"/>
              <a:gd name="connsiteX17" fmla="*/ 9354046 w 20483313"/>
              <a:gd name="connsiteY17" fmla="*/ 0 h 9552393"/>
              <a:gd name="connsiteX18" fmla="*/ 10036823 w 20483313"/>
              <a:gd name="connsiteY18" fmla="*/ 0 h 9552393"/>
              <a:gd name="connsiteX19" fmla="*/ 10309934 w 20483313"/>
              <a:gd name="connsiteY19" fmla="*/ 0 h 9552393"/>
              <a:gd name="connsiteX20" fmla="*/ 10378212 w 20483313"/>
              <a:gd name="connsiteY20" fmla="*/ 0 h 9552393"/>
              <a:gd name="connsiteX21" fmla="*/ 10651323 w 20483313"/>
              <a:gd name="connsiteY21" fmla="*/ 0 h 9552393"/>
              <a:gd name="connsiteX22" fmla="*/ 11743766 w 20483313"/>
              <a:gd name="connsiteY22" fmla="*/ 0 h 9552393"/>
              <a:gd name="connsiteX23" fmla="*/ 12221710 w 20483313"/>
              <a:gd name="connsiteY23" fmla="*/ 0 h 9552393"/>
              <a:gd name="connsiteX24" fmla="*/ 12904487 w 20483313"/>
              <a:gd name="connsiteY24" fmla="*/ 0 h 9552393"/>
              <a:gd name="connsiteX25" fmla="*/ 13177598 w 20483313"/>
              <a:gd name="connsiteY25" fmla="*/ 0 h 9552393"/>
              <a:gd name="connsiteX26" fmla="*/ 14065208 w 20483313"/>
              <a:gd name="connsiteY26" fmla="*/ 0 h 9552393"/>
              <a:gd name="connsiteX27" fmla="*/ 14338319 w 20483313"/>
              <a:gd name="connsiteY27" fmla="*/ 0 h 9552393"/>
              <a:gd name="connsiteX28" fmla="*/ 14816263 w 20483313"/>
              <a:gd name="connsiteY28" fmla="*/ 0 h 9552393"/>
              <a:gd name="connsiteX29" fmla="*/ 14884541 w 20483313"/>
              <a:gd name="connsiteY29" fmla="*/ 0 h 9552393"/>
              <a:gd name="connsiteX30" fmla="*/ 15362485 w 20483313"/>
              <a:gd name="connsiteY30" fmla="*/ 0 h 9552393"/>
              <a:gd name="connsiteX31" fmla="*/ 16250095 w 20483313"/>
              <a:gd name="connsiteY31" fmla="*/ 0 h 9552393"/>
              <a:gd name="connsiteX32" fmla="*/ 16728039 w 20483313"/>
              <a:gd name="connsiteY32" fmla="*/ 0 h 9552393"/>
              <a:gd name="connsiteX33" fmla="*/ 17205983 w 20483313"/>
              <a:gd name="connsiteY33" fmla="*/ 0 h 9552393"/>
              <a:gd name="connsiteX34" fmla="*/ 17274261 w 20483313"/>
              <a:gd name="connsiteY34" fmla="*/ 0 h 9552393"/>
              <a:gd name="connsiteX35" fmla="*/ 17752205 w 20483313"/>
              <a:gd name="connsiteY35" fmla="*/ 0 h 9552393"/>
              <a:gd name="connsiteX36" fmla="*/ 18025315 w 20483313"/>
              <a:gd name="connsiteY36" fmla="*/ 0 h 9552393"/>
              <a:gd name="connsiteX37" fmla="*/ 19117759 w 20483313"/>
              <a:gd name="connsiteY37" fmla="*/ 0 h 9552393"/>
              <a:gd name="connsiteX38" fmla="*/ 19595703 w 20483313"/>
              <a:gd name="connsiteY38" fmla="*/ 0 h 9552393"/>
              <a:gd name="connsiteX39" fmla="*/ 19663980 w 20483313"/>
              <a:gd name="connsiteY39" fmla="*/ 0 h 9552393"/>
              <a:gd name="connsiteX40" fmla="*/ 19732258 w 20483313"/>
              <a:gd name="connsiteY40" fmla="*/ 0 h 9552393"/>
              <a:gd name="connsiteX41" fmla="*/ 20483313 w 20483313"/>
              <a:gd name="connsiteY41" fmla="*/ 0 h 9552393"/>
              <a:gd name="connsiteX42" fmla="*/ 20483313 w 20483313"/>
              <a:gd name="connsiteY42" fmla="*/ 682314 h 9552393"/>
              <a:gd name="connsiteX43" fmla="*/ 20483313 w 20483313"/>
              <a:gd name="connsiteY43" fmla="*/ 1078056 h 9552393"/>
              <a:gd name="connsiteX44" fmla="*/ 20483313 w 20483313"/>
              <a:gd name="connsiteY44" fmla="*/ 1473798 h 9552393"/>
              <a:gd name="connsiteX45" fmla="*/ 20483313 w 20483313"/>
              <a:gd name="connsiteY45" fmla="*/ 1869540 h 9552393"/>
              <a:gd name="connsiteX46" fmla="*/ 20483313 w 20483313"/>
              <a:gd name="connsiteY46" fmla="*/ 2265282 h 9552393"/>
              <a:gd name="connsiteX47" fmla="*/ 20483313 w 20483313"/>
              <a:gd name="connsiteY47" fmla="*/ 3043119 h 9552393"/>
              <a:gd name="connsiteX48" fmla="*/ 20483313 w 20483313"/>
              <a:gd name="connsiteY48" fmla="*/ 3629909 h 9552393"/>
              <a:gd name="connsiteX49" fmla="*/ 20483313 w 20483313"/>
              <a:gd name="connsiteY49" fmla="*/ 4216699 h 9552393"/>
              <a:gd name="connsiteX50" fmla="*/ 20483313 w 20483313"/>
              <a:gd name="connsiteY50" fmla="*/ 5090061 h 9552393"/>
              <a:gd name="connsiteX51" fmla="*/ 20483313 w 20483313"/>
              <a:gd name="connsiteY51" fmla="*/ 5676851 h 9552393"/>
              <a:gd name="connsiteX52" fmla="*/ 20483313 w 20483313"/>
              <a:gd name="connsiteY52" fmla="*/ 6072593 h 9552393"/>
              <a:gd name="connsiteX53" fmla="*/ 20483313 w 20483313"/>
              <a:gd name="connsiteY53" fmla="*/ 6659383 h 9552393"/>
              <a:gd name="connsiteX54" fmla="*/ 20483313 w 20483313"/>
              <a:gd name="connsiteY54" fmla="*/ 7437220 h 9552393"/>
              <a:gd name="connsiteX55" fmla="*/ 20483313 w 20483313"/>
              <a:gd name="connsiteY55" fmla="*/ 8119534 h 9552393"/>
              <a:gd name="connsiteX56" fmla="*/ 20483313 w 20483313"/>
              <a:gd name="connsiteY56" fmla="*/ 8897372 h 9552393"/>
              <a:gd name="connsiteX57" fmla="*/ 20483313 w 20483313"/>
              <a:gd name="connsiteY57" fmla="*/ 9552393 h 9552393"/>
              <a:gd name="connsiteX58" fmla="*/ 19390870 w 20483313"/>
              <a:gd name="connsiteY58" fmla="*/ 9552393 h 9552393"/>
              <a:gd name="connsiteX59" fmla="*/ 18298426 w 20483313"/>
              <a:gd name="connsiteY59" fmla="*/ 9552393 h 9552393"/>
              <a:gd name="connsiteX60" fmla="*/ 18230149 w 20483313"/>
              <a:gd name="connsiteY60" fmla="*/ 9552393 h 9552393"/>
              <a:gd name="connsiteX61" fmla="*/ 17137705 w 20483313"/>
              <a:gd name="connsiteY61" fmla="*/ 9552393 h 9552393"/>
              <a:gd name="connsiteX62" fmla="*/ 16045262 w 20483313"/>
              <a:gd name="connsiteY62" fmla="*/ 9552393 h 9552393"/>
              <a:gd name="connsiteX63" fmla="*/ 15157652 w 20483313"/>
              <a:gd name="connsiteY63" fmla="*/ 9552393 h 9552393"/>
              <a:gd name="connsiteX64" fmla="*/ 14065208 w 20483313"/>
              <a:gd name="connsiteY64" fmla="*/ 9552393 h 9552393"/>
              <a:gd name="connsiteX65" fmla="*/ 12972765 w 20483313"/>
              <a:gd name="connsiteY65" fmla="*/ 9552393 h 9552393"/>
              <a:gd name="connsiteX66" fmla="*/ 12904487 w 20483313"/>
              <a:gd name="connsiteY66" fmla="*/ 9552393 h 9552393"/>
              <a:gd name="connsiteX67" fmla="*/ 12016877 w 20483313"/>
              <a:gd name="connsiteY67" fmla="*/ 9552393 h 9552393"/>
              <a:gd name="connsiteX68" fmla="*/ 11129267 w 20483313"/>
              <a:gd name="connsiteY68" fmla="*/ 9552393 h 9552393"/>
              <a:gd name="connsiteX69" fmla="*/ 10651323 w 20483313"/>
              <a:gd name="connsiteY69" fmla="*/ 9552393 h 9552393"/>
              <a:gd name="connsiteX70" fmla="*/ 9558879 w 20483313"/>
              <a:gd name="connsiteY70" fmla="*/ 9552393 h 9552393"/>
              <a:gd name="connsiteX71" fmla="*/ 8466436 w 20483313"/>
              <a:gd name="connsiteY71" fmla="*/ 9552393 h 9552393"/>
              <a:gd name="connsiteX72" fmla="*/ 7578826 w 20483313"/>
              <a:gd name="connsiteY72" fmla="*/ 9552393 h 9552393"/>
              <a:gd name="connsiteX73" fmla="*/ 6691216 w 20483313"/>
              <a:gd name="connsiteY73" fmla="*/ 9552393 h 9552393"/>
              <a:gd name="connsiteX74" fmla="*/ 6418105 w 20483313"/>
              <a:gd name="connsiteY74" fmla="*/ 9552393 h 9552393"/>
              <a:gd name="connsiteX75" fmla="*/ 6144994 w 20483313"/>
              <a:gd name="connsiteY75" fmla="*/ 9552393 h 9552393"/>
              <a:gd name="connsiteX76" fmla="*/ 6076716 w 20483313"/>
              <a:gd name="connsiteY76" fmla="*/ 9552393 h 9552393"/>
              <a:gd name="connsiteX77" fmla="*/ 5393939 w 20483313"/>
              <a:gd name="connsiteY77" fmla="*/ 9552393 h 9552393"/>
              <a:gd name="connsiteX78" fmla="*/ 5325661 w 20483313"/>
              <a:gd name="connsiteY78" fmla="*/ 9552393 h 9552393"/>
              <a:gd name="connsiteX79" fmla="*/ 5052551 w 20483313"/>
              <a:gd name="connsiteY79" fmla="*/ 9552393 h 9552393"/>
              <a:gd name="connsiteX80" fmla="*/ 4164940 w 20483313"/>
              <a:gd name="connsiteY80" fmla="*/ 9552393 h 9552393"/>
              <a:gd name="connsiteX81" fmla="*/ 4096663 w 20483313"/>
              <a:gd name="connsiteY81" fmla="*/ 9552393 h 9552393"/>
              <a:gd name="connsiteX82" fmla="*/ 4028385 w 20483313"/>
              <a:gd name="connsiteY82" fmla="*/ 9552393 h 9552393"/>
              <a:gd name="connsiteX83" fmla="*/ 2935942 w 20483313"/>
              <a:gd name="connsiteY83" fmla="*/ 9552393 h 9552393"/>
              <a:gd name="connsiteX84" fmla="*/ 2457998 w 20483313"/>
              <a:gd name="connsiteY84" fmla="*/ 9552393 h 9552393"/>
              <a:gd name="connsiteX85" fmla="*/ 1980054 w 20483313"/>
              <a:gd name="connsiteY85" fmla="*/ 9552393 h 9552393"/>
              <a:gd name="connsiteX86" fmla="*/ 1502110 w 20483313"/>
              <a:gd name="connsiteY86" fmla="*/ 9552393 h 9552393"/>
              <a:gd name="connsiteX87" fmla="*/ 819333 w 20483313"/>
              <a:gd name="connsiteY87" fmla="*/ 9552393 h 9552393"/>
              <a:gd name="connsiteX88" fmla="*/ 0 w 20483313"/>
              <a:gd name="connsiteY88" fmla="*/ 9552393 h 9552393"/>
              <a:gd name="connsiteX89" fmla="*/ 0 w 20483313"/>
              <a:gd name="connsiteY89" fmla="*/ 9061127 h 9552393"/>
              <a:gd name="connsiteX90" fmla="*/ 0 w 20483313"/>
              <a:gd name="connsiteY90" fmla="*/ 8378813 h 9552393"/>
              <a:gd name="connsiteX91" fmla="*/ 0 w 20483313"/>
              <a:gd name="connsiteY91" fmla="*/ 7505452 h 9552393"/>
              <a:gd name="connsiteX92" fmla="*/ 0 w 20483313"/>
              <a:gd name="connsiteY92" fmla="*/ 6823138 h 9552393"/>
              <a:gd name="connsiteX93" fmla="*/ 0 w 20483313"/>
              <a:gd name="connsiteY93" fmla="*/ 6045300 h 9552393"/>
              <a:gd name="connsiteX94" fmla="*/ 0 w 20483313"/>
              <a:gd name="connsiteY94" fmla="*/ 5362986 h 9552393"/>
              <a:gd name="connsiteX95" fmla="*/ 0 w 20483313"/>
              <a:gd name="connsiteY95" fmla="*/ 4871720 h 9552393"/>
              <a:gd name="connsiteX96" fmla="*/ 0 w 20483313"/>
              <a:gd name="connsiteY96" fmla="*/ 4475978 h 9552393"/>
              <a:gd name="connsiteX97" fmla="*/ 0 w 20483313"/>
              <a:gd name="connsiteY97" fmla="*/ 4080236 h 9552393"/>
              <a:gd name="connsiteX98" fmla="*/ 0 w 20483313"/>
              <a:gd name="connsiteY98" fmla="*/ 3493447 h 9552393"/>
              <a:gd name="connsiteX99" fmla="*/ 0 w 20483313"/>
              <a:gd name="connsiteY99" fmla="*/ 2715609 h 9552393"/>
              <a:gd name="connsiteX100" fmla="*/ 0 w 20483313"/>
              <a:gd name="connsiteY100" fmla="*/ 1937771 h 9552393"/>
              <a:gd name="connsiteX101" fmla="*/ 0 w 20483313"/>
              <a:gd name="connsiteY101" fmla="*/ 1542029 h 9552393"/>
              <a:gd name="connsiteX102" fmla="*/ 0 w 20483313"/>
              <a:gd name="connsiteY102" fmla="*/ 859715 h 9552393"/>
              <a:gd name="connsiteX103" fmla="*/ 0 w 20483313"/>
              <a:gd name="connsiteY103" fmla="*/ 0 h 955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0483313" h="9552393" fill="none" extrusionOk="0">
                <a:moveTo>
                  <a:pt x="0" y="0"/>
                </a:moveTo>
                <a:cubicBezTo>
                  <a:pt x="132598" y="-13078"/>
                  <a:pt x="164402" y="-594"/>
                  <a:pt x="273111" y="0"/>
                </a:cubicBezTo>
                <a:cubicBezTo>
                  <a:pt x="381820" y="594"/>
                  <a:pt x="952681" y="-32903"/>
                  <a:pt x="1160721" y="0"/>
                </a:cubicBezTo>
                <a:cubicBezTo>
                  <a:pt x="1368761" y="32903"/>
                  <a:pt x="1531784" y="-25657"/>
                  <a:pt x="1843498" y="0"/>
                </a:cubicBezTo>
                <a:cubicBezTo>
                  <a:pt x="2155212" y="25657"/>
                  <a:pt x="1982059" y="-5826"/>
                  <a:pt x="2116609" y="0"/>
                </a:cubicBezTo>
                <a:cubicBezTo>
                  <a:pt x="2251159" y="5826"/>
                  <a:pt x="2602433" y="19030"/>
                  <a:pt x="3004219" y="0"/>
                </a:cubicBezTo>
                <a:cubicBezTo>
                  <a:pt x="3406005" y="-19030"/>
                  <a:pt x="3318556" y="-5866"/>
                  <a:pt x="3482163" y="0"/>
                </a:cubicBezTo>
                <a:cubicBezTo>
                  <a:pt x="3645770" y="5866"/>
                  <a:pt x="3683317" y="-5540"/>
                  <a:pt x="3755274" y="0"/>
                </a:cubicBezTo>
                <a:cubicBezTo>
                  <a:pt x="3827231" y="5540"/>
                  <a:pt x="4550854" y="-34464"/>
                  <a:pt x="4847717" y="0"/>
                </a:cubicBezTo>
                <a:cubicBezTo>
                  <a:pt x="5144580" y="34464"/>
                  <a:pt x="5180860" y="-7311"/>
                  <a:pt x="5325661" y="0"/>
                </a:cubicBezTo>
                <a:cubicBezTo>
                  <a:pt x="5470462" y="7311"/>
                  <a:pt x="5467192" y="2116"/>
                  <a:pt x="5598772" y="0"/>
                </a:cubicBezTo>
                <a:cubicBezTo>
                  <a:pt x="5730352" y="-2116"/>
                  <a:pt x="6395340" y="12020"/>
                  <a:pt x="6691216" y="0"/>
                </a:cubicBezTo>
                <a:cubicBezTo>
                  <a:pt x="6987092" y="-12020"/>
                  <a:pt x="6828820" y="2959"/>
                  <a:pt x="6964326" y="0"/>
                </a:cubicBezTo>
                <a:cubicBezTo>
                  <a:pt x="7099832" y="-2959"/>
                  <a:pt x="7124513" y="2437"/>
                  <a:pt x="7237437" y="0"/>
                </a:cubicBezTo>
                <a:cubicBezTo>
                  <a:pt x="7350361" y="-2437"/>
                  <a:pt x="7285823" y="1906"/>
                  <a:pt x="7305715" y="0"/>
                </a:cubicBezTo>
                <a:cubicBezTo>
                  <a:pt x="7325607" y="-1906"/>
                  <a:pt x="7477440" y="3448"/>
                  <a:pt x="7578826" y="0"/>
                </a:cubicBezTo>
                <a:cubicBezTo>
                  <a:pt x="7680212" y="-3448"/>
                  <a:pt x="7992597" y="-25748"/>
                  <a:pt x="8261603" y="0"/>
                </a:cubicBezTo>
                <a:cubicBezTo>
                  <a:pt x="8530609" y="25748"/>
                  <a:pt x="8811172" y="-6865"/>
                  <a:pt x="9354046" y="0"/>
                </a:cubicBezTo>
                <a:cubicBezTo>
                  <a:pt x="9896920" y="6865"/>
                  <a:pt x="9767107" y="-810"/>
                  <a:pt x="10036823" y="0"/>
                </a:cubicBezTo>
                <a:cubicBezTo>
                  <a:pt x="10306539" y="810"/>
                  <a:pt x="10202041" y="-6277"/>
                  <a:pt x="10309934" y="0"/>
                </a:cubicBezTo>
                <a:cubicBezTo>
                  <a:pt x="10417827" y="6277"/>
                  <a:pt x="10344253" y="-32"/>
                  <a:pt x="10378212" y="0"/>
                </a:cubicBezTo>
                <a:cubicBezTo>
                  <a:pt x="10412171" y="32"/>
                  <a:pt x="10559316" y="-9791"/>
                  <a:pt x="10651323" y="0"/>
                </a:cubicBezTo>
                <a:cubicBezTo>
                  <a:pt x="10743330" y="9791"/>
                  <a:pt x="11387657" y="4828"/>
                  <a:pt x="11743766" y="0"/>
                </a:cubicBezTo>
                <a:cubicBezTo>
                  <a:pt x="12099875" y="-4828"/>
                  <a:pt x="12046288" y="15816"/>
                  <a:pt x="12221710" y="0"/>
                </a:cubicBezTo>
                <a:cubicBezTo>
                  <a:pt x="12397132" y="-15816"/>
                  <a:pt x="12740079" y="-3981"/>
                  <a:pt x="12904487" y="0"/>
                </a:cubicBezTo>
                <a:cubicBezTo>
                  <a:pt x="13068895" y="3981"/>
                  <a:pt x="13057744" y="756"/>
                  <a:pt x="13177598" y="0"/>
                </a:cubicBezTo>
                <a:cubicBezTo>
                  <a:pt x="13297452" y="-756"/>
                  <a:pt x="13637902" y="-36549"/>
                  <a:pt x="14065208" y="0"/>
                </a:cubicBezTo>
                <a:cubicBezTo>
                  <a:pt x="14492514" y="36549"/>
                  <a:pt x="14274936" y="-12961"/>
                  <a:pt x="14338319" y="0"/>
                </a:cubicBezTo>
                <a:cubicBezTo>
                  <a:pt x="14401702" y="12961"/>
                  <a:pt x="14654168" y="20239"/>
                  <a:pt x="14816263" y="0"/>
                </a:cubicBezTo>
                <a:cubicBezTo>
                  <a:pt x="14978358" y="-20239"/>
                  <a:pt x="14852920" y="1311"/>
                  <a:pt x="14884541" y="0"/>
                </a:cubicBezTo>
                <a:cubicBezTo>
                  <a:pt x="14916162" y="-1311"/>
                  <a:pt x="15170845" y="8103"/>
                  <a:pt x="15362485" y="0"/>
                </a:cubicBezTo>
                <a:cubicBezTo>
                  <a:pt x="15554125" y="-8103"/>
                  <a:pt x="16046543" y="23628"/>
                  <a:pt x="16250095" y="0"/>
                </a:cubicBezTo>
                <a:cubicBezTo>
                  <a:pt x="16453647" y="-23628"/>
                  <a:pt x="16603123" y="7109"/>
                  <a:pt x="16728039" y="0"/>
                </a:cubicBezTo>
                <a:cubicBezTo>
                  <a:pt x="16852955" y="-7109"/>
                  <a:pt x="17042177" y="4651"/>
                  <a:pt x="17205983" y="0"/>
                </a:cubicBezTo>
                <a:cubicBezTo>
                  <a:pt x="17369789" y="-4651"/>
                  <a:pt x="17252315" y="2618"/>
                  <a:pt x="17274261" y="0"/>
                </a:cubicBezTo>
                <a:cubicBezTo>
                  <a:pt x="17296207" y="-2618"/>
                  <a:pt x="17519551" y="-14684"/>
                  <a:pt x="17752205" y="0"/>
                </a:cubicBezTo>
                <a:cubicBezTo>
                  <a:pt x="17984859" y="14684"/>
                  <a:pt x="17912718" y="-1744"/>
                  <a:pt x="18025315" y="0"/>
                </a:cubicBezTo>
                <a:cubicBezTo>
                  <a:pt x="18137912" y="1744"/>
                  <a:pt x="18893058" y="8412"/>
                  <a:pt x="19117759" y="0"/>
                </a:cubicBezTo>
                <a:cubicBezTo>
                  <a:pt x="19342460" y="-8412"/>
                  <a:pt x="19484557" y="11174"/>
                  <a:pt x="19595703" y="0"/>
                </a:cubicBezTo>
                <a:cubicBezTo>
                  <a:pt x="19706849" y="-11174"/>
                  <a:pt x="19638555" y="1012"/>
                  <a:pt x="19663980" y="0"/>
                </a:cubicBezTo>
                <a:cubicBezTo>
                  <a:pt x="19689405" y="-1012"/>
                  <a:pt x="19700958" y="307"/>
                  <a:pt x="19732258" y="0"/>
                </a:cubicBezTo>
                <a:cubicBezTo>
                  <a:pt x="19763558" y="-307"/>
                  <a:pt x="20195836" y="-8673"/>
                  <a:pt x="20483313" y="0"/>
                </a:cubicBezTo>
                <a:cubicBezTo>
                  <a:pt x="20455399" y="312302"/>
                  <a:pt x="20489914" y="490418"/>
                  <a:pt x="20483313" y="682314"/>
                </a:cubicBezTo>
                <a:cubicBezTo>
                  <a:pt x="20476712" y="874210"/>
                  <a:pt x="20476303" y="930716"/>
                  <a:pt x="20483313" y="1078056"/>
                </a:cubicBezTo>
                <a:cubicBezTo>
                  <a:pt x="20490323" y="1225396"/>
                  <a:pt x="20471469" y="1382965"/>
                  <a:pt x="20483313" y="1473798"/>
                </a:cubicBezTo>
                <a:cubicBezTo>
                  <a:pt x="20495157" y="1564631"/>
                  <a:pt x="20489432" y="1766371"/>
                  <a:pt x="20483313" y="1869540"/>
                </a:cubicBezTo>
                <a:cubicBezTo>
                  <a:pt x="20477194" y="1972709"/>
                  <a:pt x="20492041" y="2104473"/>
                  <a:pt x="20483313" y="2265282"/>
                </a:cubicBezTo>
                <a:cubicBezTo>
                  <a:pt x="20474585" y="2426091"/>
                  <a:pt x="20519559" y="2840728"/>
                  <a:pt x="20483313" y="3043119"/>
                </a:cubicBezTo>
                <a:cubicBezTo>
                  <a:pt x="20447067" y="3245510"/>
                  <a:pt x="20503657" y="3340565"/>
                  <a:pt x="20483313" y="3629909"/>
                </a:cubicBezTo>
                <a:cubicBezTo>
                  <a:pt x="20462970" y="3919253"/>
                  <a:pt x="20462616" y="4047721"/>
                  <a:pt x="20483313" y="4216699"/>
                </a:cubicBezTo>
                <a:cubicBezTo>
                  <a:pt x="20504011" y="4385677"/>
                  <a:pt x="20504662" y="4691814"/>
                  <a:pt x="20483313" y="5090061"/>
                </a:cubicBezTo>
                <a:cubicBezTo>
                  <a:pt x="20461964" y="5488308"/>
                  <a:pt x="20483260" y="5469036"/>
                  <a:pt x="20483313" y="5676851"/>
                </a:cubicBezTo>
                <a:cubicBezTo>
                  <a:pt x="20483367" y="5884666"/>
                  <a:pt x="20497916" y="5942749"/>
                  <a:pt x="20483313" y="6072593"/>
                </a:cubicBezTo>
                <a:cubicBezTo>
                  <a:pt x="20468710" y="6202437"/>
                  <a:pt x="20471297" y="6504277"/>
                  <a:pt x="20483313" y="6659383"/>
                </a:cubicBezTo>
                <a:cubicBezTo>
                  <a:pt x="20495330" y="6814489"/>
                  <a:pt x="20447393" y="7243075"/>
                  <a:pt x="20483313" y="7437220"/>
                </a:cubicBezTo>
                <a:cubicBezTo>
                  <a:pt x="20519233" y="7631365"/>
                  <a:pt x="20510735" y="7946852"/>
                  <a:pt x="20483313" y="8119534"/>
                </a:cubicBezTo>
                <a:cubicBezTo>
                  <a:pt x="20455891" y="8292216"/>
                  <a:pt x="20467981" y="8541684"/>
                  <a:pt x="20483313" y="8897372"/>
                </a:cubicBezTo>
                <a:cubicBezTo>
                  <a:pt x="20498645" y="9253060"/>
                  <a:pt x="20505783" y="9416995"/>
                  <a:pt x="20483313" y="9552393"/>
                </a:cubicBezTo>
                <a:cubicBezTo>
                  <a:pt x="20056305" y="9502781"/>
                  <a:pt x="19737439" y="9593277"/>
                  <a:pt x="19390870" y="9552393"/>
                </a:cubicBezTo>
                <a:cubicBezTo>
                  <a:pt x="19044301" y="9511509"/>
                  <a:pt x="18738050" y="9565522"/>
                  <a:pt x="18298426" y="9552393"/>
                </a:cubicBezTo>
                <a:cubicBezTo>
                  <a:pt x="17858802" y="9539264"/>
                  <a:pt x="18251855" y="9550655"/>
                  <a:pt x="18230149" y="9552393"/>
                </a:cubicBezTo>
                <a:cubicBezTo>
                  <a:pt x="18208443" y="9554131"/>
                  <a:pt x="17648920" y="9526412"/>
                  <a:pt x="17137705" y="9552393"/>
                </a:cubicBezTo>
                <a:cubicBezTo>
                  <a:pt x="16626490" y="9578374"/>
                  <a:pt x="16328859" y="9565011"/>
                  <a:pt x="16045262" y="9552393"/>
                </a:cubicBezTo>
                <a:cubicBezTo>
                  <a:pt x="15761665" y="9539775"/>
                  <a:pt x="15549093" y="9565821"/>
                  <a:pt x="15157652" y="9552393"/>
                </a:cubicBezTo>
                <a:cubicBezTo>
                  <a:pt x="14766211" y="9538966"/>
                  <a:pt x="14284595" y="9591755"/>
                  <a:pt x="14065208" y="9552393"/>
                </a:cubicBezTo>
                <a:cubicBezTo>
                  <a:pt x="13845821" y="9513031"/>
                  <a:pt x="13507541" y="9591507"/>
                  <a:pt x="12972765" y="9552393"/>
                </a:cubicBezTo>
                <a:cubicBezTo>
                  <a:pt x="12437989" y="9513279"/>
                  <a:pt x="12929313" y="9553946"/>
                  <a:pt x="12904487" y="9552393"/>
                </a:cubicBezTo>
                <a:cubicBezTo>
                  <a:pt x="12879661" y="9550840"/>
                  <a:pt x="12308258" y="9583190"/>
                  <a:pt x="12016877" y="9552393"/>
                </a:cubicBezTo>
                <a:cubicBezTo>
                  <a:pt x="11725496" y="9521597"/>
                  <a:pt x="11568617" y="9540266"/>
                  <a:pt x="11129267" y="9552393"/>
                </a:cubicBezTo>
                <a:cubicBezTo>
                  <a:pt x="10689917" y="9564521"/>
                  <a:pt x="10852894" y="9542694"/>
                  <a:pt x="10651323" y="9552393"/>
                </a:cubicBezTo>
                <a:cubicBezTo>
                  <a:pt x="10449752" y="9562092"/>
                  <a:pt x="9880145" y="9591284"/>
                  <a:pt x="9558879" y="9552393"/>
                </a:cubicBezTo>
                <a:cubicBezTo>
                  <a:pt x="9237613" y="9513502"/>
                  <a:pt x="8725253" y="9603415"/>
                  <a:pt x="8466436" y="9552393"/>
                </a:cubicBezTo>
                <a:cubicBezTo>
                  <a:pt x="8207619" y="9501371"/>
                  <a:pt x="7976631" y="9551432"/>
                  <a:pt x="7578826" y="9552393"/>
                </a:cubicBezTo>
                <a:cubicBezTo>
                  <a:pt x="7181021" y="9553355"/>
                  <a:pt x="6934856" y="9573182"/>
                  <a:pt x="6691216" y="9552393"/>
                </a:cubicBezTo>
                <a:cubicBezTo>
                  <a:pt x="6447576" y="9531605"/>
                  <a:pt x="6492273" y="9563698"/>
                  <a:pt x="6418105" y="9552393"/>
                </a:cubicBezTo>
                <a:cubicBezTo>
                  <a:pt x="6343937" y="9541088"/>
                  <a:pt x="6220041" y="9548469"/>
                  <a:pt x="6144994" y="9552393"/>
                </a:cubicBezTo>
                <a:cubicBezTo>
                  <a:pt x="6069947" y="9556317"/>
                  <a:pt x="6096869" y="9549566"/>
                  <a:pt x="6076716" y="9552393"/>
                </a:cubicBezTo>
                <a:cubicBezTo>
                  <a:pt x="6056563" y="9555220"/>
                  <a:pt x="5601581" y="9582177"/>
                  <a:pt x="5393939" y="9552393"/>
                </a:cubicBezTo>
                <a:cubicBezTo>
                  <a:pt x="5186297" y="9522609"/>
                  <a:pt x="5343806" y="9550940"/>
                  <a:pt x="5325661" y="9552393"/>
                </a:cubicBezTo>
                <a:cubicBezTo>
                  <a:pt x="5307516" y="9553846"/>
                  <a:pt x="5133988" y="9551944"/>
                  <a:pt x="5052551" y="9552393"/>
                </a:cubicBezTo>
                <a:cubicBezTo>
                  <a:pt x="4971114" y="9552843"/>
                  <a:pt x="4577145" y="9517463"/>
                  <a:pt x="4164940" y="9552393"/>
                </a:cubicBezTo>
                <a:cubicBezTo>
                  <a:pt x="3752735" y="9587323"/>
                  <a:pt x="4128102" y="9552339"/>
                  <a:pt x="4096663" y="9552393"/>
                </a:cubicBezTo>
                <a:cubicBezTo>
                  <a:pt x="4065224" y="9552447"/>
                  <a:pt x="4044932" y="9554335"/>
                  <a:pt x="4028385" y="9552393"/>
                </a:cubicBezTo>
                <a:cubicBezTo>
                  <a:pt x="4011838" y="9550451"/>
                  <a:pt x="3367546" y="9606006"/>
                  <a:pt x="2935942" y="9552393"/>
                </a:cubicBezTo>
                <a:cubicBezTo>
                  <a:pt x="2504338" y="9498780"/>
                  <a:pt x="2638947" y="9562699"/>
                  <a:pt x="2457998" y="9552393"/>
                </a:cubicBezTo>
                <a:cubicBezTo>
                  <a:pt x="2277049" y="9542087"/>
                  <a:pt x="2124910" y="9553290"/>
                  <a:pt x="1980054" y="9552393"/>
                </a:cubicBezTo>
                <a:cubicBezTo>
                  <a:pt x="1835198" y="9551496"/>
                  <a:pt x="1733052" y="9560216"/>
                  <a:pt x="1502110" y="9552393"/>
                </a:cubicBezTo>
                <a:cubicBezTo>
                  <a:pt x="1271168" y="9544570"/>
                  <a:pt x="1025109" y="9532636"/>
                  <a:pt x="819333" y="9552393"/>
                </a:cubicBezTo>
                <a:cubicBezTo>
                  <a:pt x="613557" y="9572150"/>
                  <a:pt x="321993" y="9565793"/>
                  <a:pt x="0" y="9552393"/>
                </a:cubicBezTo>
                <a:cubicBezTo>
                  <a:pt x="13433" y="9402465"/>
                  <a:pt x="-17749" y="9201072"/>
                  <a:pt x="0" y="9061127"/>
                </a:cubicBezTo>
                <a:cubicBezTo>
                  <a:pt x="17749" y="8921182"/>
                  <a:pt x="-25884" y="8710965"/>
                  <a:pt x="0" y="8378813"/>
                </a:cubicBezTo>
                <a:cubicBezTo>
                  <a:pt x="25884" y="8046661"/>
                  <a:pt x="-15684" y="7716490"/>
                  <a:pt x="0" y="7505452"/>
                </a:cubicBezTo>
                <a:cubicBezTo>
                  <a:pt x="15684" y="7294414"/>
                  <a:pt x="-20150" y="7098529"/>
                  <a:pt x="0" y="6823138"/>
                </a:cubicBezTo>
                <a:cubicBezTo>
                  <a:pt x="20150" y="6547747"/>
                  <a:pt x="-6278" y="6355578"/>
                  <a:pt x="0" y="6045300"/>
                </a:cubicBezTo>
                <a:cubicBezTo>
                  <a:pt x="6278" y="5735022"/>
                  <a:pt x="-3922" y="5634250"/>
                  <a:pt x="0" y="5362986"/>
                </a:cubicBezTo>
                <a:cubicBezTo>
                  <a:pt x="3922" y="5091722"/>
                  <a:pt x="8081" y="4981973"/>
                  <a:pt x="0" y="4871720"/>
                </a:cubicBezTo>
                <a:cubicBezTo>
                  <a:pt x="-8081" y="4761467"/>
                  <a:pt x="9877" y="4666018"/>
                  <a:pt x="0" y="4475978"/>
                </a:cubicBezTo>
                <a:cubicBezTo>
                  <a:pt x="-9877" y="4285938"/>
                  <a:pt x="13349" y="4220603"/>
                  <a:pt x="0" y="4080236"/>
                </a:cubicBezTo>
                <a:cubicBezTo>
                  <a:pt x="-13349" y="3939869"/>
                  <a:pt x="-20937" y="3741217"/>
                  <a:pt x="0" y="3493447"/>
                </a:cubicBezTo>
                <a:cubicBezTo>
                  <a:pt x="20937" y="3245677"/>
                  <a:pt x="3212" y="3000109"/>
                  <a:pt x="0" y="2715609"/>
                </a:cubicBezTo>
                <a:cubicBezTo>
                  <a:pt x="-3212" y="2431109"/>
                  <a:pt x="-23560" y="2178011"/>
                  <a:pt x="0" y="1937771"/>
                </a:cubicBezTo>
                <a:cubicBezTo>
                  <a:pt x="23560" y="1697531"/>
                  <a:pt x="15686" y="1627689"/>
                  <a:pt x="0" y="1542029"/>
                </a:cubicBezTo>
                <a:cubicBezTo>
                  <a:pt x="-15686" y="1456369"/>
                  <a:pt x="-30579" y="1151057"/>
                  <a:pt x="0" y="859715"/>
                </a:cubicBezTo>
                <a:cubicBezTo>
                  <a:pt x="30579" y="568373"/>
                  <a:pt x="-42922" y="330251"/>
                  <a:pt x="0" y="0"/>
                </a:cubicBezTo>
                <a:close/>
              </a:path>
              <a:path w="20483313" h="9552393" stroke="0" extrusionOk="0">
                <a:moveTo>
                  <a:pt x="0" y="0"/>
                </a:moveTo>
                <a:cubicBezTo>
                  <a:pt x="237659" y="-21804"/>
                  <a:pt x="399100" y="-29043"/>
                  <a:pt x="682777" y="0"/>
                </a:cubicBezTo>
                <a:cubicBezTo>
                  <a:pt x="966454" y="29043"/>
                  <a:pt x="891648" y="-7827"/>
                  <a:pt x="955888" y="0"/>
                </a:cubicBezTo>
                <a:cubicBezTo>
                  <a:pt x="1020128" y="7827"/>
                  <a:pt x="1802621" y="24196"/>
                  <a:pt x="2048331" y="0"/>
                </a:cubicBezTo>
                <a:cubicBezTo>
                  <a:pt x="2294041" y="-24196"/>
                  <a:pt x="2216959" y="-2512"/>
                  <a:pt x="2321442" y="0"/>
                </a:cubicBezTo>
                <a:cubicBezTo>
                  <a:pt x="2425925" y="2512"/>
                  <a:pt x="2955457" y="12223"/>
                  <a:pt x="3209052" y="0"/>
                </a:cubicBezTo>
                <a:cubicBezTo>
                  <a:pt x="3462647" y="-12223"/>
                  <a:pt x="3674885" y="34543"/>
                  <a:pt x="4096663" y="0"/>
                </a:cubicBezTo>
                <a:cubicBezTo>
                  <a:pt x="4518441" y="-34543"/>
                  <a:pt x="4428256" y="2081"/>
                  <a:pt x="4574607" y="0"/>
                </a:cubicBezTo>
                <a:cubicBezTo>
                  <a:pt x="4720958" y="-2081"/>
                  <a:pt x="4968399" y="-27863"/>
                  <a:pt x="5257384" y="0"/>
                </a:cubicBezTo>
                <a:cubicBezTo>
                  <a:pt x="5546369" y="27863"/>
                  <a:pt x="5595916" y="-1228"/>
                  <a:pt x="5735328" y="0"/>
                </a:cubicBezTo>
                <a:cubicBezTo>
                  <a:pt x="5874740" y="1228"/>
                  <a:pt x="6351984" y="-8754"/>
                  <a:pt x="6622938" y="0"/>
                </a:cubicBezTo>
                <a:cubicBezTo>
                  <a:pt x="6893892" y="8754"/>
                  <a:pt x="6836098" y="6437"/>
                  <a:pt x="6896049" y="0"/>
                </a:cubicBezTo>
                <a:cubicBezTo>
                  <a:pt x="6956000" y="-6437"/>
                  <a:pt x="7566596" y="-25927"/>
                  <a:pt x="7783659" y="0"/>
                </a:cubicBezTo>
                <a:cubicBezTo>
                  <a:pt x="8000722" y="25927"/>
                  <a:pt x="7833859" y="2403"/>
                  <a:pt x="7851937" y="0"/>
                </a:cubicBezTo>
                <a:cubicBezTo>
                  <a:pt x="7870015" y="-2403"/>
                  <a:pt x="8434086" y="346"/>
                  <a:pt x="8944380" y="0"/>
                </a:cubicBezTo>
                <a:cubicBezTo>
                  <a:pt x="9454674" y="-346"/>
                  <a:pt x="9481525" y="-35349"/>
                  <a:pt x="9831990" y="0"/>
                </a:cubicBezTo>
                <a:cubicBezTo>
                  <a:pt x="10182455" y="35349"/>
                  <a:pt x="10432768" y="37881"/>
                  <a:pt x="10719600" y="0"/>
                </a:cubicBezTo>
                <a:cubicBezTo>
                  <a:pt x="11006432" y="-37881"/>
                  <a:pt x="11085516" y="17043"/>
                  <a:pt x="11197544" y="0"/>
                </a:cubicBezTo>
                <a:cubicBezTo>
                  <a:pt x="11309572" y="-17043"/>
                  <a:pt x="11566068" y="-8012"/>
                  <a:pt x="11675488" y="0"/>
                </a:cubicBezTo>
                <a:cubicBezTo>
                  <a:pt x="11784908" y="8012"/>
                  <a:pt x="12256014" y="47046"/>
                  <a:pt x="12767932" y="0"/>
                </a:cubicBezTo>
                <a:cubicBezTo>
                  <a:pt x="13279850" y="-47046"/>
                  <a:pt x="12817125" y="3238"/>
                  <a:pt x="12836209" y="0"/>
                </a:cubicBezTo>
                <a:cubicBezTo>
                  <a:pt x="12855293" y="-3238"/>
                  <a:pt x="13042789" y="-1003"/>
                  <a:pt x="13109320" y="0"/>
                </a:cubicBezTo>
                <a:cubicBezTo>
                  <a:pt x="13175851" y="1003"/>
                  <a:pt x="13297952" y="-10932"/>
                  <a:pt x="13382431" y="0"/>
                </a:cubicBezTo>
                <a:cubicBezTo>
                  <a:pt x="13466910" y="10932"/>
                  <a:pt x="13950990" y="36306"/>
                  <a:pt x="14474875" y="0"/>
                </a:cubicBezTo>
                <a:cubicBezTo>
                  <a:pt x="14998760" y="-36306"/>
                  <a:pt x="14714380" y="-10421"/>
                  <a:pt x="14952818" y="0"/>
                </a:cubicBezTo>
                <a:cubicBezTo>
                  <a:pt x="15191256" y="10421"/>
                  <a:pt x="15319495" y="-23444"/>
                  <a:pt x="15635596" y="0"/>
                </a:cubicBezTo>
                <a:cubicBezTo>
                  <a:pt x="15951697" y="23444"/>
                  <a:pt x="16423051" y="39133"/>
                  <a:pt x="16728039" y="0"/>
                </a:cubicBezTo>
                <a:cubicBezTo>
                  <a:pt x="17033027" y="-39133"/>
                  <a:pt x="17269951" y="3937"/>
                  <a:pt x="17410816" y="0"/>
                </a:cubicBezTo>
                <a:cubicBezTo>
                  <a:pt x="17551681" y="-3937"/>
                  <a:pt x="17698377" y="-19972"/>
                  <a:pt x="17888760" y="0"/>
                </a:cubicBezTo>
                <a:cubicBezTo>
                  <a:pt x="18079143" y="19972"/>
                  <a:pt x="18206569" y="15938"/>
                  <a:pt x="18366704" y="0"/>
                </a:cubicBezTo>
                <a:cubicBezTo>
                  <a:pt x="18526839" y="-15938"/>
                  <a:pt x="18930524" y="-33765"/>
                  <a:pt x="19254314" y="0"/>
                </a:cubicBezTo>
                <a:cubicBezTo>
                  <a:pt x="19578104" y="33765"/>
                  <a:pt x="19471260" y="3749"/>
                  <a:pt x="19527425" y="0"/>
                </a:cubicBezTo>
                <a:cubicBezTo>
                  <a:pt x="19583590" y="-3749"/>
                  <a:pt x="20013202" y="35778"/>
                  <a:pt x="20483313" y="0"/>
                </a:cubicBezTo>
                <a:cubicBezTo>
                  <a:pt x="20484918" y="235313"/>
                  <a:pt x="20489755" y="302123"/>
                  <a:pt x="20483313" y="586790"/>
                </a:cubicBezTo>
                <a:cubicBezTo>
                  <a:pt x="20476872" y="871457"/>
                  <a:pt x="20466817" y="963535"/>
                  <a:pt x="20483313" y="1078056"/>
                </a:cubicBezTo>
                <a:cubicBezTo>
                  <a:pt x="20499809" y="1192577"/>
                  <a:pt x="20467403" y="1465429"/>
                  <a:pt x="20483313" y="1569322"/>
                </a:cubicBezTo>
                <a:cubicBezTo>
                  <a:pt x="20499223" y="1673215"/>
                  <a:pt x="20495531" y="1905028"/>
                  <a:pt x="20483313" y="2060588"/>
                </a:cubicBezTo>
                <a:cubicBezTo>
                  <a:pt x="20471095" y="2216148"/>
                  <a:pt x="20484643" y="2490007"/>
                  <a:pt x="20483313" y="2742901"/>
                </a:cubicBezTo>
                <a:cubicBezTo>
                  <a:pt x="20481983" y="2995795"/>
                  <a:pt x="20443511" y="3423115"/>
                  <a:pt x="20483313" y="3616263"/>
                </a:cubicBezTo>
                <a:cubicBezTo>
                  <a:pt x="20523115" y="3809411"/>
                  <a:pt x="20478557" y="3872225"/>
                  <a:pt x="20483313" y="4012005"/>
                </a:cubicBezTo>
                <a:cubicBezTo>
                  <a:pt x="20488069" y="4151785"/>
                  <a:pt x="20492874" y="4411643"/>
                  <a:pt x="20483313" y="4598795"/>
                </a:cubicBezTo>
                <a:cubicBezTo>
                  <a:pt x="20473753" y="4785947"/>
                  <a:pt x="20480382" y="4919221"/>
                  <a:pt x="20483313" y="5185585"/>
                </a:cubicBezTo>
                <a:cubicBezTo>
                  <a:pt x="20486245" y="5451949"/>
                  <a:pt x="20509756" y="5658079"/>
                  <a:pt x="20483313" y="6058946"/>
                </a:cubicBezTo>
                <a:cubicBezTo>
                  <a:pt x="20456870" y="6459813"/>
                  <a:pt x="20475938" y="6447646"/>
                  <a:pt x="20483313" y="6741260"/>
                </a:cubicBezTo>
                <a:cubicBezTo>
                  <a:pt x="20490688" y="7034874"/>
                  <a:pt x="20522181" y="7315193"/>
                  <a:pt x="20483313" y="7519098"/>
                </a:cubicBezTo>
                <a:cubicBezTo>
                  <a:pt x="20444445" y="7723003"/>
                  <a:pt x="20502972" y="7903487"/>
                  <a:pt x="20483313" y="8105888"/>
                </a:cubicBezTo>
                <a:cubicBezTo>
                  <a:pt x="20463655" y="8308289"/>
                  <a:pt x="20501219" y="8542819"/>
                  <a:pt x="20483313" y="8692678"/>
                </a:cubicBezTo>
                <a:cubicBezTo>
                  <a:pt x="20465408" y="8842537"/>
                  <a:pt x="20502272" y="9356262"/>
                  <a:pt x="20483313" y="9552393"/>
                </a:cubicBezTo>
                <a:cubicBezTo>
                  <a:pt x="20192110" y="9519828"/>
                  <a:pt x="20001305" y="9522423"/>
                  <a:pt x="19800536" y="9552393"/>
                </a:cubicBezTo>
                <a:cubicBezTo>
                  <a:pt x="19599767" y="9582363"/>
                  <a:pt x="19595429" y="9565095"/>
                  <a:pt x="19527425" y="9552393"/>
                </a:cubicBezTo>
                <a:cubicBezTo>
                  <a:pt x="19459421" y="9539691"/>
                  <a:pt x="19357503" y="9554436"/>
                  <a:pt x="19254314" y="9552393"/>
                </a:cubicBezTo>
                <a:cubicBezTo>
                  <a:pt x="19151125" y="9550350"/>
                  <a:pt x="18642350" y="9547429"/>
                  <a:pt x="18161871" y="9552393"/>
                </a:cubicBezTo>
                <a:cubicBezTo>
                  <a:pt x="17681392" y="9557357"/>
                  <a:pt x="17844974" y="9533895"/>
                  <a:pt x="17683927" y="9552393"/>
                </a:cubicBezTo>
                <a:cubicBezTo>
                  <a:pt x="17522880" y="9570891"/>
                  <a:pt x="16946800" y="9532695"/>
                  <a:pt x="16591484" y="9552393"/>
                </a:cubicBezTo>
                <a:cubicBezTo>
                  <a:pt x="16236168" y="9572091"/>
                  <a:pt x="15892816" y="9530124"/>
                  <a:pt x="15703873" y="9552393"/>
                </a:cubicBezTo>
                <a:cubicBezTo>
                  <a:pt x="15514930" y="9574662"/>
                  <a:pt x="15539163" y="9558621"/>
                  <a:pt x="15430762" y="9552393"/>
                </a:cubicBezTo>
                <a:cubicBezTo>
                  <a:pt x="15322361" y="9546165"/>
                  <a:pt x="15049568" y="9575188"/>
                  <a:pt x="14952818" y="9552393"/>
                </a:cubicBezTo>
                <a:cubicBezTo>
                  <a:pt x="14856068" y="9529598"/>
                  <a:pt x="14262030" y="9565048"/>
                  <a:pt x="13860375" y="9552393"/>
                </a:cubicBezTo>
                <a:cubicBezTo>
                  <a:pt x="13458720" y="9539738"/>
                  <a:pt x="13814229" y="9550388"/>
                  <a:pt x="13792097" y="9552393"/>
                </a:cubicBezTo>
                <a:cubicBezTo>
                  <a:pt x="13769965" y="9554398"/>
                  <a:pt x="13757445" y="9554182"/>
                  <a:pt x="13723820" y="9552393"/>
                </a:cubicBezTo>
                <a:cubicBezTo>
                  <a:pt x="13690195" y="9550604"/>
                  <a:pt x="13029872" y="9531747"/>
                  <a:pt x="12836209" y="9552393"/>
                </a:cubicBezTo>
                <a:cubicBezTo>
                  <a:pt x="12642546" y="9573039"/>
                  <a:pt x="12537065" y="9543035"/>
                  <a:pt x="12358266" y="9552393"/>
                </a:cubicBezTo>
                <a:cubicBezTo>
                  <a:pt x="12179467" y="9561751"/>
                  <a:pt x="12010420" y="9568058"/>
                  <a:pt x="11880322" y="9552393"/>
                </a:cubicBezTo>
                <a:cubicBezTo>
                  <a:pt x="11750224" y="9536728"/>
                  <a:pt x="11330350" y="9578052"/>
                  <a:pt x="10787878" y="9552393"/>
                </a:cubicBezTo>
                <a:cubicBezTo>
                  <a:pt x="10245406" y="9526734"/>
                  <a:pt x="10749749" y="9552270"/>
                  <a:pt x="10719600" y="9552393"/>
                </a:cubicBezTo>
                <a:cubicBezTo>
                  <a:pt x="10689451" y="9552516"/>
                  <a:pt x="10672825" y="9550440"/>
                  <a:pt x="10651323" y="9552393"/>
                </a:cubicBezTo>
                <a:cubicBezTo>
                  <a:pt x="10629821" y="9554346"/>
                  <a:pt x="9950638" y="9575158"/>
                  <a:pt x="9763713" y="9552393"/>
                </a:cubicBezTo>
                <a:cubicBezTo>
                  <a:pt x="9576788" y="9529629"/>
                  <a:pt x="9714021" y="9552349"/>
                  <a:pt x="9695435" y="9552393"/>
                </a:cubicBezTo>
                <a:cubicBezTo>
                  <a:pt x="9676849" y="9552437"/>
                  <a:pt x="9521094" y="9562291"/>
                  <a:pt x="9422324" y="9552393"/>
                </a:cubicBezTo>
                <a:cubicBezTo>
                  <a:pt x="9323554" y="9542495"/>
                  <a:pt x="8988162" y="9579609"/>
                  <a:pt x="8739547" y="9552393"/>
                </a:cubicBezTo>
                <a:cubicBezTo>
                  <a:pt x="8490932" y="9525177"/>
                  <a:pt x="8029524" y="9520762"/>
                  <a:pt x="7851937" y="9552393"/>
                </a:cubicBezTo>
                <a:cubicBezTo>
                  <a:pt x="7674350" y="9584025"/>
                  <a:pt x="7331033" y="9574497"/>
                  <a:pt x="7169160" y="9552393"/>
                </a:cubicBezTo>
                <a:cubicBezTo>
                  <a:pt x="7007287" y="9530289"/>
                  <a:pt x="6564224" y="9570468"/>
                  <a:pt x="6281549" y="9552393"/>
                </a:cubicBezTo>
                <a:cubicBezTo>
                  <a:pt x="5998874" y="9534318"/>
                  <a:pt x="6235414" y="9552491"/>
                  <a:pt x="6213272" y="9552393"/>
                </a:cubicBezTo>
                <a:cubicBezTo>
                  <a:pt x="6191130" y="9552295"/>
                  <a:pt x="5737495" y="9593477"/>
                  <a:pt x="5325661" y="9552393"/>
                </a:cubicBezTo>
                <a:cubicBezTo>
                  <a:pt x="4913827" y="9511309"/>
                  <a:pt x="4989947" y="9571088"/>
                  <a:pt x="4847717" y="9552393"/>
                </a:cubicBezTo>
                <a:cubicBezTo>
                  <a:pt x="4705487" y="9533698"/>
                  <a:pt x="4505183" y="9549269"/>
                  <a:pt x="4164940" y="9552393"/>
                </a:cubicBezTo>
                <a:cubicBezTo>
                  <a:pt x="3824697" y="9555517"/>
                  <a:pt x="3954326" y="9561827"/>
                  <a:pt x="3891829" y="9552393"/>
                </a:cubicBezTo>
                <a:cubicBezTo>
                  <a:pt x="3829332" y="9542959"/>
                  <a:pt x="3520967" y="9529219"/>
                  <a:pt x="3413886" y="9552393"/>
                </a:cubicBezTo>
                <a:cubicBezTo>
                  <a:pt x="3306805" y="9575567"/>
                  <a:pt x="2814644" y="9601041"/>
                  <a:pt x="2321442" y="9552393"/>
                </a:cubicBezTo>
                <a:cubicBezTo>
                  <a:pt x="1828240" y="9503745"/>
                  <a:pt x="1663009" y="9542035"/>
                  <a:pt x="1433832" y="9552393"/>
                </a:cubicBezTo>
                <a:cubicBezTo>
                  <a:pt x="1204655" y="9562752"/>
                  <a:pt x="1234619" y="9540238"/>
                  <a:pt x="1160721" y="9552393"/>
                </a:cubicBezTo>
                <a:cubicBezTo>
                  <a:pt x="1086823" y="9564548"/>
                  <a:pt x="421905" y="9576768"/>
                  <a:pt x="0" y="9552393"/>
                </a:cubicBezTo>
                <a:cubicBezTo>
                  <a:pt x="-33835" y="9312052"/>
                  <a:pt x="-2592" y="9010161"/>
                  <a:pt x="0" y="8774555"/>
                </a:cubicBezTo>
                <a:cubicBezTo>
                  <a:pt x="2592" y="8538949"/>
                  <a:pt x="-9596" y="8124779"/>
                  <a:pt x="0" y="7901194"/>
                </a:cubicBezTo>
                <a:cubicBezTo>
                  <a:pt x="9596" y="7677609"/>
                  <a:pt x="-12978" y="7590054"/>
                  <a:pt x="0" y="7314404"/>
                </a:cubicBezTo>
                <a:cubicBezTo>
                  <a:pt x="12978" y="7038754"/>
                  <a:pt x="-11429" y="7011822"/>
                  <a:pt x="0" y="6918662"/>
                </a:cubicBezTo>
                <a:cubicBezTo>
                  <a:pt x="11429" y="6825502"/>
                  <a:pt x="35065" y="6245590"/>
                  <a:pt x="0" y="6045300"/>
                </a:cubicBezTo>
                <a:cubicBezTo>
                  <a:pt x="-35065" y="5845010"/>
                  <a:pt x="14189" y="5650455"/>
                  <a:pt x="0" y="5362986"/>
                </a:cubicBezTo>
                <a:cubicBezTo>
                  <a:pt x="-14189" y="5075517"/>
                  <a:pt x="-32213" y="4995771"/>
                  <a:pt x="0" y="4680673"/>
                </a:cubicBezTo>
                <a:cubicBezTo>
                  <a:pt x="32213" y="4365575"/>
                  <a:pt x="-15355" y="4461551"/>
                  <a:pt x="0" y="4284931"/>
                </a:cubicBezTo>
                <a:cubicBezTo>
                  <a:pt x="15355" y="4108311"/>
                  <a:pt x="-2662" y="3607731"/>
                  <a:pt x="0" y="3411569"/>
                </a:cubicBezTo>
                <a:cubicBezTo>
                  <a:pt x="2662" y="3215407"/>
                  <a:pt x="-1525" y="3105417"/>
                  <a:pt x="0" y="2824779"/>
                </a:cubicBezTo>
                <a:cubicBezTo>
                  <a:pt x="1525" y="2544141"/>
                  <a:pt x="-380" y="2581500"/>
                  <a:pt x="0" y="2429037"/>
                </a:cubicBezTo>
                <a:cubicBezTo>
                  <a:pt x="380" y="2276574"/>
                  <a:pt x="-24261" y="2045074"/>
                  <a:pt x="0" y="1842247"/>
                </a:cubicBezTo>
                <a:cubicBezTo>
                  <a:pt x="24261" y="1639420"/>
                  <a:pt x="28125" y="1438674"/>
                  <a:pt x="0" y="1159933"/>
                </a:cubicBezTo>
                <a:cubicBezTo>
                  <a:pt x="-28125" y="881192"/>
                  <a:pt x="-14465" y="793476"/>
                  <a:pt x="0" y="668668"/>
                </a:cubicBezTo>
                <a:cubicBezTo>
                  <a:pt x="14465" y="543861"/>
                  <a:pt x="11933" y="249024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414924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Oracle </a:t>
            </a:r>
            <a:r>
              <a:rPr lang="en-GB" sz="6600" b="1" dirty="0">
                <a:latin typeface="GoodHeadlinePro-Bold" panose="020B0804020101020102" pitchFamily="34" charset="0"/>
              </a:rPr>
              <a:t>APEX</a:t>
            </a: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 SQL Workshop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E1DBF054-5165-C34F-0846-6692F5F0A1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844315" y="-920883"/>
            <a:ext cx="20483313" cy="9552393"/>
          </a:xfrm>
          <a:custGeom>
            <a:avLst/>
            <a:gdLst>
              <a:gd name="connsiteX0" fmla="*/ 0 w 20483313"/>
              <a:gd name="connsiteY0" fmla="*/ 0 h 9552393"/>
              <a:gd name="connsiteX1" fmla="*/ 273111 w 20483313"/>
              <a:gd name="connsiteY1" fmla="*/ 0 h 9552393"/>
              <a:gd name="connsiteX2" fmla="*/ 1160721 w 20483313"/>
              <a:gd name="connsiteY2" fmla="*/ 0 h 9552393"/>
              <a:gd name="connsiteX3" fmla="*/ 1843498 w 20483313"/>
              <a:gd name="connsiteY3" fmla="*/ 0 h 9552393"/>
              <a:gd name="connsiteX4" fmla="*/ 2116609 w 20483313"/>
              <a:gd name="connsiteY4" fmla="*/ 0 h 9552393"/>
              <a:gd name="connsiteX5" fmla="*/ 3004219 w 20483313"/>
              <a:gd name="connsiteY5" fmla="*/ 0 h 9552393"/>
              <a:gd name="connsiteX6" fmla="*/ 3482163 w 20483313"/>
              <a:gd name="connsiteY6" fmla="*/ 0 h 9552393"/>
              <a:gd name="connsiteX7" fmla="*/ 3755274 w 20483313"/>
              <a:gd name="connsiteY7" fmla="*/ 0 h 9552393"/>
              <a:gd name="connsiteX8" fmla="*/ 4847717 w 20483313"/>
              <a:gd name="connsiteY8" fmla="*/ 0 h 9552393"/>
              <a:gd name="connsiteX9" fmla="*/ 5325661 w 20483313"/>
              <a:gd name="connsiteY9" fmla="*/ 0 h 9552393"/>
              <a:gd name="connsiteX10" fmla="*/ 5598772 w 20483313"/>
              <a:gd name="connsiteY10" fmla="*/ 0 h 9552393"/>
              <a:gd name="connsiteX11" fmla="*/ 6691216 w 20483313"/>
              <a:gd name="connsiteY11" fmla="*/ 0 h 9552393"/>
              <a:gd name="connsiteX12" fmla="*/ 6964326 w 20483313"/>
              <a:gd name="connsiteY12" fmla="*/ 0 h 9552393"/>
              <a:gd name="connsiteX13" fmla="*/ 7237437 w 20483313"/>
              <a:gd name="connsiteY13" fmla="*/ 0 h 9552393"/>
              <a:gd name="connsiteX14" fmla="*/ 7305715 w 20483313"/>
              <a:gd name="connsiteY14" fmla="*/ 0 h 9552393"/>
              <a:gd name="connsiteX15" fmla="*/ 7578826 w 20483313"/>
              <a:gd name="connsiteY15" fmla="*/ 0 h 9552393"/>
              <a:gd name="connsiteX16" fmla="*/ 8261603 w 20483313"/>
              <a:gd name="connsiteY16" fmla="*/ 0 h 9552393"/>
              <a:gd name="connsiteX17" fmla="*/ 9354046 w 20483313"/>
              <a:gd name="connsiteY17" fmla="*/ 0 h 9552393"/>
              <a:gd name="connsiteX18" fmla="*/ 10036823 w 20483313"/>
              <a:gd name="connsiteY18" fmla="*/ 0 h 9552393"/>
              <a:gd name="connsiteX19" fmla="*/ 10309934 w 20483313"/>
              <a:gd name="connsiteY19" fmla="*/ 0 h 9552393"/>
              <a:gd name="connsiteX20" fmla="*/ 10378212 w 20483313"/>
              <a:gd name="connsiteY20" fmla="*/ 0 h 9552393"/>
              <a:gd name="connsiteX21" fmla="*/ 10651323 w 20483313"/>
              <a:gd name="connsiteY21" fmla="*/ 0 h 9552393"/>
              <a:gd name="connsiteX22" fmla="*/ 11743766 w 20483313"/>
              <a:gd name="connsiteY22" fmla="*/ 0 h 9552393"/>
              <a:gd name="connsiteX23" fmla="*/ 12221710 w 20483313"/>
              <a:gd name="connsiteY23" fmla="*/ 0 h 9552393"/>
              <a:gd name="connsiteX24" fmla="*/ 12904487 w 20483313"/>
              <a:gd name="connsiteY24" fmla="*/ 0 h 9552393"/>
              <a:gd name="connsiteX25" fmla="*/ 13177598 w 20483313"/>
              <a:gd name="connsiteY25" fmla="*/ 0 h 9552393"/>
              <a:gd name="connsiteX26" fmla="*/ 14065208 w 20483313"/>
              <a:gd name="connsiteY26" fmla="*/ 0 h 9552393"/>
              <a:gd name="connsiteX27" fmla="*/ 14338319 w 20483313"/>
              <a:gd name="connsiteY27" fmla="*/ 0 h 9552393"/>
              <a:gd name="connsiteX28" fmla="*/ 14816263 w 20483313"/>
              <a:gd name="connsiteY28" fmla="*/ 0 h 9552393"/>
              <a:gd name="connsiteX29" fmla="*/ 14884541 w 20483313"/>
              <a:gd name="connsiteY29" fmla="*/ 0 h 9552393"/>
              <a:gd name="connsiteX30" fmla="*/ 15362485 w 20483313"/>
              <a:gd name="connsiteY30" fmla="*/ 0 h 9552393"/>
              <a:gd name="connsiteX31" fmla="*/ 16250095 w 20483313"/>
              <a:gd name="connsiteY31" fmla="*/ 0 h 9552393"/>
              <a:gd name="connsiteX32" fmla="*/ 16728039 w 20483313"/>
              <a:gd name="connsiteY32" fmla="*/ 0 h 9552393"/>
              <a:gd name="connsiteX33" fmla="*/ 17205983 w 20483313"/>
              <a:gd name="connsiteY33" fmla="*/ 0 h 9552393"/>
              <a:gd name="connsiteX34" fmla="*/ 17274261 w 20483313"/>
              <a:gd name="connsiteY34" fmla="*/ 0 h 9552393"/>
              <a:gd name="connsiteX35" fmla="*/ 17752205 w 20483313"/>
              <a:gd name="connsiteY35" fmla="*/ 0 h 9552393"/>
              <a:gd name="connsiteX36" fmla="*/ 18025315 w 20483313"/>
              <a:gd name="connsiteY36" fmla="*/ 0 h 9552393"/>
              <a:gd name="connsiteX37" fmla="*/ 19117759 w 20483313"/>
              <a:gd name="connsiteY37" fmla="*/ 0 h 9552393"/>
              <a:gd name="connsiteX38" fmla="*/ 19595703 w 20483313"/>
              <a:gd name="connsiteY38" fmla="*/ 0 h 9552393"/>
              <a:gd name="connsiteX39" fmla="*/ 19663980 w 20483313"/>
              <a:gd name="connsiteY39" fmla="*/ 0 h 9552393"/>
              <a:gd name="connsiteX40" fmla="*/ 19732258 w 20483313"/>
              <a:gd name="connsiteY40" fmla="*/ 0 h 9552393"/>
              <a:gd name="connsiteX41" fmla="*/ 20483313 w 20483313"/>
              <a:gd name="connsiteY41" fmla="*/ 0 h 9552393"/>
              <a:gd name="connsiteX42" fmla="*/ 20483313 w 20483313"/>
              <a:gd name="connsiteY42" fmla="*/ 682314 h 9552393"/>
              <a:gd name="connsiteX43" fmla="*/ 20483313 w 20483313"/>
              <a:gd name="connsiteY43" fmla="*/ 1078056 h 9552393"/>
              <a:gd name="connsiteX44" fmla="*/ 20483313 w 20483313"/>
              <a:gd name="connsiteY44" fmla="*/ 1473798 h 9552393"/>
              <a:gd name="connsiteX45" fmla="*/ 20483313 w 20483313"/>
              <a:gd name="connsiteY45" fmla="*/ 1869540 h 9552393"/>
              <a:gd name="connsiteX46" fmla="*/ 20483313 w 20483313"/>
              <a:gd name="connsiteY46" fmla="*/ 2265282 h 9552393"/>
              <a:gd name="connsiteX47" fmla="*/ 20483313 w 20483313"/>
              <a:gd name="connsiteY47" fmla="*/ 3043119 h 9552393"/>
              <a:gd name="connsiteX48" fmla="*/ 20483313 w 20483313"/>
              <a:gd name="connsiteY48" fmla="*/ 3629909 h 9552393"/>
              <a:gd name="connsiteX49" fmla="*/ 20483313 w 20483313"/>
              <a:gd name="connsiteY49" fmla="*/ 4216699 h 9552393"/>
              <a:gd name="connsiteX50" fmla="*/ 20483313 w 20483313"/>
              <a:gd name="connsiteY50" fmla="*/ 5090061 h 9552393"/>
              <a:gd name="connsiteX51" fmla="*/ 20483313 w 20483313"/>
              <a:gd name="connsiteY51" fmla="*/ 5676851 h 9552393"/>
              <a:gd name="connsiteX52" fmla="*/ 20483313 w 20483313"/>
              <a:gd name="connsiteY52" fmla="*/ 6072593 h 9552393"/>
              <a:gd name="connsiteX53" fmla="*/ 20483313 w 20483313"/>
              <a:gd name="connsiteY53" fmla="*/ 6659383 h 9552393"/>
              <a:gd name="connsiteX54" fmla="*/ 20483313 w 20483313"/>
              <a:gd name="connsiteY54" fmla="*/ 7437220 h 9552393"/>
              <a:gd name="connsiteX55" fmla="*/ 20483313 w 20483313"/>
              <a:gd name="connsiteY55" fmla="*/ 8119534 h 9552393"/>
              <a:gd name="connsiteX56" fmla="*/ 20483313 w 20483313"/>
              <a:gd name="connsiteY56" fmla="*/ 8897372 h 9552393"/>
              <a:gd name="connsiteX57" fmla="*/ 20483313 w 20483313"/>
              <a:gd name="connsiteY57" fmla="*/ 9552393 h 9552393"/>
              <a:gd name="connsiteX58" fmla="*/ 19390870 w 20483313"/>
              <a:gd name="connsiteY58" fmla="*/ 9552393 h 9552393"/>
              <a:gd name="connsiteX59" fmla="*/ 18298426 w 20483313"/>
              <a:gd name="connsiteY59" fmla="*/ 9552393 h 9552393"/>
              <a:gd name="connsiteX60" fmla="*/ 18230149 w 20483313"/>
              <a:gd name="connsiteY60" fmla="*/ 9552393 h 9552393"/>
              <a:gd name="connsiteX61" fmla="*/ 17137705 w 20483313"/>
              <a:gd name="connsiteY61" fmla="*/ 9552393 h 9552393"/>
              <a:gd name="connsiteX62" fmla="*/ 16045262 w 20483313"/>
              <a:gd name="connsiteY62" fmla="*/ 9552393 h 9552393"/>
              <a:gd name="connsiteX63" fmla="*/ 15157652 w 20483313"/>
              <a:gd name="connsiteY63" fmla="*/ 9552393 h 9552393"/>
              <a:gd name="connsiteX64" fmla="*/ 14065208 w 20483313"/>
              <a:gd name="connsiteY64" fmla="*/ 9552393 h 9552393"/>
              <a:gd name="connsiteX65" fmla="*/ 12972765 w 20483313"/>
              <a:gd name="connsiteY65" fmla="*/ 9552393 h 9552393"/>
              <a:gd name="connsiteX66" fmla="*/ 12904487 w 20483313"/>
              <a:gd name="connsiteY66" fmla="*/ 9552393 h 9552393"/>
              <a:gd name="connsiteX67" fmla="*/ 12016877 w 20483313"/>
              <a:gd name="connsiteY67" fmla="*/ 9552393 h 9552393"/>
              <a:gd name="connsiteX68" fmla="*/ 11129267 w 20483313"/>
              <a:gd name="connsiteY68" fmla="*/ 9552393 h 9552393"/>
              <a:gd name="connsiteX69" fmla="*/ 10651323 w 20483313"/>
              <a:gd name="connsiteY69" fmla="*/ 9552393 h 9552393"/>
              <a:gd name="connsiteX70" fmla="*/ 9558879 w 20483313"/>
              <a:gd name="connsiteY70" fmla="*/ 9552393 h 9552393"/>
              <a:gd name="connsiteX71" fmla="*/ 8466436 w 20483313"/>
              <a:gd name="connsiteY71" fmla="*/ 9552393 h 9552393"/>
              <a:gd name="connsiteX72" fmla="*/ 7578826 w 20483313"/>
              <a:gd name="connsiteY72" fmla="*/ 9552393 h 9552393"/>
              <a:gd name="connsiteX73" fmla="*/ 6691216 w 20483313"/>
              <a:gd name="connsiteY73" fmla="*/ 9552393 h 9552393"/>
              <a:gd name="connsiteX74" fmla="*/ 6418105 w 20483313"/>
              <a:gd name="connsiteY74" fmla="*/ 9552393 h 9552393"/>
              <a:gd name="connsiteX75" fmla="*/ 6144994 w 20483313"/>
              <a:gd name="connsiteY75" fmla="*/ 9552393 h 9552393"/>
              <a:gd name="connsiteX76" fmla="*/ 6076716 w 20483313"/>
              <a:gd name="connsiteY76" fmla="*/ 9552393 h 9552393"/>
              <a:gd name="connsiteX77" fmla="*/ 5393939 w 20483313"/>
              <a:gd name="connsiteY77" fmla="*/ 9552393 h 9552393"/>
              <a:gd name="connsiteX78" fmla="*/ 5325661 w 20483313"/>
              <a:gd name="connsiteY78" fmla="*/ 9552393 h 9552393"/>
              <a:gd name="connsiteX79" fmla="*/ 5052551 w 20483313"/>
              <a:gd name="connsiteY79" fmla="*/ 9552393 h 9552393"/>
              <a:gd name="connsiteX80" fmla="*/ 4164940 w 20483313"/>
              <a:gd name="connsiteY80" fmla="*/ 9552393 h 9552393"/>
              <a:gd name="connsiteX81" fmla="*/ 4096663 w 20483313"/>
              <a:gd name="connsiteY81" fmla="*/ 9552393 h 9552393"/>
              <a:gd name="connsiteX82" fmla="*/ 4028385 w 20483313"/>
              <a:gd name="connsiteY82" fmla="*/ 9552393 h 9552393"/>
              <a:gd name="connsiteX83" fmla="*/ 2935942 w 20483313"/>
              <a:gd name="connsiteY83" fmla="*/ 9552393 h 9552393"/>
              <a:gd name="connsiteX84" fmla="*/ 2457998 w 20483313"/>
              <a:gd name="connsiteY84" fmla="*/ 9552393 h 9552393"/>
              <a:gd name="connsiteX85" fmla="*/ 1980054 w 20483313"/>
              <a:gd name="connsiteY85" fmla="*/ 9552393 h 9552393"/>
              <a:gd name="connsiteX86" fmla="*/ 1502110 w 20483313"/>
              <a:gd name="connsiteY86" fmla="*/ 9552393 h 9552393"/>
              <a:gd name="connsiteX87" fmla="*/ 819333 w 20483313"/>
              <a:gd name="connsiteY87" fmla="*/ 9552393 h 9552393"/>
              <a:gd name="connsiteX88" fmla="*/ 0 w 20483313"/>
              <a:gd name="connsiteY88" fmla="*/ 9552393 h 9552393"/>
              <a:gd name="connsiteX89" fmla="*/ 0 w 20483313"/>
              <a:gd name="connsiteY89" fmla="*/ 9061127 h 9552393"/>
              <a:gd name="connsiteX90" fmla="*/ 0 w 20483313"/>
              <a:gd name="connsiteY90" fmla="*/ 8378813 h 9552393"/>
              <a:gd name="connsiteX91" fmla="*/ 0 w 20483313"/>
              <a:gd name="connsiteY91" fmla="*/ 7505452 h 9552393"/>
              <a:gd name="connsiteX92" fmla="*/ 0 w 20483313"/>
              <a:gd name="connsiteY92" fmla="*/ 6823138 h 9552393"/>
              <a:gd name="connsiteX93" fmla="*/ 0 w 20483313"/>
              <a:gd name="connsiteY93" fmla="*/ 6045300 h 9552393"/>
              <a:gd name="connsiteX94" fmla="*/ 0 w 20483313"/>
              <a:gd name="connsiteY94" fmla="*/ 5362986 h 9552393"/>
              <a:gd name="connsiteX95" fmla="*/ 0 w 20483313"/>
              <a:gd name="connsiteY95" fmla="*/ 4871720 h 9552393"/>
              <a:gd name="connsiteX96" fmla="*/ 0 w 20483313"/>
              <a:gd name="connsiteY96" fmla="*/ 4475978 h 9552393"/>
              <a:gd name="connsiteX97" fmla="*/ 0 w 20483313"/>
              <a:gd name="connsiteY97" fmla="*/ 4080236 h 9552393"/>
              <a:gd name="connsiteX98" fmla="*/ 0 w 20483313"/>
              <a:gd name="connsiteY98" fmla="*/ 3493447 h 9552393"/>
              <a:gd name="connsiteX99" fmla="*/ 0 w 20483313"/>
              <a:gd name="connsiteY99" fmla="*/ 2715609 h 9552393"/>
              <a:gd name="connsiteX100" fmla="*/ 0 w 20483313"/>
              <a:gd name="connsiteY100" fmla="*/ 1937771 h 9552393"/>
              <a:gd name="connsiteX101" fmla="*/ 0 w 20483313"/>
              <a:gd name="connsiteY101" fmla="*/ 1542029 h 9552393"/>
              <a:gd name="connsiteX102" fmla="*/ 0 w 20483313"/>
              <a:gd name="connsiteY102" fmla="*/ 859715 h 9552393"/>
              <a:gd name="connsiteX103" fmla="*/ 0 w 20483313"/>
              <a:gd name="connsiteY103" fmla="*/ 0 h 955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0483313" h="9552393" fill="none" extrusionOk="0">
                <a:moveTo>
                  <a:pt x="0" y="0"/>
                </a:moveTo>
                <a:cubicBezTo>
                  <a:pt x="132598" y="-13078"/>
                  <a:pt x="164402" y="-594"/>
                  <a:pt x="273111" y="0"/>
                </a:cubicBezTo>
                <a:cubicBezTo>
                  <a:pt x="381820" y="594"/>
                  <a:pt x="952681" y="-32903"/>
                  <a:pt x="1160721" y="0"/>
                </a:cubicBezTo>
                <a:cubicBezTo>
                  <a:pt x="1368761" y="32903"/>
                  <a:pt x="1531784" y="-25657"/>
                  <a:pt x="1843498" y="0"/>
                </a:cubicBezTo>
                <a:cubicBezTo>
                  <a:pt x="2155212" y="25657"/>
                  <a:pt x="1982059" y="-5826"/>
                  <a:pt x="2116609" y="0"/>
                </a:cubicBezTo>
                <a:cubicBezTo>
                  <a:pt x="2251159" y="5826"/>
                  <a:pt x="2602433" y="19030"/>
                  <a:pt x="3004219" y="0"/>
                </a:cubicBezTo>
                <a:cubicBezTo>
                  <a:pt x="3406005" y="-19030"/>
                  <a:pt x="3318556" y="-5866"/>
                  <a:pt x="3482163" y="0"/>
                </a:cubicBezTo>
                <a:cubicBezTo>
                  <a:pt x="3645770" y="5866"/>
                  <a:pt x="3683317" y="-5540"/>
                  <a:pt x="3755274" y="0"/>
                </a:cubicBezTo>
                <a:cubicBezTo>
                  <a:pt x="3827231" y="5540"/>
                  <a:pt x="4550854" y="-34464"/>
                  <a:pt x="4847717" y="0"/>
                </a:cubicBezTo>
                <a:cubicBezTo>
                  <a:pt x="5144580" y="34464"/>
                  <a:pt x="5180860" y="-7311"/>
                  <a:pt x="5325661" y="0"/>
                </a:cubicBezTo>
                <a:cubicBezTo>
                  <a:pt x="5470462" y="7311"/>
                  <a:pt x="5467192" y="2116"/>
                  <a:pt x="5598772" y="0"/>
                </a:cubicBezTo>
                <a:cubicBezTo>
                  <a:pt x="5730352" y="-2116"/>
                  <a:pt x="6395340" y="12020"/>
                  <a:pt x="6691216" y="0"/>
                </a:cubicBezTo>
                <a:cubicBezTo>
                  <a:pt x="6987092" y="-12020"/>
                  <a:pt x="6828820" y="2959"/>
                  <a:pt x="6964326" y="0"/>
                </a:cubicBezTo>
                <a:cubicBezTo>
                  <a:pt x="7099832" y="-2959"/>
                  <a:pt x="7124513" y="2437"/>
                  <a:pt x="7237437" y="0"/>
                </a:cubicBezTo>
                <a:cubicBezTo>
                  <a:pt x="7350361" y="-2437"/>
                  <a:pt x="7285823" y="1906"/>
                  <a:pt x="7305715" y="0"/>
                </a:cubicBezTo>
                <a:cubicBezTo>
                  <a:pt x="7325607" y="-1906"/>
                  <a:pt x="7477440" y="3448"/>
                  <a:pt x="7578826" y="0"/>
                </a:cubicBezTo>
                <a:cubicBezTo>
                  <a:pt x="7680212" y="-3448"/>
                  <a:pt x="7992597" y="-25748"/>
                  <a:pt x="8261603" y="0"/>
                </a:cubicBezTo>
                <a:cubicBezTo>
                  <a:pt x="8530609" y="25748"/>
                  <a:pt x="8811172" y="-6865"/>
                  <a:pt x="9354046" y="0"/>
                </a:cubicBezTo>
                <a:cubicBezTo>
                  <a:pt x="9896920" y="6865"/>
                  <a:pt x="9767107" y="-810"/>
                  <a:pt x="10036823" y="0"/>
                </a:cubicBezTo>
                <a:cubicBezTo>
                  <a:pt x="10306539" y="810"/>
                  <a:pt x="10202041" y="-6277"/>
                  <a:pt x="10309934" y="0"/>
                </a:cubicBezTo>
                <a:cubicBezTo>
                  <a:pt x="10417827" y="6277"/>
                  <a:pt x="10344253" y="-32"/>
                  <a:pt x="10378212" y="0"/>
                </a:cubicBezTo>
                <a:cubicBezTo>
                  <a:pt x="10412171" y="32"/>
                  <a:pt x="10559316" y="-9791"/>
                  <a:pt x="10651323" y="0"/>
                </a:cubicBezTo>
                <a:cubicBezTo>
                  <a:pt x="10743330" y="9791"/>
                  <a:pt x="11387657" y="4828"/>
                  <a:pt x="11743766" y="0"/>
                </a:cubicBezTo>
                <a:cubicBezTo>
                  <a:pt x="12099875" y="-4828"/>
                  <a:pt x="12046288" y="15816"/>
                  <a:pt x="12221710" y="0"/>
                </a:cubicBezTo>
                <a:cubicBezTo>
                  <a:pt x="12397132" y="-15816"/>
                  <a:pt x="12740079" y="-3981"/>
                  <a:pt x="12904487" y="0"/>
                </a:cubicBezTo>
                <a:cubicBezTo>
                  <a:pt x="13068895" y="3981"/>
                  <a:pt x="13057744" y="756"/>
                  <a:pt x="13177598" y="0"/>
                </a:cubicBezTo>
                <a:cubicBezTo>
                  <a:pt x="13297452" y="-756"/>
                  <a:pt x="13637902" y="-36549"/>
                  <a:pt x="14065208" y="0"/>
                </a:cubicBezTo>
                <a:cubicBezTo>
                  <a:pt x="14492514" y="36549"/>
                  <a:pt x="14274936" y="-12961"/>
                  <a:pt x="14338319" y="0"/>
                </a:cubicBezTo>
                <a:cubicBezTo>
                  <a:pt x="14401702" y="12961"/>
                  <a:pt x="14654168" y="20239"/>
                  <a:pt x="14816263" y="0"/>
                </a:cubicBezTo>
                <a:cubicBezTo>
                  <a:pt x="14978358" y="-20239"/>
                  <a:pt x="14852920" y="1311"/>
                  <a:pt x="14884541" y="0"/>
                </a:cubicBezTo>
                <a:cubicBezTo>
                  <a:pt x="14916162" y="-1311"/>
                  <a:pt x="15170845" y="8103"/>
                  <a:pt x="15362485" y="0"/>
                </a:cubicBezTo>
                <a:cubicBezTo>
                  <a:pt x="15554125" y="-8103"/>
                  <a:pt x="16046543" y="23628"/>
                  <a:pt x="16250095" y="0"/>
                </a:cubicBezTo>
                <a:cubicBezTo>
                  <a:pt x="16453647" y="-23628"/>
                  <a:pt x="16603123" y="7109"/>
                  <a:pt x="16728039" y="0"/>
                </a:cubicBezTo>
                <a:cubicBezTo>
                  <a:pt x="16852955" y="-7109"/>
                  <a:pt x="17042177" y="4651"/>
                  <a:pt x="17205983" y="0"/>
                </a:cubicBezTo>
                <a:cubicBezTo>
                  <a:pt x="17369789" y="-4651"/>
                  <a:pt x="17252315" y="2618"/>
                  <a:pt x="17274261" y="0"/>
                </a:cubicBezTo>
                <a:cubicBezTo>
                  <a:pt x="17296207" y="-2618"/>
                  <a:pt x="17519551" y="-14684"/>
                  <a:pt x="17752205" y="0"/>
                </a:cubicBezTo>
                <a:cubicBezTo>
                  <a:pt x="17984859" y="14684"/>
                  <a:pt x="17912718" y="-1744"/>
                  <a:pt x="18025315" y="0"/>
                </a:cubicBezTo>
                <a:cubicBezTo>
                  <a:pt x="18137912" y="1744"/>
                  <a:pt x="18893058" y="8412"/>
                  <a:pt x="19117759" y="0"/>
                </a:cubicBezTo>
                <a:cubicBezTo>
                  <a:pt x="19342460" y="-8412"/>
                  <a:pt x="19484557" y="11174"/>
                  <a:pt x="19595703" y="0"/>
                </a:cubicBezTo>
                <a:cubicBezTo>
                  <a:pt x="19706849" y="-11174"/>
                  <a:pt x="19638555" y="1012"/>
                  <a:pt x="19663980" y="0"/>
                </a:cubicBezTo>
                <a:cubicBezTo>
                  <a:pt x="19689405" y="-1012"/>
                  <a:pt x="19700958" y="307"/>
                  <a:pt x="19732258" y="0"/>
                </a:cubicBezTo>
                <a:cubicBezTo>
                  <a:pt x="19763558" y="-307"/>
                  <a:pt x="20195836" y="-8673"/>
                  <a:pt x="20483313" y="0"/>
                </a:cubicBezTo>
                <a:cubicBezTo>
                  <a:pt x="20455399" y="312302"/>
                  <a:pt x="20489914" y="490418"/>
                  <a:pt x="20483313" y="682314"/>
                </a:cubicBezTo>
                <a:cubicBezTo>
                  <a:pt x="20476712" y="874210"/>
                  <a:pt x="20476303" y="930716"/>
                  <a:pt x="20483313" y="1078056"/>
                </a:cubicBezTo>
                <a:cubicBezTo>
                  <a:pt x="20490323" y="1225396"/>
                  <a:pt x="20471469" y="1382965"/>
                  <a:pt x="20483313" y="1473798"/>
                </a:cubicBezTo>
                <a:cubicBezTo>
                  <a:pt x="20495157" y="1564631"/>
                  <a:pt x="20489432" y="1766371"/>
                  <a:pt x="20483313" y="1869540"/>
                </a:cubicBezTo>
                <a:cubicBezTo>
                  <a:pt x="20477194" y="1972709"/>
                  <a:pt x="20492041" y="2104473"/>
                  <a:pt x="20483313" y="2265282"/>
                </a:cubicBezTo>
                <a:cubicBezTo>
                  <a:pt x="20474585" y="2426091"/>
                  <a:pt x="20519559" y="2840728"/>
                  <a:pt x="20483313" y="3043119"/>
                </a:cubicBezTo>
                <a:cubicBezTo>
                  <a:pt x="20447067" y="3245510"/>
                  <a:pt x="20503657" y="3340565"/>
                  <a:pt x="20483313" y="3629909"/>
                </a:cubicBezTo>
                <a:cubicBezTo>
                  <a:pt x="20462970" y="3919253"/>
                  <a:pt x="20462616" y="4047721"/>
                  <a:pt x="20483313" y="4216699"/>
                </a:cubicBezTo>
                <a:cubicBezTo>
                  <a:pt x="20504011" y="4385677"/>
                  <a:pt x="20504662" y="4691814"/>
                  <a:pt x="20483313" y="5090061"/>
                </a:cubicBezTo>
                <a:cubicBezTo>
                  <a:pt x="20461964" y="5488308"/>
                  <a:pt x="20483260" y="5469036"/>
                  <a:pt x="20483313" y="5676851"/>
                </a:cubicBezTo>
                <a:cubicBezTo>
                  <a:pt x="20483367" y="5884666"/>
                  <a:pt x="20497916" y="5942749"/>
                  <a:pt x="20483313" y="6072593"/>
                </a:cubicBezTo>
                <a:cubicBezTo>
                  <a:pt x="20468710" y="6202437"/>
                  <a:pt x="20471297" y="6504277"/>
                  <a:pt x="20483313" y="6659383"/>
                </a:cubicBezTo>
                <a:cubicBezTo>
                  <a:pt x="20495330" y="6814489"/>
                  <a:pt x="20447393" y="7243075"/>
                  <a:pt x="20483313" y="7437220"/>
                </a:cubicBezTo>
                <a:cubicBezTo>
                  <a:pt x="20519233" y="7631365"/>
                  <a:pt x="20510735" y="7946852"/>
                  <a:pt x="20483313" y="8119534"/>
                </a:cubicBezTo>
                <a:cubicBezTo>
                  <a:pt x="20455891" y="8292216"/>
                  <a:pt x="20467981" y="8541684"/>
                  <a:pt x="20483313" y="8897372"/>
                </a:cubicBezTo>
                <a:cubicBezTo>
                  <a:pt x="20498645" y="9253060"/>
                  <a:pt x="20505783" y="9416995"/>
                  <a:pt x="20483313" y="9552393"/>
                </a:cubicBezTo>
                <a:cubicBezTo>
                  <a:pt x="20056305" y="9502781"/>
                  <a:pt x="19737439" y="9593277"/>
                  <a:pt x="19390870" y="9552393"/>
                </a:cubicBezTo>
                <a:cubicBezTo>
                  <a:pt x="19044301" y="9511509"/>
                  <a:pt x="18738050" y="9565522"/>
                  <a:pt x="18298426" y="9552393"/>
                </a:cubicBezTo>
                <a:cubicBezTo>
                  <a:pt x="17858802" y="9539264"/>
                  <a:pt x="18251855" y="9550655"/>
                  <a:pt x="18230149" y="9552393"/>
                </a:cubicBezTo>
                <a:cubicBezTo>
                  <a:pt x="18208443" y="9554131"/>
                  <a:pt x="17648920" y="9526412"/>
                  <a:pt x="17137705" y="9552393"/>
                </a:cubicBezTo>
                <a:cubicBezTo>
                  <a:pt x="16626490" y="9578374"/>
                  <a:pt x="16328859" y="9565011"/>
                  <a:pt x="16045262" y="9552393"/>
                </a:cubicBezTo>
                <a:cubicBezTo>
                  <a:pt x="15761665" y="9539775"/>
                  <a:pt x="15549093" y="9565821"/>
                  <a:pt x="15157652" y="9552393"/>
                </a:cubicBezTo>
                <a:cubicBezTo>
                  <a:pt x="14766211" y="9538966"/>
                  <a:pt x="14284595" y="9591755"/>
                  <a:pt x="14065208" y="9552393"/>
                </a:cubicBezTo>
                <a:cubicBezTo>
                  <a:pt x="13845821" y="9513031"/>
                  <a:pt x="13507541" y="9591507"/>
                  <a:pt x="12972765" y="9552393"/>
                </a:cubicBezTo>
                <a:cubicBezTo>
                  <a:pt x="12437989" y="9513279"/>
                  <a:pt x="12929313" y="9553946"/>
                  <a:pt x="12904487" y="9552393"/>
                </a:cubicBezTo>
                <a:cubicBezTo>
                  <a:pt x="12879661" y="9550840"/>
                  <a:pt x="12308258" y="9583190"/>
                  <a:pt x="12016877" y="9552393"/>
                </a:cubicBezTo>
                <a:cubicBezTo>
                  <a:pt x="11725496" y="9521597"/>
                  <a:pt x="11568617" y="9540266"/>
                  <a:pt x="11129267" y="9552393"/>
                </a:cubicBezTo>
                <a:cubicBezTo>
                  <a:pt x="10689917" y="9564521"/>
                  <a:pt x="10852894" y="9542694"/>
                  <a:pt x="10651323" y="9552393"/>
                </a:cubicBezTo>
                <a:cubicBezTo>
                  <a:pt x="10449752" y="9562092"/>
                  <a:pt x="9880145" y="9591284"/>
                  <a:pt x="9558879" y="9552393"/>
                </a:cubicBezTo>
                <a:cubicBezTo>
                  <a:pt x="9237613" y="9513502"/>
                  <a:pt x="8725253" y="9603415"/>
                  <a:pt x="8466436" y="9552393"/>
                </a:cubicBezTo>
                <a:cubicBezTo>
                  <a:pt x="8207619" y="9501371"/>
                  <a:pt x="7976631" y="9551432"/>
                  <a:pt x="7578826" y="9552393"/>
                </a:cubicBezTo>
                <a:cubicBezTo>
                  <a:pt x="7181021" y="9553355"/>
                  <a:pt x="6934856" y="9573182"/>
                  <a:pt x="6691216" y="9552393"/>
                </a:cubicBezTo>
                <a:cubicBezTo>
                  <a:pt x="6447576" y="9531605"/>
                  <a:pt x="6492273" y="9563698"/>
                  <a:pt x="6418105" y="9552393"/>
                </a:cubicBezTo>
                <a:cubicBezTo>
                  <a:pt x="6343937" y="9541088"/>
                  <a:pt x="6220041" y="9548469"/>
                  <a:pt x="6144994" y="9552393"/>
                </a:cubicBezTo>
                <a:cubicBezTo>
                  <a:pt x="6069947" y="9556317"/>
                  <a:pt x="6096869" y="9549566"/>
                  <a:pt x="6076716" y="9552393"/>
                </a:cubicBezTo>
                <a:cubicBezTo>
                  <a:pt x="6056563" y="9555220"/>
                  <a:pt x="5601581" y="9582177"/>
                  <a:pt x="5393939" y="9552393"/>
                </a:cubicBezTo>
                <a:cubicBezTo>
                  <a:pt x="5186297" y="9522609"/>
                  <a:pt x="5343806" y="9550940"/>
                  <a:pt x="5325661" y="9552393"/>
                </a:cubicBezTo>
                <a:cubicBezTo>
                  <a:pt x="5307516" y="9553846"/>
                  <a:pt x="5133988" y="9551944"/>
                  <a:pt x="5052551" y="9552393"/>
                </a:cubicBezTo>
                <a:cubicBezTo>
                  <a:pt x="4971114" y="9552843"/>
                  <a:pt x="4577145" y="9517463"/>
                  <a:pt x="4164940" y="9552393"/>
                </a:cubicBezTo>
                <a:cubicBezTo>
                  <a:pt x="3752735" y="9587323"/>
                  <a:pt x="4128102" y="9552339"/>
                  <a:pt x="4096663" y="9552393"/>
                </a:cubicBezTo>
                <a:cubicBezTo>
                  <a:pt x="4065224" y="9552447"/>
                  <a:pt x="4044932" y="9554335"/>
                  <a:pt x="4028385" y="9552393"/>
                </a:cubicBezTo>
                <a:cubicBezTo>
                  <a:pt x="4011838" y="9550451"/>
                  <a:pt x="3367546" y="9606006"/>
                  <a:pt x="2935942" y="9552393"/>
                </a:cubicBezTo>
                <a:cubicBezTo>
                  <a:pt x="2504338" y="9498780"/>
                  <a:pt x="2638947" y="9562699"/>
                  <a:pt x="2457998" y="9552393"/>
                </a:cubicBezTo>
                <a:cubicBezTo>
                  <a:pt x="2277049" y="9542087"/>
                  <a:pt x="2124910" y="9553290"/>
                  <a:pt x="1980054" y="9552393"/>
                </a:cubicBezTo>
                <a:cubicBezTo>
                  <a:pt x="1835198" y="9551496"/>
                  <a:pt x="1733052" y="9560216"/>
                  <a:pt x="1502110" y="9552393"/>
                </a:cubicBezTo>
                <a:cubicBezTo>
                  <a:pt x="1271168" y="9544570"/>
                  <a:pt x="1025109" y="9532636"/>
                  <a:pt x="819333" y="9552393"/>
                </a:cubicBezTo>
                <a:cubicBezTo>
                  <a:pt x="613557" y="9572150"/>
                  <a:pt x="321993" y="9565793"/>
                  <a:pt x="0" y="9552393"/>
                </a:cubicBezTo>
                <a:cubicBezTo>
                  <a:pt x="13433" y="9402465"/>
                  <a:pt x="-17749" y="9201072"/>
                  <a:pt x="0" y="9061127"/>
                </a:cubicBezTo>
                <a:cubicBezTo>
                  <a:pt x="17749" y="8921182"/>
                  <a:pt x="-25884" y="8710965"/>
                  <a:pt x="0" y="8378813"/>
                </a:cubicBezTo>
                <a:cubicBezTo>
                  <a:pt x="25884" y="8046661"/>
                  <a:pt x="-15684" y="7716490"/>
                  <a:pt x="0" y="7505452"/>
                </a:cubicBezTo>
                <a:cubicBezTo>
                  <a:pt x="15684" y="7294414"/>
                  <a:pt x="-20150" y="7098529"/>
                  <a:pt x="0" y="6823138"/>
                </a:cubicBezTo>
                <a:cubicBezTo>
                  <a:pt x="20150" y="6547747"/>
                  <a:pt x="-6278" y="6355578"/>
                  <a:pt x="0" y="6045300"/>
                </a:cubicBezTo>
                <a:cubicBezTo>
                  <a:pt x="6278" y="5735022"/>
                  <a:pt x="-3922" y="5634250"/>
                  <a:pt x="0" y="5362986"/>
                </a:cubicBezTo>
                <a:cubicBezTo>
                  <a:pt x="3922" y="5091722"/>
                  <a:pt x="8081" y="4981973"/>
                  <a:pt x="0" y="4871720"/>
                </a:cubicBezTo>
                <a:cubicBezTo>
                  <a:pt x="-8081" y="4761467"/>
                  <a:pt x="9877" y="4666018"/>
                  <a:pt x="0" y="4475978"/>
                </a:cubicBezTo>
                <a:cubicBezTo>
                  <a:pt x="-9877" y="4285938"/>
                  <a:pt x="13349" y="4220603"/>
                  <a:pt x="0" y="4080236"/>
                </a:cubicBezTo>
                <a:cubicBezTo>
                  <a:pt x="-13349" y="3939869"/>
                  <a:pt x="-20937" y="3741217"/>
                  <a:pt x="0" y="3493447"/>
                </a:cubicBezTo>
                <a:cubicBezTo>
                  <a:pt x="20937" y="3245677"/>
                  <a:pt x="3212" y="3000109"/>
                  <a:pt x="0" y="2715609"/>
                </a:cubicBezTo>
                <a:cubicBezTo>
                  <a:pt x="-3212" y="2431109"/>
                  <a:pt x="-23560" y="2178011"/>
                  <a:pt x="0" y="1937771"/>
                </a:cubicBezTo>
                <a:cubicBezTo>
                  <a:pt x="23560" y="1697531"/>
                  <a:pt x="15686" y="1627689"/>
                  <a:pt x="0" y="1542029"/>
                </a:cubicBezTo>
                <a:cubicBezTo>
                  <a:pt x="-15686" y="1456369"/>
                  <a:pt x="-30579" y="1151057"/>
                  <a:pt x="0" y="859715"/>
                </a:cubicBezTo>
                <a:cubicBezTo>
                  <a:pt x="30579" y="568373"/>
                  <a:pt x="-42922" y="330251"/>
                  <a:pt x="0" y="0"/>
                </a:cubicBezTo>
                <a:close/>
              </a:path>
              <a:path w="20483313" h="9552393" stroke="0" extrusionOk="0">
                <a:moveTo>
                  <a:pt x="0" y="0"/>
                </a:moveTo>
                <a:cubicBezTo>
                  <a:pt x="237659" y="-21804"/>
                  <a:pt x="399100" y="-29043"/>
                  <a:pt x="682777" y="0"/>
                </a:cubicBezTo>
                <a:cubicBezTo>
                  <a:pt x="966454" y="29043"/>
                  <a:pt x="891648" y="-7827"/>
                  <a:pt x="955888" y="0"/>
                </a:cubicBezTo>
                <a:cubicBezTo>
                  <a:pt x="1020128" y="7827"/>
                  <a:pt x="1802621" y="24196"/>
                  <a:pt x="2048331" y="0"/>
                </a:cubicBezTo>
                <a:cubicBezTo>
                  <a:pt x="2294041" y="-24196"/>
                  <a:pt x="2216959" y="-2512"/>
                  <a:pt x="2321442" y="0"/>
                </a:cubicBezTo>
                <a:cubicBezTo>
                  <a:pt x="2425925" y="2512"/>
                  <a:pt x="2955457" y="12223"/>
                  <a:pt x="3209052" y="0"/>
                </a:cubicBezTo>
                <a:cubicBezTo>
                  <a:pt x="3462647" y="-12223"/>
                  <a:pt x="3674885" y="34543"/>
                  <a:pt x="4096663" y="0"/>
                </a:cubicBezTo>
                <a:cubicBezTo>
                  <a:pt x="4518441" y="-34543"/>
                  <a:pt x="4428256" y="2081"/>
                  <a:pt x="4574607" y="0"/>
                </a:cubicBezTo>
                <a:cubicBezTo>
                  <a:pt x="4720958" y="-2081"/>
                  <a:pt x="4968399" y="-27863"/>
                  <a:pt x="5257384" y="0"/>
                </a:cubicBezTo>
                <a:cubicBezTo>
                  <a:pt x="5546369" y="27863"/>
                  <a:pt x="5595916" y="-1228"/>
                  <a:pt x="5735328" y="0"/>
                </a:cubicBezTo>
                <a:cubicBezTo>
                  <a:pt x="5874740" y="1228"/>
                  <a:pt x="6351984" y="-8754"/>
                  <a:pt x="6622938" y="0"/>
                </a:cubicBezTo>
                <a:cubicBezTo>
                  <a:pt x="6893892" y="8754"/>
                  <a:pt x="6836098" y="6437"/>
                  <a:pt x="6896049" y="0"/>
                </a:cubicBezTo>
                <a:cubicBezTo>
                  <a:pt x="6956000" y="-6437"/>
                  <a:pt x="7566596" y="-25927"/>
                  <a:pt x="7783659" y="0"/>
                </a:cubicBezTo>
                <a:cubicBezTo>
                  <a:pt x="8000722" y="25927"/>
                  <a:pt x="7833859" y="2403"/>
                  <a:pt x="7851937" y="0"/>
                </a:cubicBezTo>
                <a:cubicBezTo>
                  <a:pt x="7870015" y="-2403"/>
                  <a:pt x="8434086" y="346"/>
                  <a:pt x="8944380" y="0"/>
                </a:cubicBezTo>
                <a:cubicBezTo>
                  <a:pt x="9454674" y="-346"/>
                  <a:pt x="9481525" y="-35349"/>
                  <a:pt x="9831990" y="0"/>
                </a:cubicBezTo>
                <a:cubicBezTo>
                  <a:pt x="10182455" y="35349"/>
                  <a:pt x="10432768" y="37881"/>
                  <a:pt x="10719600" y="0"/>
                </a:cubicBezTo>
                <a:cubicBezTo>
                  <a:pt x="11006432" y="-37881"/>
                  <a:pt x="11085516" y="17043"/>
                  <a:pt x="11197544" y="0"/>
                </a:cubicBezTo>
                <a:cubicBezTo>
                  <a:pt x="11309572" y="-17043"/>
                  <a:pt x="11566068" y="-8012"/>
                  <a:pt x="11675488" y="0"/>
                </a:cubicBezTo>
                <a:cubicBezTo>
                  <a:pt x="11784908" y="8012"/>
                  <a:pt x="12256014" y="47046"/>
                  <a:pt x="12767932" y="0"/>
                </a:cubicBezTo>
                <a:cubicBezTo>
                  <a:pt x="13279850" y="-47046"/>
                  <a:pt x="12817125" y="3238"/>
                  <a:pt x="12836209" y="0"/>
                </a:cubicBezTo>
                <a:cubicBezTo>
                  <a:pt x="12855293" y="-3238"/>
                  <a:pt x="13042789" y="-1003"/>
                  <a:pt x="13109320" y="0"/>
                </a:cubicBezTo>
                <a:cubicBezTo>
                  <a:pt x="13175851" y="1003"/>
                  <a:pt x="13297952" y="-10932"/>
                  <a:pt x="13382431" y="0"/>
                </a:cubicBezTo>
                <a:cubicBezTo>
                  <a:pt x="13466910" y="10932"/>
                  <a:pt x="13950990" y="36306"/>
                  <a:pt x="14474875" y="0"/>
                </a:cubicBezTo>
                <a:cubicBezTo>
                  <a:pt x="14998760" y="-36306"/>
                  <a:pt x="14714380" y="-10421"/>
                  <a:pt x="14952818" y="0"/>
                </a:cubicBezTo>
                <a:cubicBezTo>
                  <a:pt x="15191256" y="10421"/>
                  <a:pt x="15319495" y="-23444"/>
                  <a:pt x="15635596" y="0"/>
                </a:cubicBezTo>
                <a:cubicBezTo>
                  <a:pt x="15951697" y="23444"/>
                  <a:pt x="16423051" y="39133"/>
                  <a:pt x="16728039" y="0"/>
                </a:cubicBezTo>
                <a:cubicBezTo>
                  <a:pt x="17033027" y="-39133"/>
                  <a:pt x="17269951" y="3937"/>
                  <a:pt x="17410816" y="0"/>
                </a:cubicBezTo>
                <a:cubicBezTo>
                  <a:pt x="17551681" y="-3937"/>
                  <a:pt x="17698377" y="-19972"/>
                  <a:pt x="17888760" y="0"/>
                </a:cubicBezTo>
                <a:cubicBezTo>
                  <a:pt x="18079143" y="19972"/>
                  <a:pt x="18206569" y="15938"/>
                  <a:pt x="18366704" y="0"/>
                </a:cubicBezTo>
                <a:cubicBezTo>
                  <a:pt x="18526839" y="-15938"/>
                  <a:pt x="18930524" y="-33765"/>
                  <a:pt x="19254314" y="0"/>
                </a:cubicBezTo>
                <a:cubicBezTo>
                  <a:pt x="19578104" y="33765"/>
                  <a:pt x="19471260" y="3749"/>
                  <a:pt x="19527425" y="0"/>
                </a:cubicBezTo>
                <a:cubicBezTo>
                  <a:pt x="19583590" y="-3749"/>
                  <a:pt x="20013202" y="35778"/>
                  <a:pt x="20483313" y="0"/>
                </a:cubicBezTo>
                <a:cubicBezTo>
                  <a:pt x="20484918" y="235313"/>
                  <a:pt x="20489755" y="302123"/>
                  <a:pt x="20483313" y="586790"/>
                </a:cubicBezTo>
                <a:cubicBezTo>
                  <a:pt x="20476872" y="871457"/>
                  <a:pt x="20466817" y="963535"/>
                  <a:pt x="20483313" y="1078056"/>
                </a:cubicBezTo>
                <a:cubicBezTo>
                  <a:pt x="20499809" y="1192577"/>
                  <a:pt x="20467403" y="1465429"/>
                  <a:pt x="20483313" y="1569322"/>
                </a:cubicBezTo>
                <a:cubicBezTo>
                  <a:pt x="20499223" y="1673215"/>
                  <a:pt x="20495531" y="1905028"/>
                  <a:pt x="20483313" y="2060588"/>
                </a:cubicBezTo>
                <a:cubicBezTo>
                  <a:pt x="20471095" y="2216148"/>
                  <a:pt x="20484643" y="2490007"/>
                  <a:pt x="20483313" y="2742901"/>
                </a:cubicBezTo>
                <a:cubicBezTo>
                  <a:pt x="20481983" y="2995795"/>
                  <a:pt x="20443511" y="3423115"/>
                  <a:pt x="20483313" y="3616263"/>
                </a:cubicBezTo>
                <a:cubicBezTo>
                  <a:pt x="20523115" y="3809411"/>
                  <a:pt x="20478557" y="3872225"/>
                  <a:pt x="20483313" y="4012005"/>
                </a:cubicBezTo>
                <a:cubicBezTo>
                  <a:pt x="20488069" y="4151785"/>
                  <a:pt x="20492874" y="4411643"/>
                  <a:pt x="20483313" y="4598795"/>
                </a:cubicBezTo>
                <a:cubicBezTo>
                  <a:pt x="20473753" y="4785947"/>
                  <a:pt x="20480382" y="4919221"/>
                  <a:pt x="20483313" y="5185585"/>
                </a:cubicBezTo>
                <a:cubicBezTo>
                  <a:pt x="20486245" y="5451949"/>
                  <a:pt x="20509756" y="5658079"/>
                  <a:pt x="20483313" y="6058946"/>
                </a:cubicBezTo>
                <a:cubicBezTo>
                  <a:pt x="20456870" y="6459813"/>
                  <a:pt x="20475938" y="6447646"/>
                  <a:pt x="20483313" y="6741260"/>
                </a:cubicBezTo>
                <a:cubicBezTo>
                  <a:pt x="20490688" y="7034874"/>
                  <a:pt x="20522181" y="7315193"/>
                  <a:pt x="20483313" y="7519098"/>
                </a:cubicBezTo>
                <a:cubicBezTo>
                  <a:pt x="20444445" y="7723003"/>
                  <a:pt x="20502972" y="7903487"/>
                  <a:pt x="20483313" y="8105888"/>
                </a:cubicBezTo>
                <a:cubicBezTo>
                  <a:pt x="20463655" y="8308289"/>
                  <a:pt x="20501219" y="8542819"/>
                  <a:pt x="20483313" y="8692678"/>
                </a:cubicBezTo>
                <a:cubicBezTo>
                  <a:pt x="20465408" y="8842537"/>
                  <a:pt x="20502272" y="9356262"/>
                  <a:pt x="20483313" y="9552393"/>
                </a:cubicBezTo>
                <a:cubicBezTo>
                  <a:pt x="20192110" y="9519828"/>
                  <a:pt x="20001305" y="9522423"/>
                  <a:pt x="19800536" y="9552393"/>
                </a:cubicBezTo>
                <a:cubicBezTo>
                  <a:pt x="19599767" y="9582363"/>
                  <a:pt x="19595429" y="9565095"/>
                  <a:pt x="19527425" y="9552393"/>
                </a:cubicBezTo>
                <a:cubicBezTo>
                  <a:pt x="19459421" y="9539691"/>
                  <a:pt x="19357503" y="9554436"/>
                  <a:pt x="19254314" y="9552393"/>
                </a:cubicBezTo>
                <a:cubicBezTo>
                  <a:pt x="19151125" y="9550350"/>
                  <a:pt x="18642350" y="9547429"/>
                  <a:pt x="18161871" y="9552393"/>
                </a:cubicBezTo>
                <a:cubicBezTo>
                  <a:pt x="17681392" y="9557357"/>
                  <a:pt x="17844974" y="9533895"/>
                  <a:pt x="17683927" y="9552393"/>
                </a:cubicBezTo>
                <a:cubicBezTo>
                  <a:pt x="17522880" y="9570891"/>
                  <a:pt x="16946800" y="9532695"/>
                  <a:pt x="16591484" y="9552393"/>
                </a:cubicBezTo>
                <a:cubicBezTo>
                  <a:pt x="16236168" y="9572091"/>
                  <a:pt x="15892816" y="9530124"/>
                  <a:pt x="15703873" y="9552393"/>
                </a:cubicBezTo>
                <a:cubicBezTo>
                  <a:pt x="15514930" y="9574662"/>
                  <a:pt x="15539163" y="9558621"/>
                  <a:pt x="15430762" y="9552393"/>
                </a:cubicBezTo>
                <a:cubicBezTo>
                  <a:pt x="15322361" y="9546165"/>
                  <a:pt x="15049568" y="9575188"/>
                  <a:pt x="14952818" y="9552393"/>
                </a:cubicBezTo>
                <a:cubicBezTo>
                  <a:pt x="14856068" y="9529598"/>
                  <a:pt x="14262030" y="9565048"/>
                  <a:pt x="13860375" y="9552393"/>
                </a:cubicBezTo>
                <a:cubicBezTo>
                  <a:pt x="13458720" y="9539738"/>
                  <a:pt x="13814229" y="9550388"/>
                  <a:pt x="13792097" y="9552393"/>
                </a:cubicBezTo>
                <a:cubicBezTo>
                  <a:pt x="13769965" y="9554398"/>
                  <a:pt x="13757445" y="9554182"/>
                  <a:pt x="13723820" y="9552393"/>
                </a:cubicBezTo>
                <a:cubicBezTo>
                  <a:pt x="13690195" y="9550604"/>
                  <a:pt x="13029872" y="9531747"/>
                  <a:pt x="12836209" y="9552393"/>
                </a:cubicBezTo>
                <a:cubicBezTo>
                  <a:pt x="12642546" y="9573039"/>
                  <a:pt x="12537065" y="9543035"/>
                  <a:pt x="12358266" y="9552393"/>
                </a:cubicBezTo>
                <a:cubicBezTo>
                  <a:pt x="12179467" y="9561751"/>
                  <a:pt x="12010420" y="9568058"/>
                  <a:pt x="11880322" y="9552393"/>
                </a:cubicBezTo>
                <a:cubicBezTo>
                  <a:pt x="11750224" y="9536728"/>
                  <a:pt x="11330350" y="9578052"/>
                  <a:pt x="10787878" y="9552393"/>
                </a:cubicBezTo>
                <a:cubicBezTo>
                  <a:pt x="10245406" y="9526734"/>
                  <a:pt x="10749749" y="9552270"/>
                  <a:pt x="10719600" y="9552393"/>
                </a:cubicBezTo>
                <a:cubicBezTo>
                  <a:pt x="10689451" y="9552516"/>
                  <a:pt x="10672825" y="9550440"/>
                  <a:pt x="10651323" y="9552393"/>
                </a:cubicBezTo>
                <a:cubicBezTo>
                  <a:pt x="10629821" y="9554346"/>
                  <a:pt x="9950638" y="9575158"/>
                  <a:pt x="9763713" y="9552393"/>
                </a:cubicBezTo>
                <a:cubicBezTo>
                  <a:pt x="9576788" y="9529629"/>
                  <a:pt x="9714021" y="9552349"/>
                  <a:pt x="9695435" y="9552393"/>
                </a:cubicBezTo>
                <a:cubicBezTo>
                  <a:pt x="9676849" y="9552437"/>
                  <a:pt x="9521094" y="9562291"/>
                  <a:pt x="9422324" y="9552393"/>
                </a:cubicBezTo>
                <a:cubicBezTo>
                  <a:pt x="9323554" y="9542495"/>
                  <a:pt x="8988162" y="9579609"/>
                  <a:pt x="8739547" y="9552393"/>
                </a:cubicBezTo>
                <a:cubicBezTo>
                  <a:pt x="8490932" y="9525177"/>
                  <a:pt x="8029524" y="9520762"/>
                  <a:pt x="7851937" y="9552393"/>
                </a:cubicBezTo>
                <a:cubicBezTo>
                  <a:pt x="7674350" y="9584025"/>
                  <a:pt x="7331033" y="9574497"/>
                  <a:pt x="7169160" y="9552393"/>
                </a:cubicBezTo>
                <a:cubicBezTo>
                  <a:pt x="7007287" y="9530289"/>
                  <a:pt x="6564224" y="9570468"/>
                  <a:pt x="6281549" y="9552393"/>
                </a:cubicBezTo>
                <a:cubicBezTo>
                  <a:pt x="5998874" y="9534318"/>
                  <a:pt x="6235414" y="9552491"/>
                  <a:pt x="6213272" y="9552393"/>
                </a:cubicBezTo>
                <a:cubicBezTo>
                  <a:pt x="6191130" y="9552295"/>
                  <a:pt x="5737495" y="9593477"/>
                  <a:pt x="5325661" y="9552393"/>
                </a:cubicBezTo>
                <a:cubicBezTo>
                  <a:pt x="4913827" y="9511309"/>
                  <a:pt x="4989947" y="9571088"/>
                  <a:pt x="4847717" y="9552393"/>
                </a:cubicBezTo>
                <a:cubicBezTo>
                  <a:pt x="4705487" y="9533698"/>
                  <a:pt x="4505183" y="9549269"/>
                  <a:pt x="4164940" y="9552393"/>
                </a:cubicBezTo>
                <a:cubicBezTo>
                  <a:pt x="3824697" y="9555517"/>
                  <a:pt x="3954326" y="9561827"/>
                  <a:pt x="3891829" y="9552393"/>
                </a:cubicBezTo>
                <a:cubicBezTo>
                  <a:pt x="3829332" y="9542959"/>
                  <a:pt x="3520967" y="9529219"/>
                  <a:pt x="3413886" y="9552393"/>
                </a:cubicBezTo>
                <a:cubicBezTo>
                  <a:pt x="3306805" y="9575567"/>
                  <a:pt x="2814644" y="9601041"/>
                  <a:pt x="2321442" y="9552393"/>
                </a:cubicBezTo>
                <a:cubicBezTo>
                  <a:pt x="1828240" y="9503745"/>
                  <a:pt x="1663009" y="9542035"/>
                  <a:pt x="1433832" y="9552393"/>
                </a:cubicBezTo>
                <a:cubicBezTo>
                  <a:pt x="1204655" y="9562752"/>
                  <a:pt x="1234619" y="9540238"/>
                  <a:pt x="1160721" y="9552393"/>
                </a:cubicBezTo>
                <a:cubicBezTo>
                  <a:pt x="1086823" y="9564548"/>
                  <a:pt x="421905" y="9576768"/>
                  <a:pt x="0" y="9552393"/>
                </a:cubicBezTo>
                <a:cubicBezTo>
                  <a:pt x="-33835" y="9312052"/>
                  <a:pt x="-2592" y="9010161"/>
                  <a:pt x="0" y="8774555"/>
                </a:cubicBezTo>
                <a:cubicBezTo>
                  <a:pt x="2592" y="8538949"/>
                  <a:pt x="-9596" y="8124779"/>
                  <a:pt x="0" y="7901194"/>
                </a:cubicBezTo>
                <a:cubicBezTo>
                  <a:pt x="9596" y="7677609"/>
                  <a:pt x="-12978" y="7590054"/>
                  <a:pt x="0" y="7314404"/>
                </a:cubicBezTo>
                <a:cubicBezTo>
                  <a:pt x="12978" y="7038754"/>
                  <a:pt x="-11429" y="7011822"/>
                  <a:pt x="0" y="6918662"/>
                </a:cubicBezTo>
                <a:cubicBezTo>
                  <a:pt x="11429" y="6825502"/>
                  <a:pt x="35065" y="6245590"/>
                  <a:pt x="0" y="6045300"/>
                </a:cubicBezTo>
                <a:cubicBezTo>
                  <a:pt x="-35065" y="5845010"/>
                  <a:pt x="14189" y="5650455"/>
                  <a:pt x="0" y="5362986"/>
                </a:cubicBezTo>
                <a:cubicBezTo>
                  <a:pt x="-14189" y="5075517"/>
                  <a:pt x="-32213" y="4995771"/>
                  <a:pt x="0" y="4680673"/>
                </a:cubicBezTo>
                <a:cubicBezTo>
                  <a:pt x="32213" y="4365575"/>
                  <a:pt x="-15355" y="4461551"/>
                  <a:pt x="0" y="4284931"/>
                </a:cubicBezTo>
                <a:cubicBezTo>
                  <a:pt x="15355" y="4108311"/>
                  <a:pt x="-2662" y="3607731"/>
                  <a:pt x="0" y="3411569"/>
                </a:cubicBezTo>
                <a:cubicBezTo>
                  <a:pt x="2662" y="3215407"/>
                  <a:pt x="-1525" y="3105417"/>
                  <a:pt x="0" y="2824779"/>
                </a:cubicBezTo>
                <a:cubicBezTo>
                  <a:pt x="1525" y="2544141"/>
                  <a:pt x="-380" y="2581500"/>
                  <a:pt x="0" y="2429037"/>
                </a:cubicBezTo>
                <a:cubicBezTo>
                  <a:pt x="380" y="2276574"/>
                  <a:pt x="-24261" y="2045074"/>
                  <a:pt x="0" y="1842247"/>
                </a:cubicBezTo>
                <a:cubicBezTo>
                  <a:pt x="24261" y="1639420"/>
                  <a:pt x="28125" y="1438674"/>
                  <a:pt x="0" y="1159933"/>
                </a:cubicBezTo>
                <a:cubicBezTo>
                  <a:pt x="-28125" y="881192"/>
                  <a:pt x="-14465" y="793476"/>
                  <a:pt x="0" y="668668"/>
                </a:cubicBezTo>
                <a:cubicBezTo>
                  <a:pt x="14465" y="543861"/>
                  <a:pt x="11933" y="249024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3454591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Oracle </a:t>
            </a:r>
            <a:r>
              <a:rPr lang="en-GB" sz="6600" b="1" dirty="0">
                <a:latin typeface="GoodHeadlinePro-Bold" panose="020B0804020101020102" pitchFamily="34" charset="0"/>
              </a:rPr>
              <a:t>APEX</a:t>
            </a: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 SQL Workshop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6" name="Grafika 5" descr="Teacher with solid fill">
            <a:extLst>
              <a:ext uri="{FF2B5EF4-FFF2-40B4-BE49-F238E27FC236}">
                <a16:creationId xmlns:a16="http://schemas.microsoft.com/office/drawing/2014/main" id="{F2C24A1F-B69F-BAA7-4591-A7F2F30AEC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35438" y="1973132"/>
            <a:ext cx="3367144" cy="3367144"/>
          </a:xfrm>
          <a:prstGeom prst="rect">
            <a:avLst/>
          </a:prstGeom>
        </p:spPr>
      </p:pic>
      <p:sp>
        <p:nvSpPr>
          <p:cNvPr id="7" name="Pravokotnik: zaokroženi vogali 6">
            <a:extLst>
              <a:ext uri="{FF2B5EF4-FFF2-40B4-BE49-F238E27FC236}">
                <a16:creationId xmlns:a16="http://schemas.microsoft.com/office/drawing/2014/main" id="{4AD38E90-8A30-EBDB-AF33-08FE7D35A7EF}"/>
              </a:ext>
            </a:extLst>
          </p:cNvPr>
          <p:cNvSpPr/>
          <p:nvPr/>
        </p:nvSpPr>
        <p:spPr>
          <a:xfrm>
            <a:off x="4213412" y="5185186"/>
            <a:ext cx="3765176" cy="82498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GoodHeadlinePro-Bold" panose="020B0804020101020102" pitchFamily="34" charset="0"/>
              </a:rPr>
              <a:t>Live Demo</a:t>
            </a:r>
            <a:endParaRPr lang="en-SI" b="1" dirty="0">
              <a:latin typeface="GoodHeadlinePro-Bold" panose="020B0804020101020102" pitchFamily="34" charset="0"/>
            </a:endParaRPr>
          </a:p>
        </p:txBody>
      </p:sp>
      <p:sp>
        <p:nvSpPr>
          <p:cNvPr id="2" name="Interaktivni gumb: naprej ali naslednji 1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3BECD83E-8600-EE02-F120-B3BCE96B0CE9}"/>
              </a:ext>
            </a:extLst>
          </p:cNvPr>
          <p:cNvSpPr/>
          <p:nvPr/>
        </p:nvSpPr>
        <p:spPr>
          <a:xfrm>
            <a:off x="10162064" y="5252364"/>
            <a:ext cx="1042416" cy="69063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480349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latin typeface="GoodHeadlinePro-Bold" panose="020B0804020101020102" pitchFamily="34" charset="0"/>
              </a:rPr>
              <a:t>Sample</a:t>
            </a: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 Datasets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F0F7FBD-290D-4E84-CACB-6DBB108F13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387" y="1449540"/>
            <a:ext cx="3540611" cy="3532564"/>
          </a:xfrm>
          <a:prstGeom prst="rect">
            <a:avLst/>
          </a:prstGeom>
        </p:spPr>
      </p:pic>
      <p:pic>
        <p:nvPicPr>
          <p:cNvPr id="8" name="Grafika 7" descr="Cursor with solid fill">
            <a:extLst>
              <a:ext uri="{FF2B5EF4-FFF2-40B4-BE49-F238E27FC236}">
                <a16:creationId xmlns:a16="http://schemas.microsoft.com/office/drawing/2014/main" id="{2FB66FF1-27C1-AC3C-22F6-A44A3D270D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02598" y="3929231"/>
            <a:ext cx="914400" cy="9144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EEE4D543-117D-211B-A83C-B559E1DE26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387" y="1449539"/>
            <a:ext cx="10945012" cy="5160288"/>
          </a:xfrm>
          <a:custGeom>
            <a:avLst/>
            <a:gdLst>
              <a:gd name="connsiteX0" fmla="*/ 0 w 10945012"/>
              <a:gd name="connsiteY0" fmla="*/ 0 h 5160288"/>
              <a:gd name="connsiteX1" fmla="*/ 793513 w 10945012"/>
              <a:gd name="connsiteY1" fmla="*/ 0 h 5160288"/>
              <a:gd name="connsiteX2" fmla="*/ 1587027 w 10945012"/>
              <a:gd name="connsiteY2" fmla="*/ 0 h 5160288"/>
              <a:gd name="connsiteX3" fmla="*/ 2052190 w 10945012"/>
              <a:gd name="connsiteY3" fmla="*/ 0 h 5160288"/>
              <a:gd name="connsiteX4" fmla="*/ 2407903 w 10945012"/>
              <a:gd name="connsiteY4" fmla="*/ 0 h 5160288"/>
              <a:gd name="connsiteX5" fmla="*/ 2873066 w 10945012"/>
              <a:gd name="connsiteY5" fmla="*/ 0 h 5160288"/>
              <a:gd name="connsiteX6" fmla="*/ 3338229 w 10945012"/>
              <a:gd name="connsiteY6" fmla="*/ 0 h 5160288"/>
              <a:gd name="connsiteX7" fmla="*/ 4241192 w 10945012"/>
              <a:gd name="connsiteY7" fmla="*/ 0 h 5160288"/>
              <a:gd name="connsiteX8" fmla="*/ 4706355 w 10945012"/>
              <a:gd name="connsiteY8" fmla="*/ 0 h 5160288"/>
              <a:gd name="connsiteX9" fmla="*/ 5062068 w 10945012"/>
              <a:gd name="connsiteY9" fmla="*/ 0 h 5160288"/>
              <a:gd name="connsiteX10" fmla="*/ 5746131 w 10945012"/>
              <a:gd name="connsiteY10" fmla="*/ 0 h 5160288"/>
              <a:gd name="connsiteX11" fmla="*/ 6430195 w 10945012"/>
              <a:gd name="connsiteY11" fmla="*/ 0 h 5160288"/>
              <a:gd name="connsiteX12" fmla="*/ 6895358 w 10945012"/>
              <a:gd name="connsiteY12" fmla="*/ 0 h 5160288"/>
              <a:gd name="connsiteX13" fmla="*/ 7688871 w 10945012"/>
              <a:gd name="connsiteY13" fmla="*/ 0 h 5160288"/>
              <a:gd name="connsiteX14" fmla="*/ 8263484 w 10945012"/>
              <a:gd name="connsiteY14" fmla="*/ 0 h 5160288"/>
              <a:gd name="connsiteX15" fmla="*/ 8838097 w 10945012"/>
              <a:gd name="connsiteY15" fmla="*/ 0 h 5160288"/>
              <a:gd name="connsiteX16" fmla="*/ 9522160 w 10945012"/>
              <a:gd name="connsiteY16" fmla="*/ 0 h 5160288"/>
              <a:gd name="connsiteX17" fmla="*/ 10096774 w 10945012"/>
              <a:gd name="connsiteY17" fmla="*/ 0 h 5160288"/>
              <a:gd name="connsiteX18" fmla="*/ 10945012 w 10945012"/>
              <a:gd name="connsiteY18" fmla="*/ 0 h 5160288"/>
              <a:gd name="connsiteX19" fmla="*/ 10945012 w 10945012"/>
              <a:gd name="connsiteY19" fmla="*/ 593433 h 5160288"/>
              <a:gd name="connsiteX20" fmla="*/ 10945012 w 10945012"/>
              <a:gd name="connsiteY20" fmla="*/ 1290072 h 5160288"/>
              <a:gd name="connsiteX21" fmla="*/ 10945012 w 10945012"/>
              <a:gd name="connsiteY21" fmla="*/ 1780299 h 5160288"/>
              <a:gd name="connsiteX22" fmla="*/ 10945012 w 10945012"/>
              <a:gd name="connsiteY22" fmla="*/ 2476938 h 5160288"/>
              <a:gd name="connsiteX23" fmla="*/ 10945012 w 10945012"/>
              <a:gd name="connsiteY23" fmla="*/ 3070371 h 5160288"/>
              <a:gd name="connsiteX24" fmla="*/ 10945012 w 10945012"/>
              <a:gd name="connsiteY24" fmla="*/ 3715407 h 5160288"/>
              <a:gd name="connsiteX25" fmla="*/ 10945012 w 10945012"/>
              <a:gd name="connsiteY25" fmla="*/ 4257238 h 5160288"/>
              <a:gd name="connsiteX26" fmla="*/ 10945012 w 10945012"/>
              <a:gd name="connsiteY26" fmla="*/ 5160288 h 5160288"/>
              <a:gd name="connsiteX27" fmla="*/ 10042049 w 10945012"/>
              <a:gd name="connsiteY27" fmla="*/ 5160288 h 5160288"/>
              <a:gd name="connsiteX28" fmla="*/ 9576886 w 10945012"/>
              <a:gd name="connsiteY28" fmla="*/ 5160288 h 5160288"/>
              <a:gd name="connsiteX29" fmla="*/ 8783372 w 10945012"/>
              <a:gd name="connsiteY29" fmla="*/ 5160288 h 5160288"/>
              <a:gd name="connsiteX30" fmla="*/ 8099309 w 10945012"/>
              <a:gd name="connsiteY30" fmla="*/ 5160288 h 5160288"/>
              <a:gd name="connsiteX31" fmla="*/ 7524696 w 10945012"/>
              <a:gd name="connsiteY31" fmla="*/ 5160288 h 5160288"/>
              <a:gd name="connsiteX32" fmla="*/ 6621732 w 10945012"/>
              <a:gd name="connsiteY32" fmla="*/ 5160288 h 5160288"/>
              <a:gd name="connsiteX33" fmla="*/ 6047119 w 10945012"/>
              <a:gd name="connsiteY33" fmla="*/ 5160288 h 5160288"/>
              <a:gd name="connsiteX34" fmla="*/ 5691406 w 10945012"/>
              <a:gd name="connsiteY34" fmla="*/ 5160288 h 5160288"/>
              <a:gd name="connsiteX35" fmla="*/ 4788443 w 10945012"/>
              <a:gd name="connsiteY35" fmla="*/ 5160288 h 5160288"/>
              <a:gd name="connsiteX36" fmla="*/ 4104380 w 10945012"/>
              <a:gd name="connsiteY36" fmla="*/ 5160288 h 5160288"/>
              <a:gd name="connsiteX37" fmla="*/ 3420316 w 10945012"/>
              <a:gd name="connsiteY37" fmla="*/ 5160288 h 5160288"/>
              <a:gd name="connsiteX38" fmla="*/ 3064603 w 10945012"/>
              <a:gd name="connsiteY38" fmla="*/ 5160288 h 5160288"/>
              <a:gd name="connsiteX39" fmla="*/ 2161640 w 10945012"/>
              <a:gd name="connsiteY39" fmla="*/ 5160288 h 5160288"/>
              <a:gd name="connsiteX40" fmla="*/ 1587027 w 10945012"/>
              <a:gd name="connsiteY40" fmla="*/ 5160288 h 5160288"/>
              <a:gd name="connsiteX41" fmla="*/ 1231314 w 10945012"/>
              <a:gd name="connsiteY41" fmla="*/ 5160288 h 5160288"/>
              <a:gd name="connsiteX42" fmla="*/ 656701 w 10945012"/>
              <a:gd name="connsiteY42" fmla="*/ 5160288 h 5160288"/>
              <a:gd name="connsiteX43" fmla="*/ 0 w 10945012"/>
              <a:gd name="connsiteY43" fmla="*/ 5160288 h 5160288"/>
              <a:gd name="connsiteX44" fmla="*/ 0 w 10945012"/>
              <a:gd name="connsiteY44" fmla="*/ 4618458 h 5160288"/>
              <a:gd name="connsiteX45" fmla="*/ 0 w 10945012"/>
              <a:gd name="connsiteY45" fmla="*/ 3921819 h 5160288"/>
              <a:gd name="connsiteX46" fmla="*/ 0 w 10945012"/>
              <a:gd name="connsiteY46" fmla="*/ 3379989 h 5160288"/>
              <a:gd name="connsiteX47" fmla="*/ 0 w 10945012"/>
              <a:gd name="connsiteY47" fmla="*/ 2683350 h 5160288"/>
              <a:gd name="connsiteX48" fmla="*/ 0 w 10945012"/>
              <a:gd name="connsiteY48" fmla="*/ 2038314 h 5160288"/>
              <a:gd name="connsiteX49" fmla="*/ 0 w 10945012"/>
              <a:gd name="connsiteY49" fmla="*/ 1496484 h 5160288"/>
              <a:gd name="connsiteX50" fmla="*/ 0 w 10945012"/>
              <a:gd name="connsiteY50" fmla="*/ 799845 h 5160288"/>
              <a:gd name="connsiteX51" fmla="*/ 0 w 10945012"/>
              <a:gd name="connsiteY51" fmla="*/ 0 h 516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0945012" h="5160288" fill="none" extrusionOk="0">
                <a:moveTo>
                  <a:pt x="0" y="0"/>
                </a:moveTo>
                <a:cubicBezTo>
                  <a:pt x="353383" y="19897"/>
                  <a:pt x="467557" y="-29152"/>
                  <a:pt x="793513" y="0"/>
                </a:cubicBezTo>
                <a:cubicBezTo>
                  <a:pt x="1119469" y="29152"/>
                  <a:pt x="1403282" y="-13593"/>
                  <a:pt x="1587027" y="0"/>
                </a:cubicBezTo>
                <a:cubicBezTo>
                  <a:pt x="1770772" y="13593"/>
                  <a:pt x="1920249" y="-742"/>
                  <a:pt x="2052190" y="0"/>
                </a:cubicBezTo>
                <a:cubicBezTo>
                  <a:pt x="2184131" y="742"/>
                  <a:pt x="2326963" y="7849"/>
                  <a:pt x="2407903" y="0"/>
                </a:cubicBezTo>
                <a:cubicBezTo>
                  <a:pt x="2488843" y="-7849"/>
                  <a:pt x="2727752" y="-16771"/>
                  <a:pt x="2873066" y="0"/>
                </a:cubicBezTo>
                <a:cubicBezTo>
                  <a:pt x="3018380" y="16771"/>
                  <a:pt x="3147643" y="-18442"/>
                  <a:pt x="3338229" y="0"/>
                </a:cubicBezTo>
                <a:cubicBezTo>
                  <a:pt x="3528815" y="18442"/>
                  <a:pt x="3889244" y="-15531"/>
                  <a:pt x="4241192" y="0"/>
                </a:cubicBezTo>
                <a:cubicBezTo>
                  <a:pt x="4593140" y="15531"/>
                  <a:pt x="4607015" y="-5332"/>
                  <a:pt x="4706355" y="0"/>
                </a:cubicBezTo>
                <a:cubicBezTo>
                  <a:pt x="4805695" y="5332"/>
                  <a:pt x="4956246" y="-10179"/>
                  <a:pt x="5062068" y="0"/>
                </a:cubicBezTo>
                <a:cubicBezTo>
                  <a:pt x="5167890" y="10179"/>
                  <a:pt x="5501390" y="19483"/>
                  <a:pt x="5746131" y="0"/>
                </a:cubicBezTo>
                <a:cubicBezTo>
                  <a:pt x="5990872" y="-19483"/>
                  <a:pt x="6276763" y="31317"/>
                  <a:pt x="6430195" y="0"/>
                </a:cubicBezTo>
                <a:cubicBezTo>
                  <a:pt x="6583627" y="-31317"/>
                  <a:pt x="6745608" y="10981"/>
                  <a:pt x="6895358" y="0"/>
                </a:cubicBezTo>
                <a:cubicBezTo>
                  <a:pt x="7045108" y="-10981"/>
                  <a:pt x="7446744" y="8612"/>
                  <a:pt x="7688871" y="0"/>
                </a:cubicBezTo>
                <a:cubicBezTo>
                  <a:pt x="7930998" y="-8612"/>
                  <a:pt x="8034134" y="24713"/>
                  <a:pt x="8263484" y="0"/>
                </a:cubicBezTo>
                <a:cubicBezTo>
                  <a:pt x="8492834" y="-24713"/>
                  <a:pt x="8667676" y="15022"/>
                  <a:pt x="8838097" y="0"/>
                </a:cubicBezTo>
                <a:cubicBezTo>
                  <a:pt x="9008518" y="-15022"/>
                  <a:pt x="9186833" y="-4273"/>
                  <a:pt x="9522160" y="0"/>
                </a:cubicBezTo>
                <a:cubicBezTo>
                  <a:pt x="9857487" y="4273"/>
                  <a:pt x="9915056" y="14162"/>
                  <a:pt x="10096774" y="0"/>
                </a:cubicBezTo>
                <a:cubicBezTo>
                  <a:pt x="10278492" y="-14162"/>
                  <a:pt x="10565954" y="-33160"/>
                  <a:pt x="10945012" y="0"/>
                </a:cubicBezTo>
                <a:cubicBezTo>
                  <a:pt x="10930924" y="260846"/>
                  <a:pt x="10931752" y="314496"/>
                  <a:pt x="10945012" y="593433"/>
                </a:cubicBezTo>
                <a:cubicBezTo>
                  <a:pt x="10958272" y="872370"/>
                  <a:pt x="10915896" y="1025959"/>
                  <a:pt x="10945012" y="1290072"/>
                </a:cubicBezTo>
                <a:cubicBezTo>
                  <a:pt x="10974128" y="1554185"/>
                  <a:pt x="10960849" y="1587631"/>
                  <a:pt x="10945012" y="1780299"/>
                </a:cubicBezTo>
                <a:cubicBezTo>
                  <a:pt x="10929175" y="1972967"/>
                  <a:pt x="10924161" y="2142138"/>
                  <a:pt x="10945012" y="2476938"/>
                </a:cubicBezTo>
                <a:cubicBezTo>
                  <a:pt x="10965863" y="2811738"/>
                  <a:pt x="10954428" y="2775007"/>
                  <a:pt x="10945012" y="3070371"/>
                </a:cubicBezTo>
                <a:cubicBezTo>
                  <a:pt x="10935596" y="3365735"/>
                  <a:pt x="10956849" y="3497911"/>
                  <a:pt x="10945012" y="3715407"/>
                </a:cubicBezTo>
                <a:cubicBezTo>
                  <a:pt x="10933175" y="3932903"/>
                  <a:pt x="10941723" y="4104183"/>
                  <a:pt x="10945012" y="4257238"/>
                </a:cubicBezTo>
                <a:cubicBezTo>
                  <a:pt x="10948301" y="4410293"/>
                  <a:pt x="10925576" y="4788573"/>
                  <a:pt x="10945012" y="5160288"/>
                </a:cubicBezTo>
                <a:cubicBezTo>
                  <a:pt x="10552296" y="5193028"/>
                  <a:pt x="10489291" y="5165906"/>
                  <a:pt x="10042049" y="5160288"/>
                </a:cubicBezTo>
                <a:cubicBezTo>
                  <a:pt x="9594807" y="5154670"/>
                  <a:pt x="9764719" y="5174026"/>
                  <a:pt x="9576886" y="5160288"/>
                </a:cubicBezTo>
                <a:cubicBezTo>
                  <a:pt x="9389053" y="5146550"/>
                  <a:pt x="9177244" y="5168355"/>
                  <a:pt x="8783372" y="5160288"/>
                </a:cubicBezTo>
                <a:cubicBezTo>
                  <a:pt x="8389500" y="5152221"/>
                  <a:pt x="8403428" y="5131757"/>
                  <a:pt x="8099309" y="5160288"/>
                </a:cubicBezTo>
                <a:cubicBezTo>
                  <a:pt x="7795190" y="5188819"/>
                  <a:pt x="7747727" y="5176040"/>
                  <a:pt x="7524696" y="5160288"/>
                </a:cubicBezTo>
                <a:cubicBezTo>
                  <a:pt x="7301665" y="5144536"/>
                  <a:pt x="6996707" y="5195925"/>
                  <a:pt x="6621732" y="5160288"/>
                </a:cubicBezTo>
                <a:cubicBezTo>
                  <a:pt x="6246757" y="5124651"/>
                  <a:pt x="6254225" y="5134877"/>
                  <a:pt x="6047119" y="5160288"/>
                </a:cubicBezTo>
                <a:cubicBezTo>
                  <a:pt x="5840013" y="5185699"/>
                  <a:pt x="5796771" y="5161828"/>
                  <a:pt x="5691406" y="5160288"/>
                </a:cubicBezTo>
                <a:cubicBezTo>
                  <a:pt x="5586041" y="5158748"/>
                  <a:pt x="4975913" y="5199889"/>
                  <a:pt x="4788443" y="5160288"/>
                </a:cubicBezTo>
                <a:cubicBezTo>
                  <a:pt x="4600973" y="5120687"/>
                  <a:pt x="4413738" y="5160351"/>
                  <a:pt x="4104380" y="5160288"/>
                </a:cubicBezTo>
                <a:cubicBezTo>
                  <a:pt x="3795022" y="5160225"/>
                  <a:pt x="3569942" y="5127489"/>
                  <a:pt x="3420316" y="5160288"/>
                </a:cubicBezTo>
                <a:cubicBezTo>
                  <a:pt x="3270690" y="5193087"/>
                  <a:pt x="3192390" y="5164667"/>
                  <a:pt x="3064603" y="5160288"/>
                </a:cubicBezTo>
                <a:cubicBezTo>
                  <a:pt x="2936816" y="5155909"/>
                  <a:pt x="2372761" y="5165200"/>
                  <a:pt x="2161640" y="5160288"/>
                </a:cubicBezTo>
                <a:cubicBezTo>
                  <a:pt x="1950519" y="5155376"/>
                  <a:pt x="1725773" y="5144487"/>
                  <a:pt x="1587027" y="5160288"/>
                </a:cubicBezTo>
                <a:cubicBezTo>
                  <a:pt x="1448281" y="5176089"/>
                  <a:pt x="1392378" y="5170205"/>
                  <a:pt x="1231314" y="5160288"/>
                </a:cubicBezTo>
                <a:cubicBezTo>
                  <a:pt x="1070250" y="5150371"/>
                  <a:pt x="934127" y="5163828"/>
                  <a:pt x="656701" y="5160288"/>
                </a:cubicBezTo>
                <a:cubicBezTo>
                  <a:pt x="379275" y="5156748"/>
                  <a:pt x="208862" y="5137878"/>
                  <a:pt x="0" y="5160288"/>
                </a:cubicBezTo>
                <a:cubicBezTo>
                  <a:pt x="11983" y="5035964"/>
                  <a:pt x="-2995" y="4776400"/>
                  <a:pt x="0" y="4618458"/>
                </a:cubicBezTo>
                <a:cubicBezTo>
                  <a:pt x="2995" y="4460516"/>
                  <a:pt x="-25494" y="4126401"/>
                  <a:pt x="0" y="3921819"/>
                </a:cubicBezTo>
                <a:cubicBezTo>
                  <a:pt x="25494" y="3717237"/>
                  <a:pt x="-20519" y="3633262"/>
                  <a:pt x="0" y="3379989"/>
                </a:cubicBezTo>
                <a:cubicBezTo>
                  <a:pt x="20519" y="3126716"/>
                  <a:pt x="-3303" y="2907856"/>
                  <a:pt x="0" y="2683350"/>
                </a:cubicBezTo>
                <a:cubicBezTo>
                  <a:pt x="3303" y="2458844"/>
                  <a:pt x="-7165" y="2268407"/>
                  <a:pt x="0" y="2038314"/>
                </a:cubicBezTo>
                <a:cubicBezTo>
                  <a:pt x="7165" y="1808221"/>
                  <a:pt x="-20954" y="1736640"/>
                  <a:pt x="0" y="1496484"/>
                </a:cubicBezTo>
                <a:cubicBezTo>
                  <a:pt x="20954" y="1256328"/>
                  <a:pt x="-19048" y="1083821"/>
                  <a:pt x="0" y="799845"/>
                </a:cubicBezTo>
                <a:cubicBezTo>
                  <a:pt x="19048" y="515869"/>
                  <a:pt x="-34726" y="299877"/>
                  <a:pt x="0" y="0"/>
                </a:cubicBezTo>
                <a:close/>
              </a:path>
              <a:path w="10945012" h="5160288" stroke="0" extrusionOk="0">
                <a:moveTo>
                  <a:pt x="0" y="0"/>
                </a:moveTo>
                <a:cubicBezTo>
                  <a:pt x="204764" y="-2678"/>
                  <a:pt x="368751" y="7165"/>
                  <a:pt x="684063" y="0"/>
                </a:cubicBezTo>
                <a:cubicBezTo>
                  <a:pt x="999375" y="-7165"/>
                  <a:pt x="1053022" y="-1853"/>
                  <a:pt x="1149226" y="0"/>
                </a:cubicBezTo>
                <a:cubicBezTo>
                  <a:pt x="1245430" y="1853"/>
                  <a:pt x="1773519" y="-353"/>
                  <a:pt x="2052190" y="0"/>
                </a:cubicBezTo>
                <a:cubicBezTo>
                  <a:pt x="2330861" y="353"/>
                  <a:pt x="2311602" y="-2837"/>
                  <a:pt x="2517353" y="0"/>
                </a:cubicBezTo>
                <a:cubicBezTo>
                  <a:pt x="2723104" y="2837"/>
                  <a:pt x="3107467" y="-34889"/>
                  <a:pt x="3310866" y="0"/>
                </a:cubicBezTo>
                <a:cubicBezTo>
                  <a:pt x="3514265" y="34889"/>
                  <a:pt x="3936493" y="31839"/>
                  <a:pt x="4104380" y="0"/>
                </a:cubicBezTo>
                <a:cubicBezTo>
                  <a:pt x="4272267" y="-31839"/>
                  <a:pt x="4554958" y="17606"/>
                  <a:pt x="4678993" y="0"/>
                </a:cubicBezTo>
                <a:cubicBezTo>
                  <a:pt x="4803028" y="-17606"/>
                  <a:pt x="5151129" y="13626"/>
                  <a:pt x="5363056" y="0"/>
                </a:cubicBezTo>
                <a:cubicBezTo>
                  <a:pt x="5574983" y="-13626"/>
                  <a:pt x="5680451" y="-13485"/>
                  <a:pt x="5937669" y="0"/>
                </a:cubicBezTo>
                <a:cubicBezTo>
                  <a:pt x="6194887" y="13485"/>
                  <a:pt x="6563813" y="15411"/>
                  <a:pt x="6731182" y="0"/>
                </a:cubicBezTo>
                <a:cubicBezTo>
                  <a:pt x="6898551" y="-15411"/>
                  <a:pt x="7072950" y="7973"/>
                  <a:pt x="7196345" y="0"/>
                </a:cubicBezTo>
                <a:cubicBezTo>
                  <a:pt x="7319740" y="-7973"/>
                  <a:pt x="7613381" y="-329"/>
                  <a:pt x="7989859" y="0"/>
                </a:cubicBezTo>
                <a:cubicBezTo>
                  <a:pt x="8366337" y="329"/>
                  <a:pt x="8168729" y="12611"/>
                  <a:pt x="8345572" y="0"/>
                </a:cubicBezTo>
                <a:cubicBezTo>
                  <a:pt x="8522415" y="-12611"/>
                  <a:pt x="9018814" y="-21936"/>
                  <a:pt x="9248535" y="0"/>
                </a:cubicBezTo>
                <a:cubicBezTo>
                  <a:pt x="9478256" y="21936"/>
                  <a:pt x="9776249" y="2604"/>
                  <a:pt x="10042049" y="0"/>
                </a:cubicBezTo>
                <a:cubicBezTo>
                  <a:pt x="10307849" y="-2604"/>
                  <a:pt x="10719284" y="-32993"/>
                  <a:pt x="10945012" y="0"/>
                </a:cubicBezTo>
                <a:cubicBezTo>
                  <a:pt x="10943058" y="165172"/>
                  <a:pt x="10939604" y="432463"/>
                  <a:pt x="10945012" y="593433"/>
                </a:cubicBezTo>
                <a:cubicBezTo>
                  <a:pt x="10950420" y="754403"/>
                  <a:pt x="10945925" y="939429"/>
                  <a:pt x="10945012" y="1083660"/>
                </a:cubicBezTo>
                <a:cubicBezTo>
                  <a:pt x="10944099" y="1227891"/>
                  <a:pt x="10970979" y="1596884"/>
                  <a:pt x="10945012" y="1728696"/>
                </a:cubicBezTo>
                <a:cubicBezTo>
                  <a:pt x="10919045" y="1860508"/>
                  <a:pt x="10956456" y="2036259"/>
                  <a:pt x="10945012" y="2218924"/>
                </a:cubicBezTo>
                <a:cubicBezTo>
                  <a:pt x="10933568" y="2401589"/>
                  <a:pt x="10966290" y="2701043"/>
                  <a:pt x="10945012" y="2863960"/>
                </a:cubicBezTo>
                <a:cubicBezTo>
                  <a:pt x="10923734" y="3026877"/>
                  <a:pt x="10966463" y="3158757"/>
                  <a:pt x="10945012" y="3354187"/>
                </a:cubicBezTo>
                <a:cubicBezTo>
                  <a:pt x="10923561" y="3549617"/>
                  <a:pt x="10966314" y="3808865"/>
                  <a:pt x="10945012" y="3947620"/>
                </a:cubicBezTo>
                <a:cubicBezTo>
                  <a:pt x="10923710" y="4086375"/>
                  <a:pt x="10983952" y="4605215"/>
                  <a:pt x="10945012" y="5160288"/>
                </a:cubicBezTo>
                <a:cubicBezTo>
                  <a:pt x="10774252" y="5138094"/>
                  <a:pt x="10617953" y="5142829"/>
                  <a:pt x="10479849" y="5160288"/>
                </a:cubicBezTo>
                <a:cubicBezTo>
                  <a:pt x="10341745" y="5177747"/>
                  <a:pt x="10222697" y="5171286"/>
                  <a:pt x="10124136" y="5160288"/>
                </a:cubicBezTo>
                <a:cubicBezTo>
                  <a:pt x="10025575" y="5149290"/>
                  <a:pt x="9733017" y="5175429"/>
                  <a:pt x="9440073" y="5160288"/>
                </a:cubicBezTo>
                <a:cubicBezTo>
                  <a:pt x="9147129" y="5145147"/>
                  <a:pt x="8811798" y="5164372"/>
                  <a:pt x="8537109" y="5160288"/>
                </a:cubicBezTo>
                <a:cubicBezTo>
                  <a:pt x="8262420" y="5156204"/>
                  <a:pt x="8191462" y="5154432"/>
                  <a:pt x="7853046" y="5160288"/>
                </a:cubicBezTo>
                <a:cubicBezTo>
                  <a:pt x="7514630" y="5166144"/>
                  <a:pt x="7439630" y="5173050"/>
                  <a:pt x="7278433" y="5160288"/>
                </a:cubicBezTo>
                <a:cubicBezTo>
                  <a:pt x="7117236" y="5147526"/>
                  <a:pt x="6926250" y="5148048"/>
                  <a:pt x="6594370" y="5160288"/>
                </a:cubicBezTo>
                <a:cubicBezTo>
                  <a:pt x="6262490" y="5172528"/>
                  <a:pt x="5954050" y="5123026"/>
                  <a:pt x="5691406" y="5160288"/>
                </a:cubicBezTo>
                <a:cubicBezTo>
                  <a:pt x="5428762" y="5197550"/>
                  <a:pt x="5496534" y="5147159"/>
                  <a:pt x="5335693" y="5160288"/>
                </a:cubicBezTo>
                <a:cubicBezTo>
                  <a:pt x="5174852" y="5173417"/>
                  <a:pt x="5132521" y="5143012"/>
                  <a:pt x="4979980" y="5160288"/>
                </a:cubicBezTo>
                <a:cubicBezTo>
                  <a:pt x="4827439" y="5177564"/>
                  <a:pt x="4757352" y="5176727"/>
                  <a:pt x="4624268" y="5160288"/>
                </a:cubicBezTo>
                <a:cubicBezTo>
                  <a:pt x="4491184" y="5143849"/>
                  <a:pt x="4424579" y="5148436"/>
                  <a:pt x="4268555" y="5160288"/>
                </a:cubicBezTo>
                <a:cubicBezTo>
                  <a:pt x="4112531" y="5172140"/>
                  <a:pt x="3843003" y="5155098"/>
                  <a:pt x="3693942" y="5160288"/>
                </a:cubicBezTo>
                <a:cubicBezTo>
                  <a:pt x="3544881" y="5165478"/>
                  <a:pt x="3288594" y="5143130"/>
                  <a:pt x="3119328" y="5160288"/>
                </a:cubicBezTo>
                <a:cubicBezTo>
                  <a:pt x="2950062" y="5177446"/>
                  <a:pt x="2767138" y="5147372"/>
                  <a:pt x="2654165" y="5160288"/>
                </a:cubicBezTo>
                <a:cubicBezTo>
                  <a:pt x="2541192" y="5173204"/>
                  <a:pt x="2146709" y="5157129"/>
                  <a:pt x="1751202" y="5160288"/>
                </a:cubicBezTo>
                <a:cubicBezTo>
                  <a:pt x="1355695" y="5163447"/>
                  <a:pt x="1366963" y="5176110"/>
                  <a:pt x="1067139" y="5160288"/>
                </a:cubicBezTo>
                <a:cubicBezTo>
                  <a:pt x="767315" y="5144466"/>
                  <a:pt x="341663" y="5181331"/>
                  <a:pt x="0" y="5160288"/>
                </a:cubicBezTo>
                <a:cubicBezTo>
                  <a:pt x="-10369" y="4981390"/>
                  <a:pt x="-6566" y="4863102"/>
                  <a:pt x="0" y="4670061"/>
                </a:cubicBezTo>
                <a:cubicBezTo>
                  <a:pt x="6566" y="4477020"/>
                  <a:pt x="-6247" y="4332910"/>
                  <a:pt x="0" y="4076628"/>
                </a:cubicBezTo>
                <a:cubicBezTo>
                  <a:pt x="6247" y="3820346"/>
                  <a:pt x="26600" y="3682167"/>
                  <a:pt x="0" y="3379989"/>
                </a:cubicBezTo>
                <a:cubicBezTo>
                  <a:pt x="-26600" y="3077811"/>
                  <a:pt x="12653" y="3012981"/>
                  <a:pt x="0" y="2889761"/>
                </a:cubicBezTo>
                <a:cubicBezTo>
                  <a:pt x="-12653" y="2766541"/>
                  <a:pt x="19687" y="2385628"/>
                  <a:pt x="0" y="2193122"/>
                </a:cubicBezTo>
                <a:cubicBezTo>
                  <a:pt x="-19687" y="2000616"/>
                  <a:pt x="-26274" y="1816334"/>
                  <a:pt x="0" y="1444881"/>
                </a:cubicBezTo>
                <a:cubicBezTo>
                  <a:pt x="26274" y="1073428"/>
                  <a:pt x="22222" y="1122582"/>
                  <a:pt x="0" y="954653"/>
                </a:cubicBezTo>
                <a:cubicBezTo>
                  <a:pt x="-22222" y="786724"/>
                  <a:pt x="34801" y="264585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223AE70-5F55-B7B3-1BEE-2D9E26B8F4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7534" y="1761584"/>
            <a:ext cx="7639050" cy="4505325"/>
          </a:xfrm>
          <a:custGeom>
            <a:avLst/>
            <a:gdLst>
              <a:gd name="connsiteX0" fmla="*/ 0 w 7639050"/>
              <a:gd name="connsiteY0" fmla="*/ 0 h 4505325"/>
              <a:gd name="connsiteX1" fmla="*/ 847240 w 7639050"/>
              <a:gd name="connsiteY1" fmla="*/ 0 h 4505325"/>
              <a:gd name="connsiteX2" fmla="*/ 1465309 w 7639050"/>
              <a:gd name="connsiteY2" fmla="*/ 0 h 4505325"/>
              <a:gd name="connsiteX3" fmla="*/ 2083377 w 7639050"/>
              <a:gd name="connsiteY3" fmla="*/ 0 h 4505325"/>
              <a:gd name="connsiteX4" fmla="*/ 2930617 w 7639050"/>
              <a:gd name="connsiteY4" fmla="*/ 0 h 4505325"/>
              <a:gd name="connsiteX5" fmla="*/ 3625076 w 7639050"/>
              <a:gd name="connsiteY5" fmla="*/ 0 h 4505325"/>
              <a:gd name="connsiteX6" fmla="*/ 4395926 w 7639050"/>
              <a:gd name="connsiteY6" fmla="*/ 0 h 4505325"/>
              <a:gd name="connsiteX7" fmla="*/ 5013995 w 7639050"/>
              <a:gd name="connsiteY7" fmla="*/ 0 h 4505325"/>
              <a:gd name="connsiteX8" fmla="*/ 5632063 w 7639050"/>
              <a:gd name="connsiteY8" fmla="*/ 0 h 4505325"/>
              <a:gd name="connsiteX9" fmla="*/ 6173741 w 7639050"/>
              <a:gd name="connsiteY9" fmla="*/ 0 h 4505325"/>
              <a:gd name="connsiteX10" fmla="*/ 6868200 w 7639050"/>
              <a:gd name="connsiteY10" fmla="*/ 0 h 4505325"/>
              <a:gd name="connsiteX11" fmla="*/ 7639050 w 7639050"/>
              <a:gd name="connsiteY11" fmla="*/ 0 h 4505325"/>
              <a:gd name="connsiteX12" fmla="*/ 7639050 w 7639050"/>
              <a:gd name="connsiteY12" fmla="*/ 598565 h 4505325"/>
              <a:gd name="connsiteX13" fmla="*/ 7639050 w 7639050"/>
              <a:gd name="connsiteY13" fmla="*/ 1332289 h 4505325"/>
              <a:gd name="connsiteX14" fmla="*/ 7639050 w 7639050"/>
              <a:gd name="connsiteY14" fmla="*/ 1930854 h 4505325"/>
              <a:gd name="connsiteX15" fmla="*/ 7639050 w 7639050"/>
              <a:gd name="connsiteY15" fmla="*/ 2664578 h 4505325"/>
              <a:gd name="connsiteX16" fmla="*/ 7639050 w 7639050"/>
              <a:gd name="connsiteY16" fmla="*/ 3353249 h 4505325"/>
              <a:gd name="connsiteX17" fmla="*/ 7639050 w 7639050"/>
              <a:gd name="connsiteY17" fmla="*/ 3906760 h 4505325"/>
              <a:gd name="connsiteX18" fmla="*/ 7639050 w 7639050"/>
              <a:gd name="connsiteY18" fmla="*/ 4505325 h 4505325"/>
              <a:gd name="connsiteX19" fmla="*/ 6791810 w 7639050"/>
              <a:gd name="connsiteY19" fmla="*/ 4505325 h 4505325"/>
              <a:gd name="connsiteX20" fmla="*/ 6020960 w 7639050"/>
              <a:gd name="connsiteY20" fmla="*/ 4505325 h 4505325"/>
              <a:gd name="connsiteX21" fmla="*/ 5479282 w 7639050"/>
              <a:gd name="connsiteY21" fmla="*/ 4505325 h 4505325"/>
              <a:gd name="connsiteX22" fmla="*/ 4937604 w 7639050"/>
              <a:gd name="connsiteY22" fmla="*/ 4505325 h 4505325"/>
              <a:gd name="connsiteX23" fmla="*/ 4166755 w 7639050"/>
              <a:gd name="connsiteY23" fmla="*/ 4505325 h 4505325"/>
              <a:gd name="connsiteX24" fmla="*/ 3625076 w 7639050"/>
              <a:gd name="connsiteY24" fmla="*/ 4505325 h 4505325"/>
              <a:gd name="connsiteX25" fmla="*/ 3083398 w 7639050"/>
              <a:gd name="connsiteY25" fmla="*/ 4505325 h 4505325"/>
              <a:gd name="connsiteX26" fmla="*/ 2388939 w 7639050"/>
              <a:gd name="connsiteY26" fmla="*/ 4505325 h 4505325"/>
              <a:gd name="connsiteX27" fmla="*/ 1694480 w 7639050"/>
              <a:gd name="connsiteY27" fmla="*/ 4505325 h 4505325"/>
              <a:gd name="connsiteX28" fmla="*/ 923631 w 7639050"/>
              <a:gd name="connsiteY28" fmla="*/ 4505325 h 4505325"/>
              <a:gd name="connsiteX29" fmla="*/ 0 w 7639050"/>
              <a:gd name="connsiteY29" fmla="*/ 4505325 h 4505325"/>
              <a:gd name="connsiteX30" fmla="*/ 0 w 7639050"/>
              <a:gd name="connsiteY30" fmla="*/ 3771601 h 4505325"/>
              <a:gd name="connsiteX31" fmla="*/ 0 w 7639050"/>
              <a:gd name="connsiteY31" fmla="*/ 3173036 h 4505325"/>
              <a:gd name="connsiteX32" fmla="*/ 0 w 7639050"/>
              <a:gd name="connsiteY32" fmla="*/ 2619525 h 4505325"/>
              <a:gd name="connsiteX33" fmla="*/ 0 w 7639050"/>
              <a:gd name="connsiteY33" fmla="*/ 2066013 h 4505325"/>
              <a:gd name="connsiteX34" fmla="*/ 0 w 7639050"/>
              <a:gd name="connsiteY34" fmla="*/ 1467449 h 4505325"/>
              <a:gd name="connsiteX35" fmla="*/ 0 w 7639050"/>
              <a:gd name="connsiteY35" fmla="*/ 778778 h 4505325"/>
              <a:gd name="connsiteX36" fmla="*/ 0 w 7639050"/>
              <a:gd name="connsiteY36" fmla="*/ 0 h 450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639050" h="4505325" fill="none" extrusionOk="0">
                <a:moveTo>
                  <a:pt x="0" y="0"/>
                </a:moveTo>
                <a:cubicBezTo>
                  <a:pt x="231805" y="-16964"/>
                  <a:pt x="626749" y="-12251"/>
                  <a:pt x="847240" y="0"/>
                </a:cubicBezTo>
                <a:cubicBezTo>
                  <a:pt x="1067731" y="12251"/>
                  <a:pt x="1297240" y="28490"/>
                  <a:pt x="1465309" y="0"/>
                </a:cubicBezTo>
                <a:cubicBezTo>
                  <a:pt x="1633378" y="-28490"/>
                  <a:pt x="1847617" y="17454"/>
                  <a:pt x="2083377" y="0"/>
                </a:cubicBezTo>
                <a:cubicBezTo>
                  <a:pt x="2319137" y="-17454"/>
                  <a:pt x="2543203" y="14117"/>
                  <a:pt x="2930617" y="0"/>
                </a:cubicBezTo>
                <a:cubicBezTo>
                  <a:pt x="3318031" y="-14117"/>
                  <a:pt x="3389582" y="-23133"/>
                  <a:pt x="3625076" y="0"/>
                </a:cubicBezTo>
                <a:cubicBezTo>
                  <a:pt x="3860570" y="23133"/>
                  <a:pt x="4146865" y="-5653"/>
                  <a:pt x="4395926" y="0"/>
                </a:cubicBezTo>
                <a:cubicBezTo>
                  <a:pt x="4644987" y="5653"/>
                  <a:pt x="4776300" y="-29978"/>
                  <a:pt x="5013995" y="0"/>
                </a:cubicBezTo>
                <a:cubicBezTo>
                  <a:pt x="5251690" y="29978"/>
                  <a:pt x="5497992" y="-3158"/>
                  <a:pt x="5632063" y="0"/>
                </a:cubicBezTo>
                <a:cubicBezTo>
                  <a:pt x="5766134" y="3158"/>
                  <a:pt x="5938762" y="7151"/>
                  <a:pt x="6173741" y="0"/>
                </a:cubicBezTo>
                <a:cubicBezTo>
                  <a:pt x="6408720" y="-7151"/>
                  <a:pt x="6595520" y="-12091"/>
                  <a:pt x="6868200" y="0"/>
                </a:cubicBezTo>
                <a:cubicBezTo>
                  <a:pt x="7140880" y="12091"/>
                  <a:pt x="7345290" y="1371"/>
                  <a:pt x="7639050" y="0"/>
                </a:cubicBezTo>
                <a:cubicBezTo>
                  <a:pt x="7609586" y="162884"/>
                  <a:pt x="7635523" y="405981"/>
                  <a:pt x="7639050" y="598565"/>
                </a:cubicBezTo>
                <a:cubicBezTo>
                  <a:pt x="7642577" y="791150"/>
                  <a:pt x="7664280" y="1011903"/>
                  <a:pt x="7639050" y="1332289"/>
                </a:cubicBezTo>
                <a:cubicBezTo>
                  <a:pt x="7613820" y="1652675"/>
                  <a:pt x="7663567" y="1709242"/>
                  <a:pt x="7639050" y="1930854"/>
                </a:cubicBezTo>
                <a:cubicBezTo>
                  <a:pt x="7614533" y="2152466"/>
                  <a:pt x="7610785" y="2356023"/>
                  <a:pt x="7639050" y="2664578"/>
                </a:cubicBezTo>
                <a:cubicBezTo>
                  <a:pt x="7667315" y="2973133"/>
                  <a:pt x="7629791" y="3075169"/>
                  <a:pt x="7639050" y="3353249"/>
                </a:cubicBezTo>
                <a:cubicBezTo>
                  <a:pt x="7648309" y="3631329"/>
                  <a:pt x="7649621" y="3634911"/>
                  <a:pt x="7639050" y="3906760"/>
                </a:cubicBezTo>
                <a:cubicBezTo>
                  <a:pt x="7628479" y="4178609"/>
                  <a:pt x="7631884" y="4225980"/>
                  <a:pt x="7639050" y="4505325"/>
                </a:cubicBezTo>
                <a:cubicBezTo>
                  <a:pt x="7251656" y="4514738"/>
                  <a:pt x="7114597" y="4508668"/>
                  <a:pt x="6791810" y="4505325"/>
                </a:cubicBezTo>
                <a:cubicBezTo>
                  <a:pt x="6469023" y="4501982"/>
                  <a:pt x="6335967" y="4497223"/>
                  <a:pt x="6020960" y="4505325"/>
                </a:cubicBezTo>
                <a:cubicBezTo>
                  <a:pt x="5705953" y="4513428"/>
                  <a:pt x="5660563" y="4510214"/>
                  <a:pt x="5479282" y="4505325"/>
                </a:cubicBezTo>
                <a:cubicBezTo>
                  <a:pt x="5298001" y="4500436"/>
                  <a:pt x="5087299" y="4529937"/>
                  <a:pt x="4937604" y="4505325"/>
                </a:cubicBezTo>
                <a:cubicBezTo>
                  <a:pt x="4787909" y="4480713"/>
                  <a:pt x="4515009" y="4540617"/>
                  <a:pt x="4166755" y="4505325"/>
                </a:cubicBezTo>
                <a:cubicBezTo>
                  <a:pt x="3818501" y="4470033"/>
                  <a:pt x="3832849" y="4521725"/>
                  <a:pt x="3625076" y="4505325"/>
                </a:cubicBezTo>
                <a:cubicBezTo>
                  <a:pt x="3417303" y="4488925"/>
                  <a:pt x="3226796" y="4530318"/>
                  <a:pt x="3083398" y="4505325"/>
                </a:cubicBezTo>
                <a:cubicBezTo>
                  <a:pt x="2940000" y="4480332"/>
                  <a:pt x="2687112" y="4484645"/>
                  <a:pt x="2388939" y="4505325"/>
                </a:cubicBezTo>
                <a:cubicBezTo>
                  <a:pt x="2090766" y="4526005"/>
                  <a:pt x="1984947" y="4475531"/>
                  <a:pt x="1694480" y="4505325"/>
                </a:cubicBezTo>
                <a:cubicBezTo>
                  <a:pt x="1404013" y="4535119"/>
                  <a:pt x="1218880" y="4480533"/>
                  <a:pt x="923631" y="4505325"/>
                </a:cubicBezTo>
                <a:cubicBezTo>
                  <a:pt x="628382" y="4530117"/>
                  <a:pt x="258745" y="4468010"/>
                  <a:pt x="0" y="4505325"/>
                </a:cubicBezTo>
                <a:cubicBezTo>
                  <a:pt x="-36025" y="4340358"/>
                  <a:pt x="-34044" y="4136339"/>
                  <a:pt x="0" y="3771601"/>
                </a:cubicBezTo>
                <a:cubicBezTo>
                  <a:pt x="34044" y="3406863"/>
                  <a:pt x="22729" y="3324525"/>
                  <a:pt x="0" y="3173036"/>
                </a:cubicBezTo>
                <a:cubicBezTo>
                  <a:pt x="-22729" y="3021547"/>
                  <a:pt x="24907" y="2735869"/>
                  <a:pt x="0" y="2619525"/>
                </a:cubicBezTo>
                <a:cubicBezTo>
                  <a:pt x="-24907" y="2503181"/>
                  <a:pt x="15101" y="2291460"/>
                  <a:pt x="0" y="2066013"/>
                </a:cubicBezTo>
                <a:cubicBezTo>
                  <a:pt x="-15101" y="1840566"/>
                  <a:pt x="-8301" y="1743956"/>
                  <a:pt x="0" y="1467449"/>
                </a:cubicBezTo>
                <a:cubicBezTo>
                  <a:pt x="8301" y="1190942"/>
                  <a:pt x="30674" y="986864"/>
                  <a:pt x="0" y="778778"/>
                </a:cubicBezTo>
                <a:cubicBezTo>
                  <a:pt x="-30674" y="570692"/>
                  <a:pt x="26012" y="243551"/>
                  <a:pt x="0" y="0"/>
                </a:cubicBezTo>
                <a:close/>
              </a:path>
              <a:path w="7639050" h="4505325" stroke="0" extrusionOk="0">
                <a:moveTo>
                  <a:pt x="0" y="0"/>
                </a:moveTo>
                <a:cubicBezTo>
                  <a:pt x="298859" y="18622"/>
                  <a:pt x="385918" y="19606"/>
                  <a:pt x="694459" y="0"/>
                </a:cubicBezTo>
                <a:cubicBezTo>
                  <a:pt x="1003000" y="-19606"/>
                  <a:pt x="1097514" y="24863"/>
                  <a:pt x="1236137" y="0"/>
                </a:cubicBezTo>
                <a:cubicBezTo>
                  <a:pt x="1374760" y="-24863"/>
                  <a:pt x="1868765" y="30650"/>
                  <a:pt x="2083377" y="0"/>
                </a:cubicBezTo>
                <a:cubicBezTo>
                  <a:pt x="2297989" y="-30650"/>
                  <a:pt x="2487913" y="18076"/>
                  <a:pt x="2625055" y="0"/>
                </a:cubicBezTo>
                <a:cubicBezTo>
                  <a:pt x="2762197" y="-18076"/>
                  <a:pt x="3050130" y="-13086"/>
                  <a:pt x="3395905" y="0"/>
                </a:cubicBezTo>
                <a:cubicBezTo>
                  <a:pt x="3741680" y="13086"/>
                  <a:pt x="3946358" y="29947"/>
                  <a:pt x="4166755" y="0"/>
                </a:cubicBezTo>
                <a:cubicBezTo>
                  <a:pt x="4387152" y="-29947"/>
                  <a:pt x="4578726" y="-10136"/>
                  <a:pt x="4784823" y="0"/>
                </a:cubicBezTo>
                <a:cubicBezTo>
                  <a:pt x="4990920" y="10136"/>
                  <a:pt x="5316961" y="30988"/>
                  <a:pt x="5479282" y="0"/>
                </a:cubicBezTo>
                <a:cubicBezTo>
                  <a:pt x="5641603" y="-30988"/>
                  <a:pt x="5851650" y="28465"/>
                  <a:pt x="6097351" y="0"/>
                </a:cubicBezTo>
                <a:cubicBezTo>
                  <a:pt x="6343052" y="-28465"/>
                  <a:pt x="6703126" y="25319"/>
                  <a:pt x="6868200" y="0"/>
                </a:cubicBezTo>
                <a:cubicBezTo>
                  <a:pt x="7033274" y="-25319"/>
                  <a:pt x="7397069" y="870"/>
                  <a:pt x="7639050" y="0"/>
                </a:cubicBezTo>
                <a:cubicBezTo>
                  <a:pt x="7619931" y="158740"/>
                  <a:pt x="7624153" y="355835"/>
                  <a:pt x="7639050" y="688671"/>
                </a:cubicBezTo>
                <a:cubicBezTo>
                  <a:pt x="7653947" y="1021507"/>
                  <a:pt x="7639320" y="1030870"/>
                  <a:pt x="7639050" y="1287236"/>
                </a:cubicBezTo>
                <a:cubicBezTo>
                  <a:pt x="7638780" y="1543603"/>
                  <a:pt x="7645091" y="1641588"/>
                  <a:pt x="7639050" y="1975907"/>
                </a:cubicBezTo>
                <a:cubicBezTo>
                  <a:pt x="7633009" y="2310226"/>
                  <a:pt x="7622761" y="2498800"/>
                  <a:pt x="7639050" y="2709631"/>
                </a:cubicBezTo>
                <a:cubicBezTo>
                  <a:pt x="7655339" y="2920462"/>
                  <a:pt x="7640442" y="3152398"/>
                  <a:pt x="7639050" y="3263143"/>
                </a:cubicBezTo>
                <a:cubicBezTo>
                  <a:pt x="7637658" y="3373888"/>
                  <a:pt x="7665565" y="3590529"/>
                  <a:pt x="7639050" y="3861707"/>
                </a:cubicBezTo>
                <a:cubicBezTo>
                  <a:pt x="7612535" y="4132885"/>
                  <a:pt x="7633068" y="4217389"/>
                  <a:pt x="7639050" y="4505325"/>
                </a:cubicBezTo>
                <a:cubicBezTo>
                  <a:pt x="7466286" y="4482009"/>
                  <a:pt x="7220546" y="4473895"/>
                  <a:pt x="6944591" y="4505325"/>
                </a:cubicBezTo>
                <a:cubicBezTo>
                  <a:pt x="6668636" y="4536755"/>
                  <a:pt x="6477679" y="4489425"/>
                  <a:pt x="6250132" y="4505325"/>
                </a:cubicBezTo>
                <a:cubicBezTo>
                  <a:pt x="6022585" y="4521225"/>
                  <a:pt x="5939512" y="4475173"/>
                  <a:pt x="5632063" y="4505325"/>
                </a:cubicBezTo>
                <a:cubicBezTo>
                  <a:pt x="5324614" y="4535477"/>
                  <a:pt x="5177202" y="4518841"/>
                  <a:pt x="4784823" y="4505325"/>
                </a:cubicBezTo>
                <a:cubicBezTo>
                  <a:pt x="4392444" y="4491809"/>
                  <a:pt x="4392836" y="4513885"/>
                  <a:pt x="4166755" y="4505325"/>
                </a:cubicBezTo>
                <a:cubicBezTo>
                  <a:pt x="3940674" y="4496765"/>
                  <a:pt x="3851872" y="4494568"/>
                  <a:pt x="3548686" y="4505325"/>
                </a:cubicBezTo>
                <a:cubicBezTo>
                  <a:pt x="3245500" y="4516082"/>
                  <a:pt x="3035243" y="4498486"/>
                  <a:pt x="2854227" y="4505325"/>
                </a:cubicBezTo>
                <a:cubicBezTo>
                  <a:pt x="2673211" y="4512164"/>
                  <a:pt x="2491719" y="4515675"/>
                  <a:pt x="2388939" y="4505325"/>
                </a:cubicBezTo>
                <a:cubicBezTo>
                  <a:pt x="2286159" y="4494975"/>
                  <a:pt x="1994485" y="4539324"/>
                  <a:pt x="1694480" y="4505325"/>
                </a:cubicBezTo>
                <a:cubicBezTo>
                  <a:pt x="1394475" y="4471326"/>
                  <a:pt x="1169789" y="4510889"/>
                  <a:pt x="847240" y="4505325"/>
                </a:cubicBezTo>
                <a:cubicBezTo>
                  <a:pt x="524691" y="4499761"/>
                  <a:pt x="408872" y="4480036"/>
                  <a:pt x="0" y="4505325"/>
                </a:cubicBezTo>
                <a:cubicBezTo>
                  <a:pt x="-26874" y="4278368"/>
                  <a:pt x="6814" y="4066882"/>
                  <a:pt x="0" y="3906760"/>
                </a:cubicBezTo>
                <a:cubicBezTo>
                  <a:pt x="-6814" y="3746639"/>
                  <a:pt x="-14304" y="3507364"/>
                  <a:pt x="0" y="3308196"/>
                </a:cubicBezTo>
                <a:cubicBezTo>
                  <a:pt x="14304" y="3109028"/>
                  <a:pt x="-2465" y="2982647"/>
                  <a:pt x="0" y="2799738"/>
                </a:cubicBezTo>
                <a:cubicBezTo>
                  <a:pt x="2465" y="2616829"/>
                  <a:pt x="-11558" y="2357491"/>
                  <a:pt x="0" y="2111067"/>
                </a:cubicBezTo>
                <a:cubicBezTo>
                  <a:pt x="11558" y="1864643"/>
                  <a:pt x="-26233" y="1581179"/>
                  <a:pt x="0" y="1377342"/>
                </a:cubicBezTo>
                <a:cubicBezTo>
                  <a:pt x="26233" y="1173506"/>
                  <a:pt x="-24764" y="819070"/>
                  <a:pt x="0" y="643618"/>
                </a:cubicBezTo>
                <a:cubicBezTo>
                  <a:pt x="24764" y="468166"/>
                  <a:pt x="4453" y="319510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EEDFAA29-EDAC-5E80-6C3F-2F67AC6675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7518" y="1657518"/>
            <a:ext cx="7819066" cy="4662118"/>
          </a:xfrm>
          <a:custGeom>
            <a:avLst/>
            <a:gdLst>
              <a:gd name="connsiteX0" fmla="*/ 0 w 7819066"/>
              <a:gd name="connsiteY0" fmla="*/ 0 h 4662118"/>
              <a:gd name="connsiteX1" fmla="*/ 573398 w 7819066"/>
              <a:gd name="connsiteY1" fmla="*/ 0 h 4662118"/>
              <a:gd name="connsiteX2" fmla="*/ 1146796 w 7819066"/>
              <a:gd name="connsiteY2" fmla="*/ 0 h 4662118"/>
              <a:gd name="connsiteX3" fmla="*/ 1954767 w 7819066"/>
              <a:gd name="connsiteY3" fmla="*/ 0 h 4662118"/>
              <a:gd name="connsiteX4" fmla="*/ 2606355 w 7819066"/>
              <a:gd name="connsiteY4" fmla="*/ 0 h 4662118"/>
              <a:gd name="connsiteX5" fmla="*/ 3336135 w 7819066"/>
              <a:gd name="connsiteY5" fmla="*/ 0 h 4662118"/>
              <a:gd name="connsiteX6" fmla="*/ 3909533 w 7819066"/>
              <a:gd name="connsiteY6" fmla="*/ 0 h 4662118"/>
              <a:gd name="connsiteX7" fmla="*/ 4482931 w 7819066"/>
              <a:gd name="connsiteY7" fmla="*/ 0 h 4662118"/>
              <a:gd name="connsiteX8" fmla="*/ 4978139 w 7819066"/>
              <a:gd name="connsiteY8" fmla="*/ 0 h 4662118"/>
              <a:gd name="connsiteX9" fmla="*/ 5629728 w 7819066"/>
              <a:gd name="connsiteY9" fmla="*/ 0 h 4662118"/>
              <a:gd name="connsiteX10" fmla="*/ 6281316 w 7819066"/>
              <a:gd name="connsiteY10" fmla="*/ 0 h 4662118"/>
              <a:gd name="connsiteX11" fmla="*/ 6854715 w 7819066"/>
              <a:gd name="connsiteY11" fmla="*/ 0 h 4662118"/>
              <a:gd name="connsiteX12" fmla="*/ 7819066 w 7819066"/>
              <a:gd name="connsiteY12" fmla="*/ 0 h 4662118"/>
              <a:gd name="connsiteX13" fmla="*/ 7819066 w 7819066"/>
              <a:gd name="connsiteY13" fmla="*/ 572774 h 4662118"/>
              <a:gd name="connsiteX14" fmla="*/ 7819066 w 7819066"/>
              <a:gd name="connsiteY14" fmla="*/ 1332034 h 4662118"/>
              <a:gd name="connsiteX15" fmla="*/ 7819066 w 7819066"/>
              <a:gd name="connsiteY15" fmla="*/ 2044672 h 4662118"/>
              <a:gd name="connsiteX16" fmla="*/ 7819066 w 7819066"/>
              <a:gd name="connsiteY16" fmla="*/ 2617446 h 4662118"/>
              <a:gd name="connsiteX17" fmla="*/ 7819066 w 7819066"/>
              <a:gd name="connsiteY17" fmla="*/ 3236842 h 4662118"/>
              <a:gd name="connsiteX18" fmla="*/ 7819066 w 7819066"/>
              <a:gd name="connsiteY18" fmla="*/ 3996101 h 4662118"/>
              <a:gd name="connsiteX19" fmla="*/ 7819066 w 7819066"/>
              <a:gd name="connsiteY19" fmla="*/ 4662118 h 4662118"/>
              <a:gd name="connsiteX20" fmla="*/ 7402049 w 7819066"/>
              <a:gd name="connsiteY20" fmla="*/ 4662118 h 4662118"/>
              <a:gd name="connsiteX21" fmla="*/ 6906842 w 7819066"/>
              <a:gd name="connsiteY21" fmla="*/ 4662118 h 4662118"/>
              <a:gd name="connsiteX22" fmla="*/ 6177062 w 7819066"/>
              <a:gd name="connsiteY22" fmla="*/ 4662118 h 4662118"/>
              <a:gd name="connsiteX23" fmla="*/ 5681855 w 7819066"/>
              <a:gd name="connsiteY23" fmla="*/ 4662118 h 4662118"/>
              <a:gd name="connsiteX24" fmla="*/ 5186647 w 7819066"/>
              <a:gd name="connsiteY24" fmla="*/ 4662118 h 4662118"/>
              <a:gd name="connsiteX25" fmla="*/ 4535058 w 7819066"/>
              <a:gd name="connsiteY25" fmla="*/ 4662118 h 4662118"/>
              <a:gd name="connsiteX26" fmla="*/ 3883469 w 7819066"/>
              <a:gd name="connsiteY26" fmla="*/ 4662118 h 4662118"/>
              <a:gd name="connsiteX27" fmla="*/ 3153690 w 7819066"/>
              <a:gd name="connsiteY27" fmla="*/ 4662118 h 4662118"/>
              <a:gd name="connsiteX28" fmla="*/ 2580292 w 7819066"/>
              <a:gd name="connsiteY28" fmla="*/ 4662118 h 4662118"/>
              <a:gd name="connsiteX29" fmla="*/ 1772322 w 7819066"/>
              <a:gd name="connsiteY29" fmla="*/ 4662118 h 4662118"/>
              <a:gd name="connsiteX30" fmla="*/ 1198923 w 7819066"/>
              <a:gd name="connsiteY30" fmla="*/ 4662118 h 4662118"/>
              <a:gd name="connsiteX31" fmla="*/ 703716 w 7819066"/>
              <a:gd name="connsiteY31" fmla="*/ 4662118 h 4662118"/>
              <a:gd name="connsiteX32" fmla="*/ 0 w 7819066"/>
              <a:gd name="connsiteY32" fmla="*/ 4662118 h 4662118"/>
              <a:gd name="connsiteX33" fmla="*/ 0 w 7819066"/>
              <a:gd name="connsiteY33" fmla="*/ 4042722 h 4662118"/>
              <a:gd name="connsiteX34" fmla="*/ 0 w 7819066"/>
              <a:gd name="connsiteY34" fmla="*/ 3330084 h 4662118"/>
              <a:gd name="connsiteX35" fmla="*/ 0 w 7819066"/>
              <a:gd name="connsiteY35" fmla="*/ 2664067 h 4662118"/>
              <a:gd name="connsiteX36" fmla="*/ 0 w 7819066"/>
              <a:gd name="connsiteY36" fmla="*/ 2091293 h 4662118"/>
              <a:gd name="connsiteX37" fmla="*/ 0 w 7819066"/>
              <a:gd name="connsiteY37" fmla="*/ 1471897 h 4662118"/>
              <a:gd name="connsiteX38" fmla="*/ 0 w 7819066"/>
              <a:gd name="connsiteY38" fmla="*/ 945744 h 4662118"/>
              <a:gd name="connsiteX39" fmla="*/ 0 w 7819066"/>
              <a:gd name="connsiteY39" fmla="*/ 0 h 466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819066" h="4662118" fill="none" extrusionOk="0">
                <a:moveTo>
                  <a:pt x="0" y="0"/>
                </a:moveTo>
                <a:cubicBezTo>
                  <a:pt x="187861" y="-17383"/>
                  <a:pt x="451936" y="-14319"/>
                  <a:pt x="573398" y="0"/>
                </a:cubicBezTo>
                <a:cubicBezTo>
                  <a:pt x="694860" y="14319"/>
                  <a:pt x="916657" y="9649"/>
                  <a:pt x="1146796" y="0"/>
                </a:cubicBezTo>
                <a:cubicBezTo>
                  <a:pt x="1376935" y="-9649"/>
                  <a:pt x="1740004" y="-23951"/>
                  <a:pt x="1954767" y="0"/>
                </a:cubicBezTo>
                <a:cubicBezTo>
                  <a:pt x="2169530" y="23951"/>
                  <a:pt x="2347044" y="-25483"/>
                  <a:pt x="2606355" y="0"/>
                </a:cubicBezTo>
                <a:cubicBezTo>
                  <a:pt x="2865666" y="25483"/>
                  <a:pt x="3031489" y="-12737"/>
                  <a:pt x="3336135" y="0"/>
                </a:cubicBezTo>
                <a:cubicBezTo>
                  <a:pt x="3640781" y="12737"/>
                  <a:pt x="3771098" y="9784"/>
                  <a:pt x="3909533" y="0"/>
                </a:cubicBezTo>
                <a:cubicBezTo>
                  <a:pt x="4047968" y="-9784"/>
                  <a:pt x="4362809" y="13555"/>
                  <a:pt x="4482931" y="0"/>
                </a:cubicBezTo>
                <a:cubicBezTo>
                  <a:pt x="4603053" y="-13555"/>
                  <a:pt x="4763242" y="-17774"/>
                  <a:pt x="4978139" y="0"/>
                </a:cubicBezTo>
                <a:cubicBezTo>
                  <a:pt x="5193036" y="17774"/>
                  <a:pt x="5454613" y="1252"/>
                  <a:pt x="5629728" y="0"/>
                </a:cubicBezTo>
                <a:cubicBezTo>
                  <a:pt x="5804843" y="-1252"/>
                  <a:pt x="5956659" y="-23636"/>
                  <a:pt x="6281316" y="0"/>
                </a:cubicBezTo>
                <a:cubicBezTo>
                  <a:pt x="6605973" y="23636"/>
                  <a:pt x="6641212" y="-25157"/>
                  <a:pt x="6854715" y="0"/>
                </a:cubicBezTo>
                <a:cubicBezTo>
                  <a:pt x="7068218" y="25157"/>
                  <a:pt x="7600868" y="-46148"/>
                  <a:pt x="7819066" y="0"/>
                </a:cubicBezTo>
                <a:cubicBezTo>
                  <a:pt x="7796964" y="190038"/>
                  <a:pt x="7831409" y="446435"/>
                  <a:pt x="7819066" y="572774"/>
                </a:cubicBezTo>
                <a:cubicBezTo>
                  <a:pt x="7806723" y="699113"/>
                  <a:pt x="7796544" y="1130603"/>
                  <a:pt x="7819066" y="1332034"/>
                </a:cubicBezTo>
                <a:cubicBezTo>
                  <a:pt x="7841588" y="1533465"/>
                  <a:pt x="7845695" y="1708965"/>
                  <a:pt x="7819066" y="2044672"/>
                </a:cubicBezTo>
                <a:cubicBezTo>
                  <a:pt x="7792437" y="2380379"/>
                  <a:pt x="7845299" y="2440098"/>
                  <a:pt x="7819066" y="2617446"/>
                </a:cubicBezTo>
                <a:cubicBezTo>
                  <a:pt x="7792833" y="2794794"/>
                  <a:pt x="7827187" y="2984038"/>
                  <a:pt x="7819066" y="3236842"/>
                </a:cubicBezTo>
                <a:cubicBezTo>
                  <a:pt x="7810945" y="3489646"/>
                  <a:pt x="7820564" y="3684003"/>
                  <a:pt x="7819066" y="3996101"/>
                </a:cubicBezTo>
                <a:cubicBezTo>
                  <a:pt x="7817568" y="4308199"/>
                  <a:pt x="7830152" y="4528068"/>
                  <a:pt x="7819066" y="4662118"/>
                </a:cubicBezTo>
                <a:cubicBezTo>
                  <a:pt x="7646135" y="4679223"/>
                  <a:pt x="7555420" y="4657546"/>
                  <a:pt x="7402049" y="4662118"/>
                </a:cubicBezTo>
                <a:cubicBezTo>
                  <a:pt x="7248678" y="4666690"/>
                  <a:pt x="7099548" y="4686173"/>
                  <a:pt x="6906842" y="4662118"/>
                </a:cubicBezTo>
                <a:cubicBezTo>
                  <a:pt x="6714136" y="4638063"/>
                  <a:pt x="6385054" y="4653802"/>
                  <a:pt x="6177062" y="4662118"/>
                </a:cubicBezTo>
                <a:cubicBezTo>
                  <a:pt x="5969070" y="4670434"/>
                  <a:pt x="5788171" y="4683714"/>
                  <a:pt x="5681855" y="4662118"/>
                </a:cubicBezTo>
                <a:cubicBezTo>
                  <a:pt x="5575539" y="4640522"/>
                  <a:pt x="5316165" y="4660687"/>
                  <a:pt x="5186647" y="4662118"/>
                </a:cubicBezTo>
                <a:cubicBezTo>
                  <a:pt x="5057129" y="4663549"/>
                  <a:pt x="4770829" y="4688022"/>
                  <a:pt x="4535058" y="4662118"/>
                </a:cubicBezTo>
                <a:cubicBezTo>
                  <a:pt x="4299287" y="4636214"/>
                  <a:pt x="4091887" y="4663685"/>
                  <a:pt x="3883469" y="4662118"/>
                </a:cubicBezTo>
                <a:cubicBezTo>
                  <a:pt x="3675051" y="4660551"/>
                  <a:pt x="3476741" y="4658299"/>
                  <a:pt x="3153690" y="4662118"/>
                </a:cubicBezTo>
                <a:cubicBezTo>
                  <a:pt x="2830639" y="4665937"/>
                  <a:pt x="2828592" y="4654768"/>
                  <a:pt x="2580292" y="4662118"/>
                </a:cubicBezTo>
                <a:cubicBezTo>
                  <a:pt x="2331992" y="4669468"/>
                  <a:pt x="2174734" y="4656693"/>
                  <a:pt x="1772322" y="4662118"/>
                </a:cubicBezTo>
                <a:cubicBezTo>
                  <a:pt x="1369910" y="4667544"/>
                  <a:pt x="1439706" y="4642569"/>
                  <a:pt x="1198923" y="4662118"/>
                </a:cubicBezTo>
                <a:cubicBezTo>
                  <a:pt x="958140" y="4681667"/>
                  <a:pt x="938166" y="4639052"/>
                  <a:pt x="703716" y="4662118"/>
                </a:cubicBezTo>
                <a:cubicBezTo>
                  <a:pt x="469266" y="4685184"/>
                  <a:pt x="259879" y="4694135"/>
                  <a:pt x="0" y="4662118"/>
                </a:cubicBezTo>
                <a:cubicBezTo>
                  <a:pt x="-2053" y="4384137"/>
                  <a:pt x="27971" y="4256663"/>
                  <a:pt x="0" y="4042722"/>
                </a:cubicBezTo>
                <a:cubicBezTo>
                  <a:pt x="-27971" y="3828781"/>
                  <a:pt x="-19925" y="3676448"/>
                  <a:pt x="0" y="3330084"/>
                </a:cubicBezTo>
                <a:cubicBezTo>
                  <a:pt x="19925" y="2983720"/>
                  <a:pt x="-18428" y="2963501"/>
                  <a:pt x="0" y="2664067"/>
                </a:cubicBezTo>
                <a:cubicBezTo>
                  <a:pt x="18428" y="2364633"/>
                  <a:pt x="-27485" y="2269163"/>
                  <a:pt x="0" y="2091293"/>
                </a:cubicBezTo>
                <a:cubicBezTo>
                  <a:pt x="27485" y="1913423"/>
                  <a:pt x="29359" y="1624802"/>
                  <a:pt x="0" y="1471897"/>
                </a:cubicBezTo>
                <a:cubicBezTo>
                  <a:pt x="-29359" y="1318992"/>
                  <a:pt x="-23206" y="1098686"/>
                  <a:pt x="0" y="945744"/>
                </a:cubicBezTo>
                <a:cubicBezTo>
                  <a:pt x="23206" y="792802"/>
                  <a:pt x="-37963" y="292638"/>
                  <a:pt x="0" y="0"/>
                </a:cubicBezTo>
                <a:close/>
              </a:path>
              <a:path w="7819066" h="4662118" stroke="0" extrusionOk="0">
                <a:moveTo>
                  <a:pt x="0" y="0"/>
                </a:moveTo>
                <a:cubicBezTo>
                  <a:pt x="145733" y="-1887"/>
                  <a:pt x="412464" y="21691"/>
                  <a:pt x="651589" y="0"/>
                </a:cubicBezTo>
                <a:cubicBezTo>
                  <a:pt x="890714" y="-21691"/>
                  <a:pt x="906302" y="-15401"/>
                  <a:pt x="1146796" y="0"/>
                </a:cubicBezTo>
                <a:cubicBezTo>
                  <a:pt x="1387290" y="15401"/>
                  <a:pt x="1681949" y="-33016"/>
                  <a:pt x="1954767" y="0"/>
                </a:cubicBezTo>
                <a:cubicBezTo>
                  <a:pt x="2227585" y="33016"/>
                  <a:pt x="2288987" y="957"/>
                  <a:pt x="2449974" y="0"/>
                </a:cubicBezTo>
                <a:cubicBezTo>
                  <a:pt x="2610961" y="-957"/>
                  <a:pt x="2968903" y="-23104"/>
                  <a:pt x="3179754" y="0"/>
                </a:cubicBezTo>
                <a:cubicBezTo>
                  <a:pt x="3390605" y="23104"/>
                  <a:pt x="3552401" y="-18074"/>
                  <a:pt x="3909533" y="0"/>
                </a:cubicBezTo>
                <a:cubicBezTo>
                  <a:pt x="4266665" y="18074"/>
                  <a:pt x="4361048" y="27022"/>
                  <a:pt x="4482931" y="0"/>
                </a:cubicBezTo>
                <a:cubicBezTo>
                  <a:pt x="4604814" y="-27022"/>
                  <a:pt x="4942197" y="18430"/>
                  <a:pt x="5134520" y="0"/>
                </a:cubicBezTo>
                <a:cubicBezTo>
                  <a:pt x="5326843" y="-18430"/>
                  <a:pt x="5519199" y="27584"/>
                  <a:pt x="5707918" y="0"/>
                </a:cubicBezTo>
                <a:cubicBezTo>
                  <a:pt x="5896637" y="-27584"/>
                  <a:pt x="6101409" y="35171"/>
                  <a:pt x="6437698" y="0"/>
                </a:cubicBezTo>
                <a:cubicBezTo>
                  <a:pt x="6773987" y="-35171"/>
                  <a:pt x="6745405" y="-10345"/>
                  <a:pt x="6932905" y="0"/>
                </a:cubicBezTo>
                <a:cubicBezTo>
                  <a:pt x="7120405" y="10345"/>
                  <a:pt x="7549084" y="-12187"/>
                  <a:pt x="7819066" y="0"/>
                </a:cubicBezTo>
                <a:cubicBezTo>
                  <a:pt x="7808810" y="212578"/>
                  <a:pt x="7840636" y="287712"/>
                  <a:pt x="7819066" y="526153"/>
                </a:cubicBezTo>
                <a:cubicBezTo>
                  <a:pt x="7797496" y="764594"/>
                  <a:pt x="7793200" y="936651"/>
                  <a:pt x="7819066" y="1238791"/>
                </a:cubicBezTo>
                <a:cubicBezTo>
                  <a:pt x="7844932" y="1540931"/>
                  <a:pt x="7813218" y="1694612"/>
                  <a:pt x="7819066" y="1998051"/>
                </a:cubicBezTo>
                <a:cubicBezTo>
                  <a:pt x="7824914" y="2301490"/>
                  <a:pt x="7810503" y="2293996"/>
                  <a:pt x="7819066" y="2570825"/>
                </a:cubicBezTo>
                <a:cubicBezTo>
                  <a:pt x="7827629" y="2847654"/>
                  <a:pt x="7849058" y="2896315"/>
                  <a:pt x="7819066" y="3190221"/>
                </a:cubicBezTo>
                <a:cubicBezTo>
                  <a:pt x="7789074" y="3484127"/>
                  <a:pt x="7811974" y="3610780"/>
                  <a:pt x="7819066" y="3716374"/>
                </a:cubicBezTo>
                <a:cubicBezTo>
                  <a:pt x="7826158" y="3821968"/>
                  <a:pt x="7774144" y="4257532"/>
                  <a:pt x="7819066" y="4662118"/>
                </a:cubicBezTo>
                <a:cubicBezTo>
                  <a:pt x="7735065" y="4652731"/>
                  <a:pt x="7497007" y="4645925"/>
                  <a:pt x="7402049" y="4662118"/>
                </a:cubicBezTo>
                <a:cubicBezTo>
                  <a:pt x="7307091" y="4678311"/>
                  <a:pt x="7016557" y="4655751"/>
                  <a:pt x="6828651" y="4662118"/>
                </a:cubicBezTo>
                <a:cubicBezTo>
                  <a:pt x="6640745" y="4668485"/>
                  <a:pt x="6205198" y="4653580"/>
                  <a:pt x="6020681" y="4662118"/>
                </a:cubicBezTo>
                <a:cubicBezTo>
                  <a:pt x="5836164" y="4670657"/>
                  <a:pt x="5651402" y="4660042"/>
                  <a:pt x="5447283" y="4662118"/>
                </a:cubicBezTo>
                <a:cubicBezTo>
                  <a:pt x="5243164" y="4664194"/>
                  <a:pt x="5118156" y="4677827"/>
                  <a:pt x="4873884" y="4662118"/>
                </a:cubicBezTo>
                <a:cubicBezTo>
                  <a:pt x="4629612" y="4646409"/>
                  <a:pt x="4472722" y="4674872"/>
                  <a:pt x="4222296" y="4662118"/>
                </a:cubicBezTo>
                <a:cubicBezTo>
                  <a:pt x="3971870" y="4649364"/>
                  <a:pt x="3990201" y="4668739"/>
                  <a:pt x="3805279" y="4662118"/>
                </a:cubicBezTo>
                <a:cubicBezTo>
                  <a:pt x="3620357" y="4655497"/>
                  <a:pt x="3426992" y="4647026"/>
                  <a:pt x="3153690" y="4662118"/>
                </a:cubicBezTo>
                <a:cubicBezTo>
                  <a:pt x="2880388" y="4677210"/>
                  <a:pt x="2702799" y="4670304"/>
                  <a:pt x="2345720" y="4662118"/>
                </a:cubicBezTo>
                <a:cubicBezTo>
                  <a:pt x="1988641" y="4653933"/>
                  <a:pt x="1850967" y="4691869"/>
                  <a:pt x="1694131" y="4662118"/>
                </a:cubicBezTo>
                <a:cubicBezTo>
                  <a:pt x="1537295" y="4632367"/>
                  <a:pt x="1405473" y="4681074"/>
                  <a:pt x="1120733" y="4662118"/>
                </a:cubicBezTo>
                <a:cubicBezTo>
                  <a:pt x="835993" y="4643162"/>
                  <a:pt x="315607" y="4685529"/>
                  <a:pt x="0" y="4662118"/>
                </a:cubicBezTo>
                <a:cubicBezTo>
                  <a:pt x="33621" y="4282881"/>
                  <a:pt x="-20084" y="4057049"/>
                  <a:pt x="0" y="3902859"/>
                </a:cubicBezTo>
                <a:cubicBezTo>
                  <a:pt x="20084" y="3748669"/>
                  <a:pt x="-11724" y="3406010"/>
                  <a:pt x="0" y="3190221"/>
                </a:cubicBezTo>
                <a:cubicBezTo>
                  <a:pt x="11724" y="2974432"/>
                  <a:pt x="-18379" y="2653511"/>
                  <a:pt x="0" y="2430962"/>
                </a:cubicBezTo>
                <a:cubicBezTo>
                  <a:pt x="18379" y="2208413"/>
                  <a:pt x="29082" y="1974696"/>
                  <a:pt x="0" y="1671702"/>
                </a:cubicBezTo>
                <a:cubicBezTo>
                  <a:pt x="-29082" y="1368708"/>
                  <a:pt x="4450" y="1173006"/>
                  <a:pt x="0" y="1005685"/>
                </a:cubicBezTo>
                <a:cubicBezTo>
                  <a:pt x="-4450" y="838364"/>
                  <a:pt x="21635" y="423918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EEB148A2-969C-5884-EB9B-86DF531B51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27518" y="1657517"/>
            <a:ext cx="7819066" cy="4666217"/>
          </a:xfrm>
          <a:custGeom>
            <a:avLst/>
            <a:gdLst>
              <a:gd name="connsiteX0" fmla="*/ 0 w 7819066"/>
              <a:gd name="connsiteY0" fmla="*/ 0 h 4666217"/>
              <a:gd name="connsiteX1" fmla="*/ 573398 w 7819066"/>
              <a:gd name="connsiteY1" fmla="*/ 0 h 4666217"/>
              <a:gd name="connsiteX2" fmla="*/ 1146796 w 7819066"/>
              <a:gd name="connsiteY2" fmla="*/ 0 h 4666217"/>
              <a:gd name="connsiteX3" fmla="*/ 1954767 w 7819066"/>
              <a:gd name="connsiteY3" fmla="*/ 0 h 4666217"/>
              <a:gd name="connsiteX4" fmla="*/ 2606355 w 7819066"/>
              <a:gd name="connsiteY4" fmla="*/ 0 h 4666217"/>
              <a:gd name="connsiteX5" fmla="*/ 3336135 w 7819066"/>
              <a:gd name="connsiteY5" fmla="*/ 0 h 4666217"/>
              <a:gd name="connsiteX6" fmla="*/ 3909533 w 7819066"/>
              <a:gd name="connsiteY6" fmla="*/ 0 h 4666217"/>
              <a:gd name="connsiteX7" fmla="*/ 4482931 w 7819066"/>
              <a:gd name="connsiteY7" fmla="*/ 0 h 4666217"/>
              <a:gd name="connsiteX8" fmla="*/ 4978139 w 7819066"/>
              <a:gd name="connsiteY8" fmla="*/ 0 h 4666217"/>
              <a:gd name="connsiteX9" fmla="*/ 5629728 w 7819066"/>
              <a:gd name="connsiteY9" fmla="*/ 0 h 4666217"/>
              <a:gd name="connsiteX10" fmla="*/ 6281316 w 7819066"/>
              <a:gd name="connsiteY10" fmla="*/ 0 h 4666217"/>
              <a:gd name="connsiteX11" fmla="*/ 6854715 w 7819066"/>
              <a:gd name="connsiteY11" fmla="*/ 0 h 4666217"/>
              <a:gd name="connsiteX12" fmla="*/ 7819066 w 7819066"/>
              <a:gd name="connsiteY12" fmla="*/ 0 h 4666217"/>
              <a:gd name="connsiteX13" fmla="*/ 7819066 w 7819066"/>
              <a:gd name="connsiteY13" fmla="*/ 573278 h 4666217"/>
              <a:gd name="connsiteX14" fmla="*/ 7819066 w 7819066"/>
              <a:gd name="connsiteY14" fmla="*/ 1333205 h 4666217"/>
              <a:gd name="connsiteX15" fmla="*/ 7819066 w 7819066"/>
              <a:gd name="connsiteY15" fmla="*/ 2046469 h 4666217"/>
              <a:gd name="connsiteX16" fmla="*/ 7819066 w 7819066"/>
              <a:gd name="connsiteY16" fmla="*/ 2619748 h 4666217"/>
              <a:gd name="connsiteX17" fmla="*/ 7819066 w 7819066"/>
              <a:gd name="connsiteY17" fmla="*/ 3239688 h 4666217"/>
              <a:gd name="connsiteX18" fmla="*/ 7819066 w 7819066"/>
              <a:gd name="connsiteY18" fmla="*/ 3999615 h 4666217"/>
              <a:gd name="connsiteX19" fmla="*/ 7819066 w 7819066"/>
              <a:gd name="connsiteY19" fmla="*/ 4666217 h 4666217"/>
              <a:gd name="connsiteX20" fmla="*/ 7402049 w 7819066"/>
              <a:gd name="connsiteY20" fmla="*/ 4666217 h 4666217"/>
              <a:gd name="connsiteX21" fmla="*/ 6906842 w 7819066"/>
              <a:gd name="connsiteY21" fmla="*/ 4666217 h 4666217"/>
              <a:gd name="connsiteX22" fmla="*/ 6177062 w 7819066"/>
              <a:gd name="connsiteY22" fmla="*/ 4666217 h 4666217"/>
              <a:gd name="connsiteX23" fmla="*/ 5681855 w 7819066"/>
              <a:gd name="connsiteY23" fmla="*/ 4666217 h 4666217"/>
              <a:gd name="connsiteX24" fmla="*/ 5186647 w 7819066"/>
              <a:gd name="connsiteY24" fmla="*/ 4666217 h 4666217"/>
              <a:gd name="connsiteX25" fmla="*/ 4535058 w 7819066"/>
              <a:gd name="connsiteY25" fmla="*/ 4666217 h 4666217"/>
              <a:gd name="connsiteX26" fmla="*/ 3883469 w 7819066"/>
              <a:gd name="connsiteY26" fmla="*/ 4666217 h 4666217"/>
              <a:gd name="connsiteX27" fmla="*/ 3153690 w 7819066"/>
              <a:gd name="connsiteY27" fmla="*/ 4666217 h 4666217"/>
              <a:gd name="connsiteX28" fmla="*/ 2580292 w 7819066"/>
              <a:gd name="connsiteY28" fmla="*/ 4666217 h 4666217"/>
              <a:gd name="connsiteX29" fmla="*/ 1772322 w 7819066"/>
              <a:gd name="connsiteY29" fmla="*/ 4666217 h 4666217"/>
              <a:gd name="connsiteX30" fmla="*/ 1198923 w 7819066"/>
              <a:gd name="connsiteY30" fmla="*/ 4666217 h 4666217"/>
              <a:gd name="connsiteX31" fmla="*/ 703716 w 7819066"/>
              <a:gd name="connsiteY31" fmla="*/ 4666217 h 4666217"/>
              <a:gd name="connsiteX32" fmla="*/ 0 w 7819066"/>
              <a:gd name="connsiteY32" fmla="*/ 4666217 h 4666217"/>
              <a:gd name="connsiteX33" fmla="*/ 0 w 7819066"/>
              <a:gd name="connsiteY33" fmla="*/ 4046277 h 4666217"/>
              <a:gd name="connsiteX34" fmla="*/ 0 w 7819066"/>
              <a:gd name="connsiteY34" fmla="*/ 3333012 h 4666217"/>
              <a:gd name="connsiteX35" fmla="*/ 0 w 7819066"/>
              <a:gd name="connsiteY35" fmla="*/ 2666410 h 4666217"/>
              <a:gd name="connsiteX36" fmla="*/ 0 w 7819066"/>
              <a:gd name="connsiteY36" fmla="*/ 2093132 h 4666217"/>
              <a:gd name="connsiteX37" fmla="*/ 0 w 7819066"/>
              <a:gd name="connsiteY37" fmla="*/ 1473191 h 4666217"/>
              <a:gd name="connsiteX38" fmla="*/ 0 w 7819066"/>
              <a:gd name="connsiteY38" fmla="*/ 946575 h 4666217"/>
              <a:gd name="connsiteX39" fmla="*/ 0 w 7819066"/>
              <a:gd name="connsiteY39" fmla="*/ 0 h 466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819066" h="4666217" fill="none" extrusionOk="0">
                <a:moveTo>
                  <a:pt x="0" y="0"/>
                </a:moveTo>
                <a:cubicBezTo>
                  <a:pt x="187861" y="-17383"/>
                  <a:pt x="451936" y="-14319"/>
                  <a:pt x="573398" y="0"/>
                </a:cubicBezTo>
                <a:cubicBezTo>
                  <a:pt x="694860" y="14319"/>
                  <a:pt x="916657" y="9649"/>
                  <a:pt x="1146796" y="0"/>
                </a:cubicBezTo>
                <a:cubicBezTo>
                  <a:pt x="1376935" y="-9649"/>
                  <a:pt x="1740004" y="-23951"/>
                  <a:pt x="1954767" y="0"/>
                </a:cubicBezTo>
                <a:cubicBezTo>
                  <a:pt x="2169530" y="23951"/>
                  <a:pt x="2347044" y="-25483"/>
                  <a:pt x="2606355" y="0"/>
                </a:cubicBezTo>
                <a:cubicBezTo>
                  <a:pt x="2865666" y="25483"/>
                  <a:pt x="3031489" y="-12737"/>
                  <a:pt x="3336135" y="0"/>
                </a:cubicBezTo>
                <a:cubicBezTo>
                  <a:pt x="3640781" y="12737"/>
                  <a:pt x="3771098" y="9784"/>
                  <a:pt x="3909533" y="0"/>
                </a:cubicBezTo>
                <a:cubicBezTo>
                  <a:pt x="4047968" y="-9784"/>
                  <a:pt x="4362809" y="13555"/>
                  <a:pt x="4482931" y="0"/>
                </a:cubicBezTo>
                <a:cubicBezTo>
                  <a:pt x="4603053" y="-13555"/>
                  <a:pt x="4763242" y="-17774"/>
                  <a:pt x="4978139" y="0"/>
                </a:cubicBezTo>
                <a:cubicBezTo>
                  <a:pt x="5193036" y="17774"/>
                  <a:pt x="5454613" y="1252"/>
                  <a:pt x="5629728" y="0"/>
                </a:cubicBezTo>
                <a:cubicBezTo>
                  <a:pt x="5804843" y="-1252"/>
                  <a:pt x="5956659" y="-23636"/>
                  <a:pt x="6281316" y="0"/>
                </a:cubicBezTo>
                <a:cubicBezTo>
                  <a:pt x="6605973" y="23636"/>
                  <a:pt x="6641212" y="-25157"/>
                  <a:pt x="6854715" y="0"/>
                </a:cubicBezTo>
                <a:cubicBezTo>
                  <a:pt x="7068218" y="25157"/>
                  <a:pt x="7600868" y="-46148"/>
                  <a:pt x="7819066" y="0"/>
                </a:cubicBezTo>
                <a:cubicBezTo>
                  <a:pt x="7822132" y="253601"/>
                  <a:pt x="7834841" y="318901"/>
                  <a:pt x="7819066" y="573278"/>
                </a:cubicBezTo>
                <a:cubicBezTo>
                  <a:pt x="7803291" y="827655"/>
                  <a:pt x="7814194" y="999831"/>
                  <a:pt x="7819066" y="1333205"/>
                </a:cubicBezTo>
                <a:cubicBezTo>
                  <a:pt x="7823938" y="1666579"/>
                  <a:pt x="7849597" y="1716088"/>
                  <a:pt x="7819066" y="2046469"/>
                </a:cubicBezTo>
                <a:cubicBezTo>
                  <a:pt x="7788535" y="2376850"/>
                  <a:pt x="7812056" y="2475648"/>
                  <a:pt x="7819066" y="2619748"/>
                </a:cubicBezTo>
                <a:cubicBezTo>
                  <a:pt x="7826076" y="2763848"/>
                  <a:pt x="7838952" y="2965334"/>
                  <a:pt x="7819066" y="3239688"/>
                </a:cubicBezTo>
                <a:cubicBezTo>
                  <a:pt x="7799180" y="3514042"/>
                  <a:pt x="7814488" y="3805307"/>
                  <a:pt x="7819066" y="3999615"/>
                </a:cubicBezTo>
                <a:cubicBezTo>
                  <a:pt x="7823644" y="4193923"/>
                  <a:pt x="7834219" y="4350660"/>
                  <a:pt x="7819066" y="4666217"/>
                </a:cubicBezTo>
                <a:cubicBezTo>
                  <a:pt x="7646135" y="4683322"/>
                  <a:pt x="7555420" y="4661645"/>
                  <a:pt x="7402049" y="4666217"/>
                </a:cubicBezTo>
                <a:cubicBezTo>
                  <a:pt x="7248678" y="4670789"/>
                  <a:pt x="7099548" y="4690272"/>
                  <a:pt x="6906842" y="4666217"/>
                </a:cubicBezTo>
                <a:cubicBezTo>
                  <a:pt x="6714136" y="4642162"/>
                  <a:pt x="6385054" y="4657901"/>
                  <a:pt x="6177062" y="4666217"/>
                </a:cubicBezTo>
                <a:cubicBezTo>
                  <a:pt x="5969070" y="4674533"/>
                  <a:pt x="5788171" y="4687813"/>
                  <a:pt x="5681855" y="4666217"/>
                </a:cubicBezTo>
                <a:cubicBezTo>
                  <a:pt x="5575539" y="4644621"/>
                  <a:pt x="5316165" y="4664786"/>
                  <a:pt x="5186647" y="4666217"/>
                </a:cubicBezTo>
                <a:cubicBezTo>
                  <a:pt x="5057129" y="4667648"/>
                  <a:pt x="4770829" y="4692121"/>
                  <a:pt x="4535058" y="4666217"/>
                </a:cubicBezTo>
                <a:cubicBezTo>
                  <a:pt x="4299287" y="4640313"/>
                  <a:pt x="4091887" y="4667784"/>
                  <a:pt x="3883469" y="4666217"/>
                </a:cubicBezTo>
                <a:cubicBezTo>
                  <a:pt x="3675051" y="4664650"/>
                  <a:pt x="3476741" y="4662398"/>
                  <a:pt x="3153690" y="4666217"/>
                </a:cubicBezTo>
                <a:cubicBezTo>
                  <a:pt x="2830639" y="4670036"/>
                  <a:pt x="2828592" y="4658867"/>
                  <a:pt x="2580292" y="4666217"/>
                </a:cubicBezTo>
                <a:cubicBezTo>
                  <a:pt x="2331992" y="4673567"/>
                  <a:pt x="2174734" y="4660792"/>
                  <a:pt x="1772322" y="4666217"/>
                </a:cubicBezTo>
                <a:cubicBezTo>
                  <a:pt x="1369910" y="4671643"/>
                  <a:pt x="1439706" y="4646668"/>
                  <a:pt x="1198923" y="4666217"/>
                </a:cubicBezTo>
                <a:cubicBezTo>
                  <a:pt x="958140" y="4685766"/>
                  <a:pt x="938166" y="4643151"/>
                  <a:pt x="703716" y="4666217"/>
                </a:cubicBezTo>
                <a:cubicBezTo>
                  <a:pt x="469266" y="4689283"/>
                  <a:pt x="259879" y="4698234"/>
                  <a:pt x="0" y="4666217"/>
                </a:cubicBezTo>
                <a:cubicBezTo>
                  <a:pt x="14033" y="4431371"/>
                  <a:pt x="10643" y="4318098"/>
                  <a:pt x="0" y="4046277"/>
                </a:cubicBezTo>
                <a:cubicBezTo>
                  <a:pt x="-10643" y="3774456"/>
                  <a:pt x="-10890" y="3580572"/>
                  <a:pt x="0" y="3333012"/>
                </a:cubicBezTo>
                <a:cubicBezTo>
                  <a:pt x="10890" y="3085453"/>
                  <a:pt x="-18705" y="2829864"/>
                  <a:pt x="0" y="2666410"/>
                </a:cubicBezTo>
                <a:cubicBezTo>
                  <a:pt x="18705" y="2502956"/>
                  <a:pt x="18568" y="2359309"/>
                  <a:pt x="0" y="2093132"/>
                </a:cubicBezTo>
                <a:cubicBezTo>
                  <a:pt x="-18568" y="1826955"/>
                  <a:pt x="13283" y="1689232"/>
                  <a:pt x="0" y="1473191"/>
                </a:cubicBezTo>
                <a:cubicBezTo>
                  <a:pt x="-13283" y="1257150"/>
                  <a:pt x="-1997" y="1186321"/>
                  <a:pt x="0" y="946575"/>
                </a:cubicBezTo>
                <a:cubicBezTo>
                  <a:pt x="1997" y="706829"/>
                  <a:pt x="-33285" y="410516"/>
                  <a:pt x="0" y="0"/>
                </a:cubicBezTo>
                <a:close/>
              </a:path>
              <a:path w="7819066" h="4666217" stroke="0" extrusionOk="0">
                <a:moveTo>
                  <a:pt x="0" y="0"/>
                </a:moveTo>
                <a:cubicBezTo>
                  <a:pt x="145733" y="-1887"/>
                  <a:pt x="412464" y="21691"/>
                  <a:pt x="651589" y="0"/>
                </a:cubicBezTo>
                <a:cubicBezTo>
                  <a:pt x="890714" y="-21691"/>
                  <a:pt x="906302" y="-15401"/>
                  <a:pt x="1146796" y="0"/>
                </a:cubicBezTo>
                <a:cubicBezTo>
                  <a:pt x="1387290" y="15401"/>
                  <a:pt x="1681949" y="-33016"/>
                  <a:pt x="1954767" y="0"/>
                </a:cubicBezTo>
                <a:cubicBezTo>
                  <a:pt x="2227585" y="33016"/>
                  <a:pt x="2288987" y="957"/>
                  <a:pt x="2449974" y="0"/>
                </a:cubicBezTo>
                <a:cubicBezTo>
                  <a:pt x="2610961" y="-957"/>
                  <a:pt x="2968903" y="-23104"/>
                  <a:pt x="3179754" y="0"/>
                </a:cubicBezTo>
                <a:cubicBezTo>
                  <a:pt x="3390605" y="23104"/>
                  <a:pt x="3552401" y="-18074"/>
                  <a:pt x="3909533" y="0"/>
                </a:cubicBezTo>
                <a:cubicBezTo>
                  <a:pt x="4266665" y="18074"/>
                  <a:pt x="4361048" y="27022"/>
                  <a:pt x="4482931" y="0"/>
                </a:cubicBezTo>
                <a:cubicBezTo>
                  <a:pt x="4604814" y="-27022"/>
                  <a:pt x="4942197" y="18430"/>
                  <a:pt x="5134520" y="0"/>
                </a:cubicBezTo>
                <a:cubicBezTo>
                  <a:pt x="5326843" y="-18430"/>
                  <a:pt x="5519199" y="27584"/>
                  <a:pt x="5707918" y="0"/>
                </a:cubicBezTo>
                <a:cubicBezTo>
                  <a:pt x="5896637" y="-27584"/>
                  <a:pt x="6101409" y="35171"/>
                  <a:pt x="6437698" y="0"/>
                </a:cubicBezTo>
                <a:cubicBezTo>
                  <a:pt x="6773987" y="-35171"/>
                  <a:pt x="6745405" y="-10345"/>
                  <a:pt x="6932905" y="0"/>
                </a:cubicBezTo>
                <a:cubicBezTo>
                  <a:pt x="7120405" y="10345"/>
                  <a:pt x="7549084" y="-12187"/>
                  <a:pt x="7819066" y="0"/>
                </a:cubicBezTo>
                <a:cubicBezTo>
                  <a:pt x="7820946" y="220107"/>
                  <a:pt x="7825780" y="273585"/>
                  <a:pt x="7819066" y="526616"/>
                </a:cubicBezTo>
                <a:cubicBezTo>
                  <a:pt x="7812352" y="779647"/>
                  <a:pt x="7852722" y="1066786"/>
                  <a:pt x="7819066" y="1239881"/>
                </a:cubicBezTo>
                <a:cubicBezTo>
                  <a:pt x="7785410" y="1412976"/>
                  <a:pt x="7825117" y="1680706"/>
                  <a:pt x="7819066" y="1999807"/>
                </a:cubicBezTo>
                <a:cubicBezTo>
                  <a:pt x="7813015" y="2318908"/>
                  <a:pt x="7807105" y="2296240"/>
                  <a:pt x="7819066" y="2573085"/>
                </a:cubicBezTo>
                <a:cubicBezTo>
                  <a:pt x="7831027" y="2849930"/>
                  <a:pt x="7849561" y="3016030"/>
                  <a:pt x="7819066" y="3193026"/>
                </a:cubicBezTo>
                <a:cubicBezTo>
                  <a:pt x="7788571" y="3370022"/>
                  <a:pt x="7797117" y="3495808"/>
                  <a:pt x="7819066" y="3719642"/>
                </a:cubicBezTo>
                <a:cubicBezTo>
                  <a:pt x="7841015" y="3943476"/>
                  <a:pt x="7841324" y="4300605"/>
                  <a:pt x="7819066" y="4666217"/>
                </a:cubicBezTo>
                <a:cubicBezTo>
                  <a:pt x="7735065" y="4656830"/>
                  <a:pt x="7497007" y="4650024"/>
                  <a:pt x="7402049" y="4666217"/>
                </a:cubicBezTo>
                <a:cubicBezTo>
                  <a:pt x="7307091" y="4682410"/>
                  <a:pt x="7016557" y="4659850"/>
                  <a:pt x="6828651" y="4666217"/>
                </a:cubicBezTo>
                <a:cubicBezTo>
                  <a:pt x="6640745" y="4672584"/>
                  <a:pt x="6205198" y="4657679"/>
                  <a:pt x="6020681" y="4666217"/>
                </a:cubicBezTo>
                <a:cubicBezTo>
                  <a:pt x="5836164" y="4674756"/>
                  <a:pt x="5651402" y="4664141"/>
                  <a:pt x="5447283" y="4666217"/>
                </a:cubicBezTo>
                <a:cubicBezTo>
                  <a:pt x="5243164" y="4668293"/>
                  <a:pt x="5118156" y="4681926"/>
                  <a:pt x="4873884" y="4666217"/>
                </a:cubicBezTo>
                <a:cubicBezTo>
                  <a:pt x="4629612" y="4650508"/>
                  <a:pt x="4472722" y="4678971"/>
                  <a:pt x="4222296" y="4666217"/>
                </a:cubicBezTo>
                <a:cubicBezTo>
                  <a:pt x="3971870" y="4653463"/>
                  <a:pt x="3990201" y="4672838"/>
                  <a:pt x="3805279" y="4666217"/>
                </a:cubicBezTo>
                <a:cubicBezTo>
                  <a:pt x="3620357" y="4659596"/>
                  <a:pt x="3426992" y="4651125"/>
                  <a:pt x="3153690" y="4666217"/>
                </a:cubicBezTo>
                <a:cubicBezTo>
                  <a:pt x="2880388" y="4681309"/>
                  <a:pt x="2702799" y="4674403"/>
                  <a:pt x="2345720" y="4666217"/>
                </a:cubicBezTo>
                <a:cubicBezTo>
                  <a:pt x="1988641" y="4658032"/>
                  <a:pt x="1850967" y="4695968"/>
                  <a:pt x="1694131" y="4666217"/>
                </a:cubicBezTo>
                <a:cubicBezTo>
                  <a:pt x="1537295" y="4636466"/>
                  <a:pt x="1405473" y="4685173"/>
                  <a:pt x="1120733" y="4666217"/>
                </a:cubicBezTo>
                <a:cubicBezTo>
                  <a:pt x="835993" y="4647261"/>
                  <a:pt x="315607" y="4689628"/>
                  <a:pt x="0" y="4666217"/>
                </a:cubicBezTo>
                <a:cubicBezTo>
                  <a:pt x="33860" y="4402064"/>
                  <a:pt x="-21392" y="4206644"/>
                  <a:pt x="0" y="3906290"/>
                </a:cubicBezTo>
                <a:cubicBezTo>
                  <a:pt x="21392" y="3605936"/>
                  <a:pt x="-30485" y="3439614"/>
                  <a:pt x="0" y="3193026"/>
                </a:cubicBezTo>
                <a:cubicBezTo>
                  <a:pt x="30485" y="2946438"/>
                  <a:pt x="-13259" y="2807492"/>
                  <a:pt x="0" y="2433099"/>
                </a:cubicBezTo>
                <a:cubicBezTo>
                  <a:pt x="13259" y="2058706"/>
                  <a:pt x="22571" y="1851511"/>
                  <a:pt x="0" y="1673172"/>
                </a:cubicBezTo>
                <a:cubicBezTo>
                  <a:pt x="-22571" y="1494833"/>
                  <a:pt x="33233" y="1142343"/>
                  <a:pt x="0" y="1006570"/>
                </a:cubicBezTo>
                <a:cubicBezTo>
                  <a:pt x="-33233" y="870797"/>
                  <a:pt x="30855" y="426227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880546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latin typeface="GoodHeadlinePro-Bold" panose="020B0804020101020102" pitchFamily="34" charset="0"/>
              </a:rPr>
              <a:t>Sample</a:t>
            </a: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 Datasets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D9C79E8-7D3D-B828-9612-9DC22509FA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764" y="1281720"/>
            <a:ext cx="8541477" cy="5101456"/>
          </a:xfrm>
          <a:custGeom>
            <a:avLst/>
            <a:gdLst>
              <a:gd name="connsiteX0" fmla="*/ 0 w 8541477"/>
              <a:gd name="connsiteY0" fmla="*/ 0 h 5101456"/>
              <a:gd name="connsiteX1" fmla="*/ 571622 w 8541477"/>
              <a:gd name="connsiteY1" fmla="*/ 0 h 5101456"/>
              <a:gd name="connsiteX2" fmla="*/ 1057829 w 8541477"/>
              <a:gd name="connsiteY2" fmla="*/ 0 h 5101456"/>
              <a:gd name="connsiteX3" fmla="*/ 1714866 w 8541477"/>
              <a:gd name="connsiteY3" fmla="*/ 0 h 5101456"/>
              <a:gd name="connsiteX4" fmla="*/ 2371902 w 8541477"/>
              <a:gd name="connsiteY4" fmla="*/ 0 h 5101456"/>
              <a:gd name="connsiteX5" fmla="*/ 2943524 w 8541477"/>
              <a:gd name="connsiteY5" fmla="*/ 0 h 5101456"/>
              <a:gd name="connsiteX6" fmla="*/ 3429732 w 8541477"/>
              <a:gd name="connsiteY6" fmla="*/ 0 h 5101456"/>
              <a:gd name="connsiteX7" fmla="*/ 3915939 w 8541477"/>
              <a:gd name="connsiteY7" fmla="*/ 0 h 5101456"/>
              <a:gd name="connsiteX8" fmla="*/ 4487561 w 8541477"/>
              <a:gd name="connsiteY8" fmla="*/ 0 h 5101456"/>
              <a:gd name="connsiteX9" fmla="*/ 5230012 w 8541477"/>
              <a:gd name="connsiteY9" fmla="*/ 0 h 5101456"/>
              <a:gd name="connsiteX10" fmla="*/ 5716219 w 8541477"/>
              <a:gd name="connsiteY10" fmla="*/ 0 h 5101456"/>
              <a:gd name="connsiteX11" fmla="*/ 6117012 w 8541477"/>
              <a:gd name="connsiteY11" fmla="*/ 0 h 5101456"/>
              <a:gd name="connsiteX12" fmla="*/ 6603219 w 8541477"/>
              <a:gd name="connsiteY12" fmla="*/ 0 h 5101456"/>
              <a:gd name="connsiteX13" fmla="*/ 7089426 w 8541477"/>
              <a:gd name="connsiteY13" fmla="*/ 0 h 5101456"/>
              <a:gd name="connsiteX14" fmla="*/ 7917292 w 8541477"/>
              <a:gd name="connsiteY14" fmla="*/ 0 h 5101456"/>
              <a:gd name="connsiteX15" fmla="*/ 8541477 w 8541477"/>
              <a:gd name="connsiteY15" fmla="*/ 0 h 5101456"/>
              <a:gd name="connsiteX16" fmla="*/ 8541477 w 8541477"/>
              <a:gd name="connsiteY16" fmla="*/ 484638 h 5101456"/>
              <a:gd name="connsiteX17" fmla="*/ 8541477 w 8541477"/>
              <a:gd name="connsiteY17" fmla="*/ 1071306 h 5101456"/>
              <a:gd name="connsiteX18" fmla="*/ 8541477 w 8541477"/>
              <a:gd name="connsiteY18" fmla="*/ 1811017 h 5101456"/>
              <a:gd name="connsiteX19" fmla="*/ 8541477 w 8541477"/>
              <a:gd name="connsiteY19" fmla="*/ 2295655 h 5101456"/>
              <a:gd name="connsiteX20" fmla="*/ 8541477 w 8541477"/>
              <a:gd name="connsiteY20" fmla="*/ 2780294 h 5101456"/>
              <a:gd name="connsiteX21" fmla="*/ 8541477 w 8541477"/>
              <a:gd name="connsiteY21" fmla="*/ 3468990 h 5101456"/>
              <a:gd name="connsiteX22" fmla="*/ 8541477 w 8541477"/>
              <a:gd name="connsiteY22" fmla="*/ 3953628 h 5101456"/>
              <a:gd name="connsiteX23" fmla="*/ 8541477 w 8541477"/>
              <a:gd name="connsiteY23" fmla="*/ 4489281 h 5101456"/>
              <a:gd name="connsiteX24" fmla="*/ 8541477 w 8541477"/>
              <a:gd name="connsiteY24" fmla="*/ 5101456 h 5101456"/>
              <a:gd name="connsiteX25" fmla="*/ 7799026 w 8541477"/>
              <a:gd name="connsiteY25" fmla="*/ 5101456 h 5101456"/>
              <a:gd name="connsiteX26" fmla="*/ 7398233 w 8541477"/>
              <a:gd name="connsiteY26" fmla="*/ 5101456 h 5101456"/>
              <a:gd name="connsiteX27" fmla="*/ 6826611 w 8541477"/>
              <a:gd name="connsiteY27" fmla="*/ 5101456 h 5101456"/>
              <a:gd name="connsiteX28" fmla="*/ 5998745 w 8541477"/>
              <a:gd name="connsiteY28" fmla="*/ 5101456 h 5101456"/>
              <a:gd name="connsiteX29" fmla="*/ 5512538 w 8541477"/>
              <a:gd name="connsiteY29" fmla="*/ 5101456 h 5101456"/>
              <a:gd name="connsiteX30" fmla="*/ 4684672 w 8541477"/>
              <a:gd name="connsiteY30" fmla="*/ 5101456 h 5101456"/>
              <a:gd name="connsiteX31" fmla="*/ 3856805 w 8541477"/>
              <a:gd name="connsiteY31" fmla="*/ 5101456 h 5101456"/>
              <a:gd name="connsiteX32" fmla="*/ 3199769 w 8541477"/>
              <a:gd name="connsiteY32" fmla="*/ 5101456 h 5101456"/>
              <a:gd name="connsiteX33" fmla="*/ 2542732 w 8541477"/>
              <a:gd name="connsiteY33" fmla="*/ 5101456 h 5101456"/>
              <a:gd name="connsiteX34" fmla="*/ 1971110 w 8541477"/>
              <a:gd name="connsiteY34" fmla="*/ 5101456 h 5101456"/>
              <a:gd name="connsiteX35" fmla="*/ 1484903 w 8541477"/>
              <a:gd name="connsiteY35" fmla="*/ 5101456 h 5101456"/>
              <a:gd name="connsiteX36" fmla="*/ 742451 w 8541477"/>
              <a:gd name="connsiteY36" fmla="*/ 5101456 h 5101456"/>
              <a:gd name="connsiteX37" fmla="*/ 0 w 8541477"/>
              <a:gd name="connsiteY37" fmla="*/ 5101456 h 5101456"/>
              <a:gd name="connsiteX38" fmla="*/ 0 w 8541477"/>
              <a:gd name="connsiteY38" fmla="*/ 4514789 h 5101456"/>
              <a:gd name="connsiteX39" fmla="*/ 0 w 8541477"/>
              <a:gd name="connsiteY39" fmla="*/ 4030150 h 5101456"/>
              <a:gd name="connsiteX40" fmla="*/ 0 w 8541477"/>
              <a:gd name="connsiteY40" fmla="*/ 3341454 h 5101456"/>
              <a:gd name="connsiteX41" fmla="*/ 0 w 8541477"/>
              <a:gd name="connsiteY41" fmla="*/ 2652757 h 5101456"/>
              <a:gd name="connsiteX42" fmla="*/ 0 w 8541477"/>
              <a:gd name="connsiteY42" fmla="*/ 1964061 h 5101456"/>
              <a:gd name="connsiteX43" fmla="*/ 0 w 8541477"/>
              <a:gd name="connsiteY43" fmla="*/ 1428408 h 5101456"/>
              <a:gd name="connsiteX44" fmla="*/ 0 w 8541477"/>
              <a:gd name="connsiteY44" fmla="*/ 790726 h 5101456"/>
              <a:gd name="connsiteX45" fmla="*/ 0 w 8541477"/>
              <a:gd name="connsiteY45" fmla="*/ 0 h 510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541477" h="5101456" fill="none" extrusionOk="0">
                <a:moveTo>
                  <a:pt x="0" y="0"/>
                </a:moveTo>
                <a:cubicBezTo>
                  <a:pt x="175620" y="-24874"/>
                  <a:pt x="292667" y="1051"/>
                  <a:pt x="571622" y="0"/>
                </a:cubicBezTo>
                <a:cubicBezTo>
                  <a:pt x="850577" y="-1051"/>
                  <a:pt x="849551" y="9844"/>
                  <a:pt x="1057829" y="0"/>
                </a:cubicBezTo>
                <a:cubicBezTo>
                  <a:pt x="1266107" y="-9844"/>
                  <a:pt x="1561342" y="-18961"/>
                  <a:pt x="1714866" y="0"/>
                </a:cubicBezTo>
                <a:cubicBezTo>
                  <a:pt x="1868390" y="18961"/>
                  <a:pt x="2076510" y="-25558"/>
                  <a:pt x="2371902" y="0"/>
                </a:cubicBezTo>
                <a:cubicBezTo>
                  <a:pt x="2667294" y="25558"/>
                  <a:pt x="2783537" y="-6778"/>
                  <a:pt x="2943524" y="0"/>
                </a:cubicBezTo>
                <a:cubicBezTo>
                  <a:pt x="3103511" y="6778"/>
                  <a:pt x="3214641" y="-13784"/>
                  <a:pt x="3429732" y="0"/>
                </a:cubicBezTo>
                <a:cubicBezTo>
                  <a:pt x="3644823" y="13784"/>
                  <a:pt x="3772624" y="-12306"/>
                  <a:pt x="3915939" y="0"/>
                </a:cubicBezTo>
                <a:cubicBezTo>
                  <a:pt x="4059254" y="12306"/>
                  <a:pt x="4291103" y="26611"/>
                  <a:pt x="4487561" y="0"/>
                </a:cubicBezTo>
                <a:cubicBezTo>
                  <a:pt x="4684019" y="-26611"/>
                  <a:pt x="4999304" y="14720"/>
                  <a:pt x="5230012" y="0"/>
                </a:cubicBezTo>
                <a:cubicBezTo>
                  <a:pt x="5460720" y="-14720"/>
                  <a:pt x="5551035" y="-2237"/>
                  <a:pt x="5716219" y="0"/>
                </a:cubicBezTo>
                <a:cubicBezTo>
                  <a:pt x="5881403" y="2237"/>
                  <a:pt x="6010481" y="6043"/>
                  <a:pt x="6117012" y="0"/>
                </a:cubicBezTo>
                <a:cubicBezTo>
                  <a:pt x="6223543" y="-6043"/>
                  <a:pt x="6457672" y="-21983"/>
                  <a:pt x="6603219" y="0"/>
                </a:cubicBezTo>
                <a:cubicBezTo>
                  <a:pt x="6748766" y="21983"/>
                  <a:pt x="6888120" y="-13079"/>
                  <a:pt x="7089426" y="0"/>
                </a:cubicBezTo>
                <a:cubicBezTo>
                  <a:pt x="7290732" y="13079"/>
                  <a:pt x="7687422" y="17755"/>
                  <a:pt x="7917292" y="0"/>
                </a:cubicBezTo>
                <a:cubicBezTo>
                  <a:pt x="8147162" y="-17755"/>
                  <a:pt x="8365529" y="3022"/>
                  <a:pt x="8541477" y="0"/>
                </a:cubicBezTo>
                <a:cubicBezTo>
                  <a:pt x="8548689" y="127045"/>
                  <a:pt x="8517841" y="363169"/>
                  <a:pt x="8541477" y="484638"/>
                </a:cubicBezTo>
                <a:cubicBezTo>
                  <a:pt x="8565113" y="606107"/>
                  <a:pt x="8564734" y="946558"/>
                  <a:pt x="8541477" y="1071306"/>
                </a:cubicBezTo>
                <a:cubicBezTo>
                  <a:pt x="8518220" y="1196054"/>
                  <a:pt x="8569550" y="1593422"/>
                  <a:pt x="8541477" y="1811017"/>
                </a:cubicBezTo>
                <a:cubicBezTo>
                  <a:pt x="8513404" y="2028612"/>
                  <a:pt x="8533395" y="2096546"/>
                  <a:pt x="8541477" y="2295655"/>
                </a:cubicBezTo>
                <a:cubicBezTo>
                  <a:pt x="8549559" y="2494764"/>
                  <a:pt x="8530630" y="2639081"/>
                  <a:pt x="8541477" y="2780294"/>
                </a:cubicBezTo>
                <a:cubicBezTo>
                  <a:pt x="8552324" y="2921507"/>
                  <a:pt x="8528001" y="3155914"/>
                  <a:pt x="8541477" y="3468990"/>
                </a:cubicBezTo>
                <a:cubicBezTo>
                  <a:pt x="8554953" y="3782066"/>
                  <a:pt x="8525571" y="3845494"/>
                  <a:pt x="8541477" y="3953628"/>
                </a:cubicBezTo>
                <a:cubicBezTo>
                  <a:pt x="8557383" y="4061762"/>
                  <a:pt x="8548954" y="4368154"/>
                  <a:pt x="8541477" y="4489281"/>
                </a:cubicBezTo>
                <a:cubicBezTo>
                  <a:pt x="8534000" y="4610408"/>
                  <a:pt x="8565045" y="4914130"/>
                  <a:pt x="8541477" y="5101456"/>
                </a:cubicBezTo>
                <a:cubicBezTo>
                  <a:pt x="8255153" y="5112271"/>
                  <a:pt x="7953554" y="5079922"/>
                  <a:pt x="7799026" y="5101456"/>
                </a:cubicBezTo>
                <a:cubicBezTo>
                  <a:pt x="7644498" y="5122990"/>
                  <a:pt x="7583345" y="5096706"/>
                  <a:pt x="7398233" y="5101456"/>
                </a:cubicBezTo>
                <a:cubicBezTo>
                  <a:pt x="7213121" y="5106206"/>
                  <a:pt x="6994168" y="5116461"/>
                  <a:pt x="6826611" y="5101456"/>
                </a:cubicBezTo>
                <a:cubicBezTo>
                  <a:pt x="6659054" y="5086451"/>
                  <a:pt x="6266304" y="5068002"/>
                  <a:pt x="5998745" y="5101456"/>
                </a:cubicBezTo>
                <a:cubicBezTo>
                  <a:pt x="5731186" y="5134910"/>
                  <a:pt x="5742208" y="5103955"/>
                  <a:pt x="5512538" y="5101456"/>
                </a:cubicBezTo>
                <a:cubicBezTo>
                  <a:pt x="5282868" y="5098957"/>
                  <a:pt x="4872141" y="5074822"/>
                  <a:pt x="4684672" y="5101456"/>
                </a:cubicBezTo>
                <a:cubicBezTo>
                  <a:pt x="4497203" y="5128090"/>
                  <a:pt x="4262814" y="5083101"/>
                  <a:pt x="3856805" y="5101456"/>
                </a:cubicBezTo>
                <a:cubicBezTo>
                  <a:pt x="3450796" y="5119811"/>
                  <a:pt x="3493108" y="5074189"/>
                  <a:pt x="3199769" y="5101456"/>
                </a:cubicBezTo>
                <a:cubicBezTo>
                  <a:pt x="2906430" y="5128723"/>
                  <a:pt x="2809023" y="5090856"/>
                  <a:pt x="2542732" y="5101456"/>
                </a:cubicBezTo>
                <a:cubicBezTo>
                  <a:pt x="2276441" y="5112056"/>
                  <a:pt x="2138847" y="5125087"/>
                  <a:pt x="1971110" y="5101456"/>
                </a:cubicBezTo>
                <a:cubicBezTo>
                  <a:pt x="1803373" y="5077825"/>
                  <a:pt x="1630598" y="5079958"/>
                  <a:pt x="1484903" y="5101456"/>
                </a:cubicBezTo>
                <a:cubicBezTo>
                  <a:pt x="1339208" y="5122954"/>
                  <a:pt x="1088844" y="5108180"/>
                  <a:pt x="742451" y="5101456"/>
                </a:cubicBezTo>
                <a:cubicBezTo>
                  <a:pt x="396058" y="5094732"/>
                  <a:pt x="176478" y="5114047"/>
                  <a:pt x="0" y="5101456"/>
                </a:cubicBezTo>
                <a:cubicBezTo>
                  <a:pt x="16038" y="4982344"/>
                  <a:pt x="-22547" y="4673052"/>
                  <a:pt x="0" y="4514789"/>
                </a:cubicBezTo>
                <a:cubicBezTo>
                  <a:pt x="22547" y="4356526"/>
                  <a:pt x="-22102" y="4182956"/>
                  <a:pt x="0" y="4030150"/>
                </a:cubicBezTo>
                <a:cubicBezTo>
                  <a:pt x="22102" y="3877344"/>
                  <a:pt x="-27628" y="3634475"/>
                  <a:pt x="0" y="3341454"/>
                </a:cubicBezTo>
                <a:cubicBezTo>
                  <a:pt x="27628" y="3048433"/>
                  <a:pt x="4882" y="2796013"/>
                  <a:pt x="0" y="2652757"/>
                </a:cubicBezTo>
                <a:cubicBezTo>
                  <a:pt x="-4882" y="2509501"/>
                  <a:pt x="15580" y="2221425"/>
                  <a:pt x="0" y="1964061"/>
                </a:cubicBezTo>
                <a:cubicBezTo>
                  <a:pt x="-15580" y="1706697"/>
                  <a:pt x="-12282" y="1692428"/>
                  <a:pt x="0" y="1428408"/>
                </a:cubicBezTo>
                <a:cubicBezTo>
                  <a:pt x="12282" y="1164388"/>
                  <a:pt x="-22583" y="1016217"/>
                  <a:pt x="0" y="790726"/>
                </a:cubicBezTo>
                <a:cubicBezTo>
                  <a:pt x="22583" y="565235"/>
                  <a:pt x="-17891" y="294930"/>
                  <a:pt x="0" y="0"/>
                </a:cubicBezTo>
                <a:close/>
              </a:path>
              <a:path w="8541477" h="5101456" stroke="0" extrusionOk="0">
                <a:moveTo>
                  <a:pt x="0" y="0"/>
                </a:moveTo>
                <a:cubicBezTo>
                  <a:pt x="254268" y="25995"/>
                  <a:pt x="453516" y="22504"/>
                  <a:pt x="657037" y="0"/>
                </a:cubicBezTo>
                <a:cubicBezTo>
                  <a:pt x="860558" y="-22504"/>
                  <a:pt x="1022892" y="22570"/>
                  <a:pt x="1143244" y="0"/>
                </a:cubicBezTo>
                <a:cubicBezTo>
                  <a:pt x="1263596" y="-22570"/>
                  <a:pt x="1765662" y="-22335"/>
                  <a:pt x="1971110" y="0"/>
                </a:cubicBezTo>
                <a:cubicBezTo>
                  <a:pt x="2176558" y="22335"/>
                  <a:pt x="2298014" y="14655"/>
                  <a:pt x="2457317" y="0"/>
                </a:cubicBezTo>
                <a:cubicBezTo>
                  <a:pt x="2616620" y="-14655"/>
                  <a:pt x="2936348" y="-35738"/>
                  <a:pt x="3199769" y="0"/>
                </a:cubicBezTo>
                <a:cubicBezTo>
                  <a:pt x="3463190" y="35738"/>
                  <a:pt x="3648229" y="-34473"/>
                  <a:pt x="3942220" y="0"/>
                </a:cubicBezTo>
                <a:cubicBezTo>
                  <a:pt x="4236211" y="34473"/>
                  <a:pt x="4304017" y="-16376"/>
                  <a:pt x="4513842" y="0"/>
                </a:cubicBezTo>
                <a:cubicBezTo>
                  <a:pt x="4723667" y="16376"/>
                  <a:pt x="4942541" y="15754"/>
                  <a:pt x="5170879" y="0"/>
                </a:cubicBezTo>
                <a:cubicBezTo>
                  <a:pt x="5399217" y="-15754"/>
                  <a:pt x="5461415" y="-16297"/>
                  <a:pt x="5742501" y="0"/>
                </a:cubicBezTo>
                <a:cubicBezTo>
                  <a:pt x="6023587" y="16297"/>
                  <a:pt x="6135147" y="8810"/>
                  <a:pt x="6484952" y="0"/>
                </a:cubicBezTo>
                <a:cubicBezTo>
                  <a:pt x="6834757" y="-8810"/>
                  <a:pt x="6728324" y="-19160"/>
                  <a:pt x="6971159" y="0"/>
                </a:cubicBezTo>
                <a:cubicBezTo>
                  <a:pt x="7213994" y="19160"/>
                  <a:pt x="7404892" y="-2616"/>
                  <a:pt x="7713611" y="0"/>
                </a:cubicBezTo>
                <a:cubicBezTo>
                  <a:pt x="8022330" y="2616"/>
                  <a:pt x="8369535" y="-14601"/>
                  <a:pt x="8541477" y="0"/>
                </a:cubicBezTo>
                <a:cubicBezTo>
                  <a:pt x="8531563" y="306019"/>
                  <a:pt x="8551862" y="444094"/>
                  <a:pt x="8541477" y="739711"/>
                </a:cubicBezTo>
                <a:cubicBezTo>
                  <a:pt x="8531092" y="1035328"/>
                  <a:pt x="8531043" y="1245146"/>
                  <a:pt x="8541477" y="1479422"/>
                </a:cubicBezTo>
                <a:cubicBezTo>
                  <a:pt x="8551911" y="1713698"/>
                  <a:pt x="8533944" y="1886459"/>
                  <a:pt x="8541477" y="2015075"/>
                </a:cubicBezTo>
                <a:cubicBezTo>
                  <a:pt x="8549010" y="2143691"/>
                  <a:pt x="8529380" y="2463174"/>
                  <a:pt x="8541477" y="2601743"/>
                </a:cubicBezTo>
                <a:cubicBezTo>
                  <a:pt x="8553574" y="2740312"/>
                  <a:pt x="8537152" y="2886536"/>
                  <a:pt x="8541477" y="3086381"/>
                </a:cubicBezTo>
                <a:cubicBezTo>
                  <a:pt x="8545802" y="3286226"/>
                  <a:pt x="8571125" y="3489561"/>
                  <a:pt x="8541477" y="3724063"/>
                </a:cubicBezTo>
                <a:cubicBezTo>
                  <a:pt x="8511829" y="3958565"/>
                  <a:pt x="8547524" y="4058897"/>
                  <a:pt x="8541477" y="4208701"/>
                </a:cubicBezTo>
                <a:cubicBezTo>
                  <a:pt x="8535430" y="4358505"/>
                  <a:pt x="8518368" y="4872286"/>
                  <a:pt x="8541477" y="5101456"/>
                </a:cubicBezTo>
                <a:cubicBezTo>
                  <a:pt x="8368371" y="5093176"/>
                  <a:pt x="8323787" y="5083987"/>
                  <a:pt x="8140685" y="5101456"/>
                </a:cubicBezTo>
                <a:cubicBezTo>
                  <a:pt x="7957583" y="5118925"/>
                  <a:pt x="7742650" y="5128574"/>
                  <a:pt x="7569063" y="5101456"/>
                </a:cubicBezTo>
                <a:cubicBezTo>
                  <a:pt x="7395476" y="5074338"/>
                  <a:pt x="7163631" y="5121781"/>
                  <a:pt x="6997441" y="5101456"/>
                </a:cubicBezTo>
                <a:cubicBezTo>
                  <a:pt x="6831251" y="5081131"/>
                  <a:pt x="6543897" y="5117435"/>
                  <a:pt x="6340404" y="5101456"/>
                </a:cubicBezTo>
                <a:cubicBezTo>
                  <a:pt x="6136911" y="5085477"/>
                  <a:pt x="6048223" y="5101910"/>
                  <a:pt x="5939612" y="5101456"/>
                </a:cubicBezTo>
                <a:cubicBezTo>
                  <a:pt x="5831001" y="5101002"/>
                  <a:pt x="5509235" y="5124318"/>
                  <a:pt x="5282575" y="5101456"/>
                </a:cubicBezTo>
                <a:cubicBezTo>
                  <a:pt x="5055915" y="5078594"/>
                  <a:pt x="4763903" y="5140036"/>
                  <a:pt x="4454709" y="5101456"/>
                </a:cubicBezTo>
                <a:cubicBezTo>
                  <a:pt x="4145515" y="5062876"/>
                  <a:pt x="3945428" y="5101154"/>
                  <a:pt x="3797672" y="5101456"/>
                </a:cubicBezTo>
                <a:cubicBezTo>
                  <a:pt x="3649916" y="5101758"/>
                  <a:pt x="3456963" y="5103843"/>
                  <a:pt x="3226050" y="5101456"/>
                </a:cubicBezTo>
                <a:cubicBezTo>
                  <a:pt x="2995137" y="5099069"/>
                  <a:pt x="2837076" y="5122928"/>
                  <a:pt x="2569013" y="5101456"/>
                </a:cubicBezTo>
                <a:cubicBezTo>
                  <a:pt x="2300950" y="5079984"/>
                  <a:pt x="1987781" y="5090823"/>
                  <a:pt x="1741147" y="5101456"/>
                </a:cubicBezTo>
                <a:cubicBezTo>
                  <a:pt x="1494513" y="5112089"/>
                  <a:pt x="1492824" y="5090909"/>
                  <a:pt x="1340355" y="5101456"/>
                </a:cubicBezTo>
                <a:cubicBezTo>
                  <a:pt x="1187886" y="5112003"/>
                  <a:pt x="1059671" y="5116487"/>
                  <a:pt x="939562" y="5101456"/>
                </a:cubicBezTo>
                <a:cubicBezTo>
                  <a:pt x="819453" y="5086425"/>
                  <a:pt x="392997" y="5133191"/>
                  <a:pt x="0" y="5101456"/>
                </a:cubicBezTo>
                <a:cubicBezTo>
                  <a:pt x="18973" y="4873379"/>
                  <a:pt x="-1228" y="4859051"/>
                  <a:pt x="0" y="4616818"/>
                </a:cubicBezTo>
                <a:cubicBezTo>
                  <a:pt x="1228" y="4374585"/>
                  <a:pt x="30137" y="4127682"/>
                  <a:pt x="0" y="3877107"/>
                </a:cubicBezTo>
                <a:cubicBezTo>
                  <a:pt x="-30137" y="3626532"/>
                  <a:pt x="21379" y="3511756"/>
                  <a:pt x="0" y="3290439"/>
                </a:cubicBezTo>
                <a:cubicBezTo>
                  <a:pt x="-21379" y="3069122"/>
                  <a:pt x="29290" y="2704591"/>
                  <a:pt x="0" y="2550728"/>
                </a:cubicBezTo>
                <a:cubicBezTo>
                  <a:pt x="-29290" y="2396865"/>
                  <a:pt x="4366" y="2086254"/>
                  <a:pt x="0" y="1811017"/>
                </a:cubicBezTo>
                <a:cubicBezTo>
                  <a:pt x="-4366" y="1535780"/>
                  <a:pt x="-12556" y="1520482"/>
                  <a:pt x="0" y="1275364"/>
                </a:cubicBezTo>
                <a:cubicBezTo>
                  <a:pt x="12556" y="1030246"/>
                  <a:pt x="28822" y="735516"/>
                  <a:pt x="0" y="586667"/>
                </a:cubicBezTo>
                <a:cubicBezTo>
                  <a:pt x="-28822" y="437818"/>
                  <a:pt x="-9203" y="149943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8" name="Puščica: dol 7">
            <a:extLst>
              <a:ext uri="{FF2B5EF4-FFF2-40B4-BE49-F238E27FC236}">
                <a16:creationId xmlns:a16="http://schemas.microsoft.com/office/drawing/2014/main" id="{1C1C9AB5-901F-CA70-A494-8F8665C9DEA8}"/>
              </a:ext>
            </a:extLst>
          </p:cNvPr>
          <p:cNvSpPr/>
          <p:nvPr/>
        </p:nvSpPr>
        <p:spPr>
          <a:xfrm rot="18110059">
            <a:off x="5836097" y="4412145"/>
            <a:ext cx="799506" cy="1983866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63088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4CE9B28B-DE83-4D6A-F90E-9BED3E0A7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764" y="1449539"/>
            <a:ext cx="8356780" cy="5160698"/>
          </a:xfrm>
          <a:custGeom>
            <a:avLst/>
            <a:gdLst>
              <a:gd name="connsiteX0" fmla="*/ 0 w 8356780"/>
              <a:gd name="connsiteY0" fmla="*/ 0 h 5160698"/>
              <a:gd name="connsiteX1" fmla="*/ 863534 w 8356780"/>
              <a:gd name="connsiteY1" fmla="*/ 0 h 5160698"/>
              <a:gd name="connsiteX2" fmla="*/ 1559932 w 8356780"/>
              <a:gd name="connsiteY2" fmla="*/ 0 h 5160698"/>
              <a:gd name="connsiteX3" fmla="*/ 2339898 w 8356780"/>
              <a:gd name="connsiteY3" fmla="*/ 0 h 5160698"/>
              <a:gd name="connsiteX4" fmla="*/ 2952729 w 8356780"/>
              <a:gd name="connsiteY4" fmla="*/ 0 h 5160698"/>
              <a:gd name="connsiteX5" fmla="*/ 3565559 w 8356780"/>
              <a:gd name="connsiteY5" fmla="*/ 0 h 5160698"/>
              <a:gd name="connsiteX6" fmla="*/ 4094822 w 8356780"/>
              <a:gd name="connsiteY6" fmla="*/ 0 h 5160698"/>
              <a:gd name="connsiteX7" fmla="*/ 4791221 w 8356780"/>
              <a:gd name="connsiteY7" fmla="*/ 0 h 5160698"/>
              <a:gd name="connsiteX8" fmla="*/ 5487619 w 8356780"/>
              <a:gd name="connsiteY8" fmla="*/ 0 h 5160698"/>
              <a:gd name="connsiteX9" fmla="*/ 6100449 w 8356780"/>
              <a:gd name="connsiteY9" fmla="*/ 0 h 5160698"/>
              <a:gd name="connsiteX10" fmla="*/ 6629712 w 8356780"/>
              <a:gd name="connsiteY10" fmla="*/ 0 h 5160698"/>
              <a:gd name="connsiteX11" fmla="*/ 7158975 w 8356780"/>
              <a:gd name="connsiteY11" fmla="*/ 0 h 5160698"/>
              <a:gd name="connsiteX12" fmla="*/ 8356780 w 8356780"/>
              <a:gd name="connsiteY12" fmla="*/ 0 h 5160698"/>
              <a:gd name="connsiteX13" fmla="*/ 8356780 w 8356780"/>
              <a:gd name="connsiteY13" fmla="*/ 696694 h 5160698"/>
              <a:gd name="connsiteX14" fmla="*/ 8356780 w 8356780"/>
              <a:gd name="connsiteY14" fmla="*/ 1238568 h 5160698"/>
              <a:gd name="connsiteX15" fmla="*/ 8356780 w 8356780"/>
              <a:gd name="connsiteY15" fmla="*/ 1832048 h 5160698"/>
              <a:gd name="connsiteX16" fmla="*/ 8356780 w 8356780"/>
              <a:gd name="connsiteY16" fmla="*/ 2580349 h 5160698"/>
              <a:gd name="connsiteX17" fmla="*/ 8356780 w 8356780"/>
              <a:gd name="connsiteY17" fmla="*/ 3070615 h 5160698"/>
              <a:gd name="connsiteX18" fmla="*/ 8356780 w 8356780"/>
              <a:gd name="connsiteY18" fmla="*/ 3560882 h 5160698"/>
              <a:gd name="connsiteX19" fmla="*/ 8356780 w 8356780"/>
              <a:gd name="connsiteY19" fmla="*/ 4257576 h 5160698"/>
              <a:gd name="connsiteX20" fmla="*/ 8356780 w 8356780"/>
              <a:gd name="connsiteY20" fmla="*/ 5160698 h 5160698"/>
              <a:gd name="connsiteX21" fmla="*/ 7743949 w 8356780"/>
              <a:gd name="connsiteY21" fmla="*/ 5160698 h 5160698"/>
              <a:gd name="connsiteX22" fmla="*/ 7214687 w 8356780"/>
              <a:gd name="connsiteY22" fmla="*/ 5160698 h 5160698"/>
              <a:gd name="connsiteX23" fmla="*/ 6518288 w 8356780"/>
              <a:gd name="connsiteY23" fmla="*/ 5160698 h 5160698"/>
              <a:gd name="connsiteX24" fmla="*/ 5821890 w 8356780"/>
              <a:gd name="connsiteY24" fmla="*/ 5160698 h 5160698"/>
              <a:gd name="connsiteX25" fmla="*/ 5041924 w 8356780"/>
              <a:gd name="connsiteY25" fmla="*/ 5160698 h 5160698"/>
              <a:gd name="connsiteX26" fmla="*/ 4429093 w 8356780"/>
              <a:gd name="connsiteY26" fmla="*/ 5160698 h 5160698"/>
              <a:gd name="connsiteX27" fmla="*/ 3565559 w 8356780"/>
              <a:gd name="connsiteY27" fmla="*/ 5160698 h 5160698"/>
              <a:gd name="connsiteX28" fmla="*/ 2952729 w 8356780"/>
              <a:gd name="connsiteY28" fmla="*/ 5160698 h 5160698"/>
              <a:gd name="connsiteX29" fmla="*/ 2423466 w 8356780"/>
              <a:gd name="connsiteY29" fmla="*/ 5160698 h 5160698"/>
              <a:gd name="connsiteX30" fmla="*/ 1977771 w 8356780"/>
              <a:gd name="connsiteY30" fmla="*/ 5160698 h 5160698"/>
              <a:gd name="connsiteX31" fmla="*/ 1364941 w 8356780"/>
              <a:gd name="connsiteY31" fmla="*/ 5160698 h 5160698"/>
              <a:gd name="connsiteX32" fmla="*/ 0 w 8356780"/>
              <a:gd name="connsiteY32" fmla="*/ 5160698 h 5160698"/>
              <a:gd name="connsiteX33" fmla="*/ 0 w 8356780"/>
              <a:gd name="connsiteY33" fmla="*/ 4618825 h 5160698"/>
              <a:gd name="connsiteX34" fmla="*/ 0 w 8356780"/>
              <a:gd name="connsiteY34" fmla="*/ 4076951 h 5160698"/>
              <a:gd name="connsiteX35" fmla="*/ 0 w 8356780"/>
              <a:gd name="connsiteY35" fmla="*/ 3483471 h 5160698"/>
              <a:gd name="connsiteX36" fmla="*/ 0 w 8356780"/>
              <a:gd name="connsiteY36" fmla="*/ 2993205 h 5160698"/>
              <a:gd name="connsiteX37" fmla="*/ 0 w 8356780"/>
              <a:gd name="connsiteY37" fmla="*/ 2296511 h 5160698"/>
              <a:gd name="connsiteX38" fmla="*/ 0 w 8356780"/>
              <a:gd name="connsiteY38" fmla="*/ 1703030 h 5160698"/>
              <a:gd name="connsiteX39" fmla="*/ 0 w 8356780"/>
              <a:gd name="connsiteY39" fmla="*/ 954729 h 5160698"/>
              <a:gd name="connsiteX40" fmla="*/ 0 w 8356780"/>
              <a:gd name="connsiteY40" fmla="*/ 0 h 516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356780" h="5160698" fill="none" extrusionOk="0">
                <a:moveTo>
                  <a:pt x="0" y="0"/>
                </a:moveTo>
                <a:cubicBezTo>
                  <a:pt x="208653" y="-12846"/>
                  <a:pt x="480735" y="2623"/>
                  <a:pt x="863534" y="0"/>
                </a:cubicBezTo>
                <a:cubicBezTo>
                  <a:pt x="1246333" y="-2623"/>
                  <a:pt x="1306870" y="19793"/>
                  <a:pt x="1559932" y="0"/>
                </a:cubicBezTo>
                <a:cubicBezTo>
                  <a:pt x="1812994" y="-19793"/>
                  <a:pt x="1997826" y="-34585"/>
                  <a:pt x="2339898" y="0"/>
                </a:cubicBezTo>
                <a:cubicBezTo>
                  <a:pt x="2681970" y="34585"/>
                  <a:pt x="2710157" y="28046"/>
                  <a:pt x="2952729" y="0"/>
                </a:cubicBezTo>
                <a:cubicBezTo>
                  <a:pt x="3195301" y="-28046"/>
                  <a:pt x="3312036" y="-15612"/>
                  <a:pt x="3565559" y="0"/>
                </a:cubicBezTo>
                <a:cubicBezTo>
                  <a:pt x="3819082" y="15612"/>
                  <a:pt x="3855261" y="5930"/>
                  <a:pt x="4094822" y="0"/>
                </a:cubicBezTo>
                <a:cubicBezTo>
                  <a:pt x="4334383" y="-5930"/>
                  <a:pt x="4463899" y="13490"/>
                  <a:pt x="4791221" y="0"/>
                </a:cubicBezTo>
                <a:cubicBezTo>
                  <a:pt x="5118543" y="-13490"/>
                  <a:pt x="5267331" y="-11525"/>
                  <a:pt x="5487619" y="0"/>
                </a:cubicBezTo>
                <a:cubicBezTo>
                  <a:pt x="5707907" y="11525"/>
                  <a:pt x="5867058" y="-5844"/>
                  <a:pt x="6100449" y="0"/>
                </a:cubicBezTo>
                <a:cubicBezTo>
                  <a:pt x="6333840" y="5844"/>
                  <a:pt x="6386755" y="6451"/>
                  <a:pt x="6629712" y="0"/>
                </a:cubicBezTo>
                <a:cubicBezTo>
                  <a:pt x="6872669" y="-6451"/>
                  <a:pt x="7005191" y="-16435"/>
                  <a:pt x="7158975" y="0"/>
                </a:cubicBezTo>
                <a:cubicBezTo>
                  <a:pt x="7312759" y="16435"/>
                  <a:pt x="7916205" y="-27607"/>
                  <a:pt x="8356780" y="0"/>
                </a:cubicBezTo>
                <a:cubicBezTo>
                  <a:pt x="8349605" y="165339"/>
                  <a:pt x="8380187" y="513167"/>
                  <a:pt x="8356780" y="696694"/>
                </a:cubicBezTo>
                <a:cubicBezTo>
                  <a:pt x="8333373" y="880221"/>
                  <a:pt x="8381673" y="1033408"/>
                  <a:pt x="8356780" y="1238568"/>
                </a:cubicBezTo>
                <a:cubicBezTo>
                  <a:pt x="8331887" y="1443728"/>
                  <a:pt x="8351349" y="1608934"/>
                  <a:pt x="8356780" y="1832048"/>
                </a:cubicBezTo>
                <a:cubicBezTo>
                  <a:pt x="8362211" y="2055162"/>
                  <a:pt x="8335514" y="2335911"/>
                  <a:pt x="8356780" y="2580349"/>
                </a:cubicBezTo>
                <a:cubicBezTo>
                  <a:pt x="8378046" y="2824787"/>
                  <a:pt x="8373141" y="2935410"/>
                  <a:pt x="8356780" y="3070615"/>
                </a:cubicBezTo>
                <a:cubicBezTo>
                  <a:pt x="8340419" y="3205820"/>
                  <a:pt x="8371734" y="3405687"/>
                  <a:pt x="8356780" y="3560882"/>
                </a:cubicBezTo>
                <a:cubicBezTo>
                  <a:pt x="8341826" y="3716077"/>
                  <a:pt x="8330046" y="3954009"/>
                  <a:pt x="8356780" y="4257576"/>
                </a:cubicBezTo>
                <a:cubicBezTo>
                  <a:pt x="8383514" y="4561143"/>
                  <a:pt x="8396557" y="4909816"/>
                  <a:pt x="8356780" y="5160698"/>
                </a:cubicBezTo>
                <a:cubicBezTo>
                  <a:pt x="8056258" y="5146963"/>
                  <a:pt x="7980589" y="5185535"/>
                  <a:pt x="7743949" y="5160698"/>
                </a:cubicBezTo>
                <a:cubicBezTo>
                  <a:pt x="7507309" y="5135861"/>
                  <a:pt x="7436569" y="5141359"/>
                  <a:pt x="7214687" y="5160698"/>
                </a:cubicBezTo>
                <a:cubicBezTo>
                  <a:pt x="6992805" y="5180037"/>
                  <a:pt x="6711329" y="5135580"/>
                  <a:pt x="6518288" y="5160698"/>
                </a:cubicBezTo>
                <a:cubicBezTo>
                  <a:pt x="6325247" y="5185816"/>
                  <a:pt x="5971270" y="5183378"/>
                  <a:pt x="5821890" y="5160698"/>
                </a:cubicBezTo>
                <a:cubicBezTo>
                  <a:pt x="5672510" y="5138018"/>
                  <a:pt x="5207093" y="5192741"/>
                  <a:pt x="5041924" y="5160698"/>
                </a:cubicBezTo>
                <a:cubicBezTo>
                  <a:pt x="4876755" y="5128655"/>
                  <a:pt x="4570966" y="5185154"/>
                  <a:pt x="4429093" y="5160698"/>
                </a:cubicBezTo>
                <a:cubicBezTo>
                  <a:pt x="4287220" y="5136242"/>
                  <a:pt x="3768801" y="5197163"/>
                  <a:pt x="3565559" y="5160698"/>
                </a:cubicBezTo>
                <a:cubicBezTo>
                  <a:pt x="3362317" y="5124233"/>
                  <a:pt x="3196956" y="5153317"/>
                  <a:pt x="2952729" y="5160698"/>
                </a:cubicBezTo>
                <a:cubicBezTo>
                  <a:pt x="2708502" y="5168080"/>
                  <a:pt x="2539330" y="5173665"/>
                  <a:pt x="2423466" y="5160698"/>
                </a:cubicBezTo>
                <a:cubicBezTo>
                  <a:pt x="2307602" y="5147731"/>
                  <a:pt x="2168489" y="5161743"/>
                  <a:pt x="1977771" y="5160698"/>
                </a:cubicBezTo>
                <a:cubicBezTo>
                  <a:pt x="1787054" y="5159653"/>
                  <a:pt x="1519596" y="5147328"/>
                  <a:pt x="1364941" y="5160698"/>
                </a:cubicBezTo>
                <a:cubicBezTo>
                  <a:pt x="1210286" y="5174069"/>
                  <a:pt x="624699" y="5179994"/>
                  <a:pt x="0" y="5160698"/>
                </a:cubicBezTo>
                <a:cubicBezTo>
                  <a:pt x="-25563" y="4895044"/>
                  <a:pt x="8826" y="4790788"/>
                  <a:pt x="0" y="4618825"/>
                </a:cubicBezTo>
                <a:cubicBezTo>
                  <a:pt x="-8826" y="4446862"/>
                  <a:pt x="-5751" y="4266084"/>
                  <a:pt x="0" y="4076951"/>
                </a:cubicBezTo>
                <a:cubicBezTo>
                  <a:pt x="5751" y="3887818"/>
                  <a:pt x="23340" y="3719187"/>
                  <a:pt x="0" y="3483471"/>
                </a:cubicBezTo>
                <a:cubicBezTo>
                  <a:pt x="-23340" y="3247755"/>
                  <a:pt x="13924" y="3202279"/>
                  <a:pt x="0" y="2993205"/>
                </a:cubicBezTo>
                <a:cubicBezTo>
                  <a:pt x="-13924" y="2784131"/>
                  <a:pt x="17020" y="2603312"/>
                  <a:pt x="0" y="2296511"/>
                </a:cubicBezTo>
                <a:cubicBezTo>
                  <a:pt x="-17020" y="1989710"/>
                  <a:pt x="-18250" y="1847758"/>
                  <a:pt x="0" y="1703030"/>
                </a:cubicBezTo>
                <a:cubicBezTo>
                  <a:pt x="18250" y="1558302"/>
                  <a:pt x="-31767" y="1313412"/>
                  <a:pt x="0" y="954729"/>
                </a:cubicBezTo>
                <a:cubicBezTo>
                  <a:pt x="31767" y="596046"/>
                  <a:pt x="-15586" y="239458"/>
                  <a:pt x="0" y="0"/>
                </a:cubicBezTo>
                <a:close/>
              </a:path>
              <a:path w="8356780" h="5160698" stroke="0" extrusionOk="0">
                <a:moveTo>
                  <a:pt x="0" y="0"/>
                </a:moveTo>
                <a:cubicBezTo>
                  <a:pt x="169584" y="29943"/>
                  <a:pt x="491151" y="3718"/>
                  <a:pt x="696398" y="0"/>
                </a:cubicBezTo>
                <a:cubicBezTo>
                  <a:pt x="901645" y="-3718"/>
                  <a:pt x="1053103" y="5872"/>
                  <a:pt x="1225661" y="0"/>
                </a:cubicBezTo>
                <a:cubicBezTo>
                  <a:pt x="1398219" y="-5872"/>
                  <a:pt x="1694558" y="22605"/>
                  <a:pt x="2089195" y="0"/>
                </a:cubicBezTo>
                <a:cubicBezTo>
                  <a:pt x="2483832" y="-22605"/>
                  <a:pt x="2391167" y="1228"/>
                  <a:pt x="2618458" y="0"/>
                </a:cubicBezTo>
                <a:cubicBezTo>
                  <a:pt x="2845749" y="-1228"/>
                  <a:pt x="3147677" y="35774"/>
                  <a:pt x="3398424" y="0"/>
                </a:cubicBezTo>
                <a:cubicBezTo>
                  <a:pt x="3649171" y="-35774"/>
                  <a:pt x="3896918" y="2700"/>
                  <a:pt x="4178390" y="0"/>
                </a:cubicBezTo>
                <a:cubicBezTo>
                  <a:pt x="4459862" y="-2700"/>
                  <a:pt x="4496963" y="27832"/>
                  <a:pt x="4791221" y="0"/>
                </a:cubicBezTo>
                <a:cubicBezTo>
                  <a:pt x="5085479" y="-27832"/>
                  <a:pt x="5241882" y="-30830"/>
                  <a:pt x="5487619" y="0"/>
                </a:cubicBezTo>
                <a:cubicBezTo>
                  <a:pt x="5733356" y="30830"/>
                  <a:pt x="5946005" y="702"/>
                  <a:pt x="6100449" y="0"/>
                </a:cubicBezTo>
                <a:cubicBezTo>
                  <a:pt x="6254893" y="-702"/>
                  <a:pt x="6702467" y="23903"/>
                  <a:pt x="6880416" y="0"/>
                </a:cubicBezTo>
                <a:cubicBezTo>
                  <a:pt x="7058365" y="-23903"/>
                  <a:pt x="7174129" y="10150"/>
                  <a:pt x="7409678" y="0"/>
                </a:cubicBezTo>
                <a:cubicBezTo>
                  <a:pt x="7645227" y="-10150"/>
                  <a:pt x="7925421" y="-20870"/>
                  <a:pt x="8356780" y="0"/>
                </a:cubicBezTo>
                <a:cubicBezTo>
                  <a:pt x="8374832" y="127100"/>
                  <a:pt x="8342654" y="356960"/>
                  <a:pt x="8356780" y="490266"/>
                </a:cubicBezTo>
                <a:cubicBezTo>
                  <a:pt x="8370906" y="623572"/>
                  <a:pt x="8377355" y="1001506"/>
                  <a:pt x="8356780" y="1186961"/>
                </a:cubicBezTo>
                <a:cubicBezTo>
                  <a:pt x="8336205" y="1372416"/>
                  <a:pt x="8387382" y="1594256"/>
                  <a:pt x="8356780" y="1935262"/>
                </a:cubicBezTo>
                <a:cubicBezTo>
                  <a:pt x="8326178" y="2276268"/>
                  <a:pt x="8354421" y="2262875"/>
                  <a:pt x="8356780" y="2477135"/>
                </a:cubicBezTo>
                <a:cubicBezTo>
                  <a:pt x="8359139" y="2691395"/>
                  <a:pt x="8348390" y="2813633"/>
                  <a:pt x="8356780" y="3070615"/>
                </a:cubicBezTo>
                <a:cubicBezTo>
                  <a:pt x="8365170" y="3327597"/>
                  <a:pt x="8361199" y="3391035"/>
                  <a:pt x="8356780" y="3560882"/>
                </a:cubicBezTo>
                <a:cubicBezTo>
                  <a:pt x="8352361" y="3730729"/>
                  <a:pt x="8332807" y="3964581"/>
                  <a:pt x="8356780" y="4205969"/>
                </a:cubicBezTo>
                <a:cubicBezTo>
                  <a:pt x="8380753" y="4447357"/>
                  <a:pt x="8399876" y="4714337"/>
                  <a:pt x="8356780" y="5160698"/>
                </a:cubicBezTo>
                <a:cubicBezTo>
                  <a:pt x="8160601" y="5157927"/>
                  <a:pt x="7930104" y="5160703"/>
                  <a:pt x="7660382" y="5160698"/>
                </a:cubicBezTo>
                <a:cubicBezTo>
                  <a:pt x="7390660" y="5160693"/>
                  <a:pt x="7093599" y="5135839"/>
                  <a:pt x="6796848" y="5160698"/>
                </a:cubicBezTo>
                <a:cubicBezTo>
                  <a:pt x="6500097" y="5185557"/>
                  <a:pt x="6421597" y="5183982"/>
                  <a:pt x="6184017" y="5160698"/>
                </a:cubicBezTo>
                <a:cubicBezTo>
                  <a:pt x="5946437" y="5137414"/>
                  <a:pt x="5794795" y="5153495"/>
                  <a:pt x="5571187" y="5160698"/>
                </a:cubicBezTo>
                <a:cubicBezTo>
                  <a:pt x="5347579" y="5167902"/>
                  <a:pt x="5194991" y="5156722"/>
                  <a:pt x="4874788" y="5160698"/>
                </a:cubicBezTo>
                <a:cubicBezTo>
                  <a:pt x="4554585" y="5164674"/>
                  <a:pt x="4651466" y="5145464"/>
                  <a:pt x="4429093" y="5160698"/>
                </a:cubicBezTo>
                <a:cubicBezTo>
                  <a:pt x="4206720" y="5175932"/>
                  <a:pt x="3939926" y="5148324"/>
                  <a:pt x="3732695" y="5160698"/>
                </a:cubicBezTo>
                <a:cubicBezTo>
                  <a:pt x="3525464" y="5173072"/>
                  <a:pt x="3096082" y="5166727"/>
                  <a:pt x="2869161" y="5160698"/>
                </a:cubicBezTo>
                <a:cubicBezTo>
                  <a:pt x="2642240" y="5154669"/>
                  <a:pt x="2421609" y="5179359"/>
                  <a:pt x="2172763" y="5160698"/>
                </a:cubicBezTo>
                <a:cubicBezTo>
                  <a:pt x="1923917" y="5142037"/>
                  <a:pt x="1687231" y="5155529"/>
                  <a:pt x="1559932" y="5160698"/>
                </a:cubicBezTo>
                <a:cubicBezTo>
                  <a:pt x="1432633" y="5165867"/>
                  <a:pt x="1101415" y="5167458"/>
                  <a:pt x="863534" y="5160698"/>
                </a:cubicBezTo>
                <a:cubicBezTo>
                  <a:pt x="625653" y="5153938"/>
                  <a:pt x="270186" y="5134018"/>
                  <a:pt x="0" y="5160698"/>
                </a:cubicBezTo>
                <a:cubicBezTo>
                  <a:pt x="9216" y="4950349"/>
                  <a:pt x="15395" y="4797879"/>
                  <a:pt x="0" y="4670432"/>
                </a:cubicBezTo>
                <a:cubicBezTo>
                  <a:pt x="-15395" y="4542985"/>
                  <a:pt x="-18346" y="4289538"/>
                  <a:pt x="0" y="3922130"/>
                </a:cubicBezTo>
                <a:cubicBezTo>
                  <a:pt x="18346" y="3554722"/>
                  <a:pt x="-884" y="3408485"/>
                  <a:pt x="0" y="3173829"/>
                </a:cubicBezTo>
                <a:cubicBezTo>
                  <a:pt x="884" y="2939173"/>
                  <a:pt x="-25821" y="2770136"/>
                  <a:pt x="0" y="2528742"/>
                </a:cubicBezTo>
                <a:cubicBezTo>
                  <a:pt x="25821" y="2287348"/>
                  <a:pt x="-35764" y="2060807"/>
                  <a:pt x="0" y="1780441"/>
                </a:cubicBezTo>
                <a:cubicBezTo>
                  <a:pt x="35764" y="1500075"/>
                  <a:pt x="-3720" y="1382862"/>
                  <a:pt x="0" y="1186961"/>
                </a:cubicBezTo>
                <a:cubicBezTo>
                  <a:pt x="3720" y="991060"/>
                  <a:pt x="-50416" y="271624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EMP / DEPT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01CB20A3-E602-DC3D-F7D0-76E89924DB31}"/>
              </a:ext>
            </a:extLst>
          </p:cNvPr>
          <p:cNvSpPr txBox="1"/>
          <p:nvPr/>
        </p:nvSpPr>
        <p:spPr>
          <a:xfrm>
            <a:off x="5292763" y="6036076"/>
            <a:ext cx="635777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Widely known sample data + multilingual option</a:t>
            </a:r>
            <a:endParaRPr lang="en-SI" sz="2400" dirty="0"/>
          </a:p>
        </p:txBody>
      </p:sp>
    </p:spTree>
    <p:extLst>
      <p:ext uri="{BB962C8B-B14F-4D97-AF65-F5344CB8AC3E}">
        <p14:creationId xmlns:p14="http://schemas.microsoft.com/office/powerpoint/2010/main" val="3211778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EMP / DEPT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B296068-1404-B6D4-5E6F-E1E0AFD8BC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887" y="1449539"/>
            <a:ext cx="9010650" cy="5057775"/>
          </a:xfrm>
          <a:custGeom>
            <a:avLst/>
            <a:gdLst>
              <a:gd name="connsiteX0" fmla="*/ 0 w 9010650"/>
              <a:gd name="connsiteY0" fmla="*/ 0 h 5057775"/>
              <a:gd name="connsiteX1" fmla="*/ 603020 w 9010650"/>
              <a:gd name="connsiteY1" fmla="*/ 0 h 5057775"/>
              <a:gd name="connsiteX2" fmla="*/ 1115934 w 9010650"/>
              <a:gd name="connsiteY2" fmla="*/ 0 h 5057775"/>
              <a:gd name="connsiteX3" fmla="*/ 1809061 w 9010650"/>
              <a:gd name="connsiteY3" fmla="*/ 0 h 5057775"/>
              <a:gd name="connsiteX4" fmla="*/ 2502188 w 9010650"/>
              <a:gd name="connsiteY4" fmla="*/ 0 h 5057775"/>
              <a:gd name="connsiteX5" fmla="*/ 3105209 w 9010650"/>
              <a:gd name="connsiteY5" fmla="*/ 0 h 5057775"/>
              <a:gd name="connsiteX6" fmla="*/ 3618123 w 9010650"/>
              <a:gd name="connsiteY6" fmla="*/ 0 h 5057775"/>
              <a:gd name="connsiteX7" fmla="*/ 4131036 w 9010650"/>
              <a:gd name="connsiteY7" fmla="*/ 0 h 5057775"/>
              <a:gd name="connsiteX8" fmla="*/ 4734057 w 9010650"/>
              <a:gd name="connsiteY8" fmla="*/ 0 h 5057775"/>
              <a:gd name="connsiteX9" fmla="*/ 5517290 w 9010650"/>
              <a:gd name="connsiteY9" fmla="*/ 0 h 5057775"/>
              <a:gd name="connsiteX10" fmla="*/ 6030204 w 9010650"/>
              <a:gd name="connsiteY10" fmla="*/ 0 h 5057775"/>
              <a:gd name="connsiteX11" fmla="*/ 6453012 w 9010650"/>
              <a:gd name="connsiteY11" fmla="*/ 0 h 5057775"/>
              <a:gd name="connsiteX12" fmla="*/ 6965926 w 9010650"/>
              <a:gd name="connsiteY12" fmla="*/ 0 h 5057775"/>
              <a:gd name="connsiteX13" fmla="*/ 7478840 w 9010650"/>
              <a:gd name="connsiteY13" fmla="*/ 0 h 5057775"/>
              <a:gd name="connsiteX14" fmla="*/ 8352179 w 9010650"/>
              <a:gd name="connsiteY14" fmla="*/ 0 h 5057775"/>
              <a:gd name="connsiteX15" fmla="*/ 9010650 w 9010650"/>
              <a:gd name="connsiteY15" fmla="*/ 0 h 5057775"/>
              <a:gd name="connsiteX16" fmla="*/ 9010650 w 9010650"/>
              <a:gd name="connsiteY16" fmla="*/ 480489 h 5057775"/>
              <a:gd name="connsiteX17" fmla="*/ 9010650 w 9010650"/>
              <a:gd name="connsiteY17" fmla="*/ 1062133 h 5057775"/>
              <a:gd name="connsiteX18" fmla="*/ 9010650 w 9010650"/>
              <a:gd name="connsiteY18" fmla="*/ 1795510 h 5057775"/>
              <a:gd name="connsiteX19" fmla="*/ 9010650 w 9010650"/>
              <a:gd name="connsiteY19" fmla="*/ 2275999 h 5057775"/>
              <a:gd name="connsiteX20" fmla="*/ 9010650 w 9010650"/>
              <a:gd name="connsiteY20" fmla="*/ 2756487 h 5057775"/>
              <a:gd name="connsiteX21" fmla="*/ 9010650 w 9010650"/>
              <a:gd name="connsiteY21" fmla="*/ 3439287 h 5057775"/>
              <a:gd name="connsiteX22" fmla="*/ 9010650 w 9010650"/>
              <a:gd name="connsiteY22" fmla="*/ 3919776 h 5057775"/>
              <a:gd name="connsiteX23" fmla="*/ 9010650 w 9010650"/>
              <a:gd name="connsiteY23" fmla="*/ 4450842 h 5057775"/>
              <a:gd name="connsiteX24" fmla="*/ 9010650 w 9010650"/>
              <a:gd name="connsiteY24" fmla="*/ 5057775 h 5057775"/>
              <a:gd name="connsiteX25" fmla="*/ 8227417 w 9010650"/>
              <a:gd name="connsiteY25" fmla="*/ 5057775 h 5057775"/>
              <a:gd name="connsiteX26" fmla="*/ 7804609 w 9010650"/>
              <a:gd name="connsiteY26" fmla="*/ 5057775 h 5057775"/>
              <a:gd name="connsiteX27" fmla="*/ 7201589 w 9010650"/>
              <a:gd name="connsiteY27" fmla="*/ 5057775 h 5057775"/>
              <a:gd name="connsiteX28" fmla="*/ 6328249 w 9010650"/>
              <a:gd name="connsiteY28" fmla="*/ 5057775 h 5057775"/>
              <a:gd name="connsiteX29" fmla="*/ 5815335 w 9010650"/>
              <a:gd name="connsiteY29" fmla="*/ 5057775 h 5057775"/>
              <a:gd name="connsiteX30" fmla="*/ 4941995 w 9010650"/>
              <a:gd name="connsiteY30" fmla="*/ 5057775 h 5057775"/>
              <a:gd name="connsiteX31" fmla="*/ 4068655 w 9010650"/>
              <a:gd name="connsiteY31" fmla="*/ 5057775 h 5057775"/>
              <a:gd name="connsiteX32" fmla="*/ 3375528 w 9010650"/>
              <a:gd name="connsiteY32" fmla="*/ 5057775 h 5057775"/>
              <a:gd name="connsiteX33" fmla="*/ 2682401 w 9010650"/>
              <a:gd name="connsiteY33" fmla="*/ 5057775 h 5057775"/>
              <a:gd name="connsiteX34" fmla="*/ 2079381 w 9010650"/>
              <a:gd name="connsiteY34" fmla="*/ 5057775 h 5057775"/>
              <a:gd name="connsiteX35" fmla="*/ 1566467 w 9010650"/>
              <a:gd name="connsiteY35" fmla="*/ 5057775 h 5057775"/>
              <a:gd name="connsiteX36" fmla="*/ 783233 w 9010650"/>
              <a:gd name="connsiteY36" fmla="*/ 5057775 h 5057775"/>
              <a:gd name="connsiteX37" fmla="*/ 0 w 9010650"/>
              <a:gd name="connsiteY37" fmla="*/ 5057775 h 5057775"/>
              <a:gd name="connsiteX38" fmla="*/ 0 w 9010650"/>
              <a:gd name="connsiteY38" fmla="*/ 4476131 h 5057775"/>
              <a:gd name="connsiteX39" fmla="*/ 0 w 9010650"/>
              <a:gd name="connsiteY39" fmla="*/ 3995642 h 5057775"/>
              <a:gd name="connsiteX40" fmla="*/ 0 w 9010650"/>
              <a:gd name="connsiteY40" fmla="*/ 3312843 h 5057775"/>
              <a:gd name="connsiteX41" fmla="*/ 0 w 9010650"/>
              <a:gd name="connsiteY41" fmla="*/ 2630043 h 5057775"/>
              <a:gd name="connsiteX42" fmla="*/ 0 w 9010650"/>
              <a:gd name="connsiteY42" fmla="*/ 1947243 h 5057775"/>
              <a:gd name="connsiteX43" fmla="*/ 0 w 9010650"/>
              <a:gd name="connsiteY43" fmla="*/ 1416177 h 5057775"/>
              <a:gd name="connsiteX44" fmla="*/ 0 w 9010650"/>
              <a:gd name="connsiteY44" fmla="*/ 783955 h 5057775"/>
              <a:gd name="connsiteX45" fmla="*/ 0 w 9010650"/>
              <a:gd name="connsiteY45" fmla="*/ 0 h 505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010650" h="5057775" fill="none" extrusionOk="0">
                <a:moveTo>
                  <a:pt x="0" y="0"/>
                </a:moveTo>
                <a:cubicBezTo>
                  <a:pt x="167455" y="2261"/>
                  <a:pt x="390992" y="17892"/>
                  <a:pt x="603020" y="0"/>
                </a:cubicBezTo>
                <a:cubicBezTo>
                  <a:pt x="815048" y="-17892"/>
                  <a:pt x="888308" y="19687"/>
                  <a:pt x="1115934" y="0"/>
                </a:cubicBezTo>
                <a:cubicBezTo>
                  <a:pt x="1343560" y="-19687"/>
                  <a:pt x="1632828" y="-33364"/>
                  <a:pt x="1809061" y="0"/>
                </a:cubicBezTo>
                <a:cubicBezTo>
                  <a:pt x="1985294" y="33364"/>
                  <a:pt x="2346949" y="33715"/>
                  <a:pt x="2502188" y="0"/>
                </a:cubicBezTo>
                <a:cubicBezTo>
                  <a:pt x="2657427" y="-33715"/>
                  <a:pt x="2933898" y="-21359"/>
                  <a:pt x="3105209" y="0"/>
                </a:cubicBezTo>
                <a:cubicBezTo>
                  <a:pt x="3276520" y="21359"/>
                  <a:pt x="3411851" y="-21805"/>
                  <a:pt x="3618123" y="0"/>
                </a:cubicBezTo>
                <a:cubicBezTo>
                  <a:pt x="3824395" y="21805"/>
                  <a:pt x="3914138" y="-14640"/>
                  <a:pt x="4131036" y="0"/>
                </a:cubicBezTo>
                <a:cubicBezTo>
                  <a:pt x="4347934" y="14640"/>
                  <a:pt x="4576376" y="335"/>
                  <a:pt x="4734057" y="0"/>
                </a:cubicBezTo>
                <a:cubicBezTo>
                  <a:pt x="4891738" y="-335"/>
                  <a:pt x="5344708" y="-9831"/>
                  <a:pt x="5517290" y="0"/>
                </a:cubicBezTo>
                <a:cubicBezTo>
                  <a:pt x="5689872" y="9831"/>
                  <a:pt x="5876145" y="-13826"/>
                  <a:pt x="6030204" y="0"/>
                </a:cubicBezTo>
                <a:cubicBezTo>
                  <a:pt x="6184263" y="13826"/>
                  <a:pt x="6333657" y="-9816"/>
                  <a:pt x="6453012" y="0"/>
                </a:cubicBezTo>
                <a:cubicBezTo>
                  <a:pt x="6572367" y="9816"/>
                  <a:pt x="6740384" y="25377"/>
                  <a:pt x="6965926" y="0"/>
                </a:cubicBezTo>
                <a:cubicBezTo>
                  <a:pt x="7191468" y="-25377"/>
                  <a:pt x="7286996" y="-22960"/>
                  <a:pt x="7478840" y="0"/>
                </a:cubicBezTo>
                <a:cubicBezTo>
                  <a:pt x="7670684" y="22960"/>
                  <a:pt x="8164906" y="-23462"/>
                  <a:pt x="8352179" y="0"/>
                </a:cubicBezTo>
                <a:cubicBezTo>
                  <a:pt x="8539452" y="23462"/>
                  <a:pt x="8741127" y="-2883"/>
                  <a:pt x="9010650" y="0"/>
                </a:cubicBezTo>
                <a:cubicBezTo>
                  <a:pt x="9032452" y="104883"/>
                  <a:pt x="9011943" y="317539"/>
                  <a:pt x="9010650" y="480489"/>
                </a:cubicBezTo>
                <a:cubicBezTo>
                  <a:pt x="9009357" y="643439"/>
                  <a:pt x="8985338" y="774399"/>
                  <a:pt x="9010650" y="1062133"/>
                </a:cubicBezTo>
                <a:cubicBezTo>
                  <a:pt x="9035962" y="1349867"/>
                  <a:pt x="9006455" y="1584924"/>
                  <a:pt x="9010650" y="1795510"/>
                </a:cubicBezTo>
                <a:cubicBezTo>
                  <a:pt x="9014845" y="2006096"/>
                  <a:pt x="9025887" y="2101390"/>
                  <a:pt x="9010650" y="2275999"/>
                </a:cubicBezTo>
                <a:cubicBezTo>
                  <a:pt x="8995413" y="2450608"/>
                  <a:pt x="9010984" y="2566060"/>
                  <a:pt x="9010650" y="2756487"/>
                </a:cubicBezTo>
                <a:cubicBezTo>
                  <a:pt x="9010316" y="2946914"/>
                  <a:pt x="9012800" y="3292271"/>
                  <a:pt x="9010650" y="3439287"/>
                </a:cubicBezTo>
                <a:cubicBezTo>
                  <a:pt x="9008500" y="3586303"/>
                  <a:pt x="8998999" y="3733558"/>
                  <a:pt x="9010650" y="3919776"/>
                </a:cubicBezTo>
                <a:cubicBezTo>
                  <a:pt x="9022301" y="4105994"/>
                  <a:pt x="9006570" y="4263758"/>
                  <a:pt x="9010650" y="4450842"/>
                </a:cubicBezTo>
                <a:cubicBezTo>
                  <a:pt x="9014730" y="4637926"/>
                  <a:pt x="9030070" y="4924596"/>
                  <a:pt x="9010650" y="5057775"/>
                </a:cubicBezTo>
                <a:cubicBezTo>
                  <a:pt x="8745833" y="5034994"/>
                  <a:pt x="8401138" y="5086653"/>
                  <a:pt x="8227417" y="5057775"/>
                </a:cubicBezTo>
                <a:cubicBezTo>
                  <a:pt x="8053696" y="5028897"/>
                  <a:pt x="7905047" y="5065478"/>
                  <a:pt x="7804609" y="5057775"/>
                </a:cubicBezTo>
                <a:cubicBezTo>
                  <a:pt x="7704171" y="5050072"/>
                  <a:pt x="7455806" y="5067956"/>
                  <a:pt x="7201589" y="5057775"/>
                </a:cubicBezTo>
                <a:cubicBezTo>
                  <a:pt x="6947372" y="5047594"/>
                  <a:pt x="6645611" y="5084946"/>
                  <a:pt x="6328249" y="5057775"/>
                </a:cubicBezTo>
                <a:cubicBezTo>
                  <a:pt x="6010887" y="5030604"/>
                  <a:pt x="6027485" y="5070756"/>
                  <a:pt x="5815335" y="5057775"/>
                </a:cubicBezTo>
                <a:cubicBezTo>
                  <a:pt x="5603185" y="5044794"/>
                  <a:pt x="5118950" y="5047091"/>
                  <a:pt x="4941995" y="5057775"/>
                </a:cubicBezTo>
                <a:cubicBezTo>
                  <a:pt x="4765040" y="5068459"/>
                  <a:pt x="4329808" y="5083448"/>
                  <a:pt x="4068655" y="5057775"/>
                </a:cubicBezTo>
                <a:cubicBezTo>
                  <a:pt x="3807502" y="5032102"/>
                  <a:pt x="3616432" y="5080806"/>
                  <a:pt x="3375528" y="5057775"/>
                </a:cubicBezTo>
                <a:cubicBezTo>
                  <a:pt x="3134624" y="5034744"/>
                  <a:pt x="3002869" y="5032607"/>
                  <a:pt x="2682401" y="5057775"/>
                </a:cubicBezTo>
                <a:cubicBezTo>
                  <a:pt x="2361933" y="5082943"/>
                  <a:pt x="2339292" y="5063798"/>
                  <a:pt x="2079381" y="5057775"/>
                </a:cubicBezTo>
                <a:cubicBezTo>
                  <a:pt x="1819470" y="5051752"/>
                  <a:pt x="1814423" y="5063739"/>
                  <a:pt x="1566467" y="5057775"/>
                </a:cubicBezTo>
                <a:cubicBezTo>
                  <a:pt x="1318511" y="5051811"/>
                  <a:pt x="1131233" y="5028965"/>
                  <a:pt x="783233" y="5057775"/>
                </a:cubicBezTo>
                <a:cubicBezTo>
                  <a:pt x="435233" y="5086585"/>
                  <a:pt x="303386" y="5039586"/>
                  <a:pt x="0" y="5057775"/>
                </a:cubicBezTo>
                <a:cubicBezTo>
                  <a:pt x="12806" y="4860039"/>
                  <a:pt x="-3660" y="4691731"/>
                  <a:pt x="0" y="4476131"/>
                </a:cubicBezTo>
                <a:cubicBezTo>
                  <a:pt x="3660" y="4260531"/>
                  <a:pt x="-23959" y="4187740"/>
                  <a:pt x="0" y="3995642"/>
                </a:cubicBezTo>
                <a:cubicBezTo>
                  <a:pt x="23959" y="3803544"/>
                  <a:pt x="-4397" y="3534074"/>
                  <a:pt x="0" y="3312843"/>
                </a:cubicBezTo>
                <a:cubicBezTo>
                  <a:pt x="4397" y="3091612"/>
                  <a:pt x="20649" y="2906845"/>
                  <a:pt x="0" y="2630043"/>
                </a:cubicBezTo>
                <a:cubicBezTo>
                  <a:pt x="-20649" y="2353241"/>
                  <a:pt x="-29643" y="2284280"/>
                  <a:pt x="0" y="1947243"/>
                </a:cubicBezTo>
                <a:cubicBezTo>
                  <a:pt x="29643" y="1610206"/>
                  <a:pt x="11547" y="1563376"/>
                  <a:pt x="0" y="1416177"/>
                </a:cubicBezTo>
                <a:cubicBezTo>
                  <a:pt x="-11547" y="1268978"/>
                  <a:pt x="-4036" y="1031370"/>
                  <a:pt x="0" y="783955"/>
                </a:cubicBezTo>
                <a:cubicBezTo>
                  <a:pt x="4036" y="536540"/>
                  <a:pt x="-17091" y="298620"/>
                  <a:pt x="0" y="0"/>
                </a:cubicBezTo>
                <a:close/>
              </a:path>
              <a:path w="9010650" h="5057775" stroke="0" extrusionOk="0">
                <a:moveTo>
                  <a:pt x="0" y="0"/>
                </a:moveTo>
                <a:cubicBezTo>
                  <a:pt x="138943" y="13011"/>
                  <a:pt x="422079" y="2511"/>
                  <a:pt x="693127" y="0"/>
                </a:cubicBezTo>
                <a:cubicBezTo>
                  <a:pt x="964175" y="-2511"/>
                  <a:pt x="981452" y="9848"/>
                  <a:pt x="1206041" y="0"/>
                </a:cubicBezTo>
                <a:cubicBezTo>
                  <a:pt x="1430630" y="-9848"/>
                  <a:pt x="1721541" y="25657"/>
                  <a:pt x="2079381" y="0"/>
                </a:cubicBezTo>
                <a:cubicBezTo>
                  <a:pt x="2437221" y="-25657"/>
                  <a:pt x="2482570" y="-8390"/>
                  <a:pt x="2592295" y="0"/>
                </a:cubicBezTo>
                <a:cubicBezTo>
                  <a:pt x="2702020" y="8390"/>
                  <a:pt x="3044918" y="11629"/>
                  <a:pt x="3375528" y="0"/>
                </a:cubicBezTo>
                <a:cubicBezTo>
                  <a:pt x="3706138" y="-11629"/>
                  <a:pt x="3886194" y="-16692"/>
                  <a:pt x="4158762" y="0"/>
                </a:cubicBezTo>
                <a:cubicBezTo>
                  <a:pt x="4431330" y="16692"/>
                  <a:pt x="4481138" y="-21642"/>
                  <a:pt x="4761782" y="0"/>
                </a:cubicBezTo>
                <a:cubicBezTo>
                  <a:pt x="5042426" y="21642"/>
                  <a:pt x="5238975" y="18257"/>
                  <a:pt x="5454909" y="0"/>
                </a:cubicBezTo>
                <a:cubicBezTo>
                  <a:pt x="5670843" y="-18257"/>
                  <a:pt x="5840558" y="10681"/>
                  <a:pt x="6057929" y="0"/>
                </a:cubicBezTo>
                <a:cubicBezTo>
                  <a:pt x="6275300" y="-10681"/>
                  <a:pt x="6452061" y="6653"/>
                  <a:pt x="6841163" y="0"/>
                </a:cubicBezTo>
                <a:cubicBezTo>
                  <a:pt x="7230265" y="-6653"/>
                  <a:pt x="7109144" y="8433"/>
                  <a:pt x="7354077" y="0"/>
                </a:cubicBezTo>
                <a:cubicBezTo>
                  <a:pt x="7599010" y="-8433"/>
                  <a:pt x="7750450" y="-14744"/>
                  <a:pt x="8137310" y="0"/>
                </a:cubicBezTo>
                <a:cubicBezTo>
                  <a:pt x="8524170" y="14744"/>
                  <a:pt x="8649574" y="10295"/>
                  <a:pt x="9010650" y="0"/>
                </a:cubicBezTo>
                <a:cubicBezTo>
                  <a:pt x="9010240" y="239240"/>
                  <a:pt x="9008171" y="441061"/>
                  <a:pt x="9010650" y="733377"/>
                </a:cubicBezTo>
                <a:cubicBezTo>
                  <a:pt x="9013129" y="1025693"/>
                  <a:pt x="9017472" y="1144720"/>
                  <a:pt x="9010650" y="1466755"/>
                </a:cubicBezTo>
                <a:cubicBezTo>
                  <a:pt x="9003828" y="1788790"/>
                  <a:pt x="9035594" y="1878505"/>
                  <a:pt x="9010650" y="1997821"/>
                </a:cubicBezTo>
                <a:cubicBezTo>
                  <a:pt x="8985706" y="2117137"/>
                  <a:pt x="9012402" y="2409439"/>
                  <a:pt x="9010650" y="2579465"/>
                </a:cubicBezTo>
                <a:cubicBezTo>
                  <a:pt x="9008898" y="2749491"/>
                  <a:pt x="9022907" y="2953587"/>
                  <a:pt x="9010650" y="3059954"/>
                </a:cubicBezTo>
                <a:cubicBezTo>
                  <a:pt x="8998393" y="3166321"/>
                  <a:pt x="8979964" y="3470153"/>
                  <a:pt x="9010650" y="3692176"/>
                </a:cubicBezTo>
                <a:cubicBezTo>
                  <a:pt x="9041336" y="3914199"/>
                  <a:pt x="9027013" y="4046003"/>
                  <a:pt x="9010650" y="4172664"/>
                </a:cubicBezTo>
                <a:cubicBezTo>
                  <a:pt x="8994287" y="4299325"/>
                  <a:pt x="8974243" y="4857611"/>
                  <a:pt x="9010650" y="5057775"/>
                </a:cubicBezTo>
                <a:cubicBezTo>
                  <a:pt x="8866405" y="5038946"/>
                  <a:pt x="8758859" y="5069729"/>
                  <a:pt x="8587843" y="5057775"/>
                </a:cubicBezTo>
                <a:cubicBezTo>
                  <a:pt x="8416827" y="5045821"/>
                  <a:pt x="8229901" y="5086113"/>
                  <a:pt x="7984822" y="5057775"/>
                </a:cubicBezTo>
                <a:cubicBezTo>
                  <a:pt x="7739743" y="5029437"/>
                  <a:pt x="7664487" y="5035695"/>
                  <a:pt x="7381802" y="5057775"/>
                </a:cubicBezTo>
                <a:cubicBezTo>
                  <a:pt x="7099117" y="5079855"/>
                  <a:pt x="6879768" y="5077141"/>
                  <a:pt x="6688675" y="5057775"/>
                </a:cubicBezTo>
                <a:cubicBezTo>
                  <a:pt x="6497582" y="5038409"/>
                  <a:pt x="6351399" y="5062927"/>
                  <a:pt x="6265867" y="5057775"/>
                </a:cubicBezTo>
                <a:cubicBezTo>
                  <a:pt x="6180335" y="5052623"/>
                  <a:pt x="5792958" y="5088302"/>
                  <a:pt x="5572740" y="5057775"/>
                </a:cubicBezTo>
                <a:cubicBezTo>
                  <a:pt x="5352522" y="5027248"/>
                  <a:pt x="4879267" y="5043648"/>
                  <a:pt x="4699401" y="5057775"/>
                </a:cubicBezTo>
                <a:cubicBezTo>
                  <a:pt x="4519535" y="5071902"/>
                  <a:pt x="4277519" y="5071939"/>
                  <a:pt x="4006274" y="5057775"/>
                </a:cubicBezTo>
                <a:cubicBezTo>
                  <a:pt x="3735029" y="5043611"/>
                  <a:pt x="3679381" y="5081109"/>
                  <a:pt x="3403253" y="5057775"/>
                </a:cubicBezTo>
                <a:cubicBezTo>
                  <a:pt x="3127125" y="5034441"/>
                  <a:pt x="2990063" y="5026572"/>
                  <a:pt x="2710126" y="5057775"/>
                </a:cubicBezTo>
                <a:cubicBezTo>
                  <a:pt x="2430189" y="5088978"/>
                  <a:pt x="2028195" y="5041876"/>
                  <a:pt x="1836786" y="5057775"/>
                </a:cubicBezTo>
                <a:cubicBezTo>
                  <a:pt x="1645377" y="5073674"/>
                  <a:pt x="1620594" y="5055802"/>
                  <a:pt x="1413979" y="5057775"/>
                </a:cubicBezTo>
                <a:cubicBezTo>
                  <a:pt x="1207364" y="5059748"/>
                  <a:pt x="1165689" y="5076256"/>
                  <a:pt x="991171" y="5057775"/>
                </a:cubicBezTo>
                <a:cubicBezTo>
                  <a:pt x="816653" y="5039294"/>
                  <a:pt x="384793" y="5101940"/>
                  <a:pt x="0" y="5057775"/>
                </a:cubicBezTo>
                <a:cubicBezTo>
                  <a:pt x="12432" y="4877867"/>
                  <a:pt x="13316" y="4706087"/>
                  <a:pt x="0" y="4577286"/>
                </a:cubicBezTo>
                <a:cubicBezTo>
                  <a:pt x="-13316" y="4448485"/>
                  <a:pt x="-19139" y="4108350"/>
                  <a:pt x="0" y="3843909"/>
                </a:cubicBezTo>
                <a:cubicBezTo>
                  <a:pt x="19139" y="3579468"/>
                  <a:pt x="4094" y="3378880"/>
                  <a:pt x="0" y="3262265"/>
                </a:cubicBezTo>
                <a:cubicBezTo>
                  <a:pt x="-4094" y="3145650"/>
                  <a:pt x="12618" y="2677298"/>
                  <a:pt x="0" y="2528888"/>
                </a:cubicBezTo>
                <a:cubicBezTo>
                  <a:pt x="-12618" y="2380478"/>
                  <a:pt x="35993" y="2006618"/>
                  <a:pt x="0" y="1795510"/>
                </a:cubicBezTo>
                <a:cubicBezTo>
                  <a:pt x="-35993" y="1584402"/>
                  <a:pt x="-7989" y="1463788"/>
                  <a:pt x="0" y="1264444"/>
                </a:cubicBezTo>
                <a:cubicBezTo>
                  <a:pt x="7989" y="1065100"/>
                  <a:pt x="33304" y="820834"/>
                  <a:pt x="0" y="581644"/>
                </a:cubicBezTo>
                <a:cubicBezTo>
                  <a:pt x="-33304" y="342454"/>
                  <a:pt x="4511" y="163371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536056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BE3F3C7-F934-45AE-83FE-22682868A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3" y="1888621"/>
            <a:ext cx="11401908" cy="4378288"/>
          </a:xfrm>
          <a:custGeom>
            <a:avLst/>
            <a:gdLst>
              <a:gd name="connsiteX0" fmla="*/ 0 w 11401908"/>
              <a:gd name="connsiteY0" fmla="*/ 0 h 4378288"/>
              <a:gd name="connsiteX1" fmla="*/ 670700 w 11401908"/>
              <a:gd name="connsiteY1" fmla="*/ 0 h 4378288"/>
              <a:gd name="connsiteX2" fmla="*/ 1341401 w 11401908"/>
              <a:gd name="connsiteY2" fmla="*/ 0 h 4378288"/>
              <a:gd name="connsiteX3" fmla="*/ 2126120 w 11401908"/>
              <a:gd name="connsiteY3" fmla="*/ 0 h 4378288"/>
              <a:gd name="connsiteX4" fmla="*/ 2910840 w 11401908"/>
              <a:gd name="connsiteY4" fmla="*/ 0 h 4378288"/>
              <a:gd name="connsiteX5" fmla="*/ 3239483 w 11401908"/>
              <a:gd name="connsiteY5" fmla="*/ 0 h 4378288"/>
              <a:gd name="connsiteX6" fmla="*/ 3796165 w 11401908"/>
              <a:gd name="connsiteY6" fmla="*/ 0 h 4378288"/>
              <a:gd name="connsiteX7" fmla="*/ 4580884 w 11401908"/>
              <a:gd name="connsiteY7" fmla="*/ 0 h 4378288"/>
              <a:gd name="connsiteX8" fmla="*/ 5479623 w 11401908"/>
              <a:gd name="connsiteY8" fmla="*/ 0 h 4378288"/>
              <a:gd name="connsiteX9" fmla="*/ 6378361 w 11401908"/>
              <a:gd name="connsiteY9" fmla="*/ 0 h 4378288"/>
              <a:gd name="connsiteX10" fmla="*/ 6821024 w 11401908"/>
              <a:gd name="connsiteY10" fmla="*/ 0 h 4378288"/>
              <a:gd name="connsiteX11" fmla="*/ 7149667 w 11401908"/>
              <a:gd name="connsiteY11" fmla="*/ 0 h 4378288"/>
              <a:gd name="connsiteX12" fmla="*/ 7592329 w 11401908"/>
              <a:gd name="connsiteY12" fmla="*/ 0 h 4378288"/>
              <a:gd name="connsiteX13" fmla="*/ 8263030 w 11401908"/>
              <a:gd name="connsiteY13" fmla="*/ 0 h 4378288"/>
              <a:gd name="connsiteX14" fmla="*/ 8933730 w 11401908"/>
              <a:gd name="connsiteY14" fmla="*/ 0 h 4378288"/>
              <a:gd name="connsiteX15" fmla="*/ 9262373 w 11401908"/>
              <a:gd name="connsiteY15" fmla="*/ 0 h 4378288"/>
              <a:gd name="connsiteX16" fmla="*/ 9819055 w 11401908"/>
              <a:gd name="connsiteY16" fmla="*/ 0 h 4378288"/>
              <a:gd name="connsiteX17" fmla="*/ 10717794 w 11401908"/>
              <a:gd name="connsiteY17" fmla="*/ 0 h 4378288"/>
              <a:gd name="connsiteX18" fmla="*/ 11401908 w 11401908"/>
              <a:gd name="connsiteY18" fmla="*/ 0 h 4378288"/>
              <a:gd name="connsiteX19" fmla="*/ 11401908 w 11401908"/>
              <a:gd name="connsiteY19" fmla="*/ 537904 h 4378288"/>
              <a:gd name="connsiteX20" fmla="*/ 11401908 w 11401908"/>
              <a:gd name="connsiteY20" fmla="*/ 1032025 h 4378288"/>
              <a:gd name="connsiteX21" fmla="*/ 11401908 w 11401908"/>
              <a:gd name="connsiteY21" fmla="*/ 1526146 h 4378288"/>
              <a:gd name="connsiteX22" fmla="*/ 11401908 w 11401908"/>
              <a:gd name="connsiteY22" fmla="*/ 2195399 h 4378288"/>
              <a:gd name="connsiteX23" fmla="*/ 11401908 w 11401908"/>
              <a:gd name="connsiteY23" fmla="*/ 2777086 h 4378288"/>
              <a:gd name="connsiteX24" fmla="*/ 11401908 w 11401908"/>
              <a:gd name="connsiteY24" fmla="*/ 3446338 h 4378288"/>
              <a:gd name="connsiteX25" fmla="*/ 11401908 w 11401908"/>
              <a:gd name="connsiteY25" fmla="*/ 4378288 h 4378288"/>
              <a:gd name="connsiteX26" fmla="*/ 10617188 w 11401908"/>
              <a:gd name="connsiteY26" fmla="*/ 4378288 h 4378288"/>
              <a:gd name="connsiteX27" fmla="*/ 10174526 w 11401908"/>
              <a:gd name="connsiteY27" fmla="*/ 4378288 h 4378288"/>
              <a:gd name="connsiteX28" fmla="*/ 9731864 w 11401908"/>
              <a:gd name="connsiteY28" fmla="*/ 4378288 h 4378288"/>
              <a:gd name="connsiteX29" fmla="*/ 8833125 w 11401908"/>
              <a:gd name="connsiteY29" fmla="*/ 4378288 h 4378288"/>
              <a:gd name="connsiteX30" fmla="*/ 8162425 w 11401908"/>
              <a:gd name="connsiteY30" fmla="*/ 4378288 h 4378288"/>
              <a:gd name="connsiteX31" fmla="*/ 7833781 w 11401908"/>
              <a:gd name="connsiteY31" fmla="*/ 4378288 h 4378288"/>
              <a:gd name="connsiteX32" fmla="*/ 7391119 w 11401908"/>
              <a:gd name="connsiteY32" fmla="*/ 4378288 h 4378288"/>
              <a:gd name="connsiteX33" fmla="*/ 6606400 w 11401908"/>
              <a:gd name="connsiteY33" fmla="*/ 4378288 h 4378288"/>
              <a:gd name="connsiteX34" fmla="*/ 6163737 w 11401908"/>
              <a:gd name="connsiteY34" fmla="*/ 4378288 h 4378288"/>
              <a:gd name="connsiteX35" fmla="*/ 5379018 w 11401908"/>
              <a:gd name="connsiteY35" fmla="*/ 4378288 h 4378288"/>
              <a:gd name="connsiteX36" fmla="*/ 5050375 w 11401908"/>
              <a:gd name="connsiteY36" fmla="*/ 4378288 h 4378288"/>
              <a:gd name="connsiteX37" fmla="*/ 4379674 w 11401908"/>
              <a:gd name="connsiteY37" fmla="*/ 4378288 h 4378288"/>
              <a:gd name="connsiteX38" fmla="*/ 3822993 w 11401908"/>
              <a:gd name="connsiteY38" fmla="*/ 4378288 h 4378288"/>
              <a:gd name="connsiteX39" fmla="*/ 3152292 w 11401908"/>
              <a:gd name="connsiteY39" fmla="*/ 4378288 h 4378288"/>
              <a:gd name="connsiteX40" fmla="*/ 2481592 w 11401908"/>
              <a:gd name="connsiteY40" fmla="*/ 4378288 h 4378288"/>
              <a:gd name="connsiteX41" fmla="*/ 1810891 w 11401908"/>
              <a:gd name="connsiteY41" fmla="*/ 4378288 h 4378288"/>
              <a:gd name="connsiteX42" fmla="*/ 1026172 w 11401908"/>
              <a:gd name="connsiteY42" fmla="*/ 4378288 h 4378288"/>
              <a:gd name="connsiteX43" fmla="*/ 697528 w 11401908"/>
              <a:gd name="connsiteY43" fmla="*/ 4378288 h 4378288"/>
              <a:gd name="connsiteX44" fmla="*/ 0 w 11401908"/>
              <a:gd name="connsiteY44" fmla="*/ 4378288 h 4378288"/>
              <a:gd name="connsiteX45" fmla="*/ 0 w 11401908"/>
              <a:gd name="connsiteY45" fmla="*/ 3709035 h 4378288"/>
              <a:gd name="connsiteX46" fmla="*/ 0 w 11401908"/>
              <a:gd name="connsiteY46" fmla="*/ 3083566 h 4378288"/>
              <a:gd name="connsiteX47" fmla="*/ 0 w 11401908"/>
              <a:gd name="connsiteY47" fmla="*/ 2589445 h 4378288"/>
              <a:gd name="connsiteX48" fmla="*/ 0 w 11401908"/>
              <a:gd name="connsiteY48" fmla="*/ 2051541 h 4378288"/>
              <a:gd name="connsiteX49" fmla="*/ 0 w 11401908"/>
              <a:gd name="connsiteY49" fmla="*/ 1338505 h 4378288"/>
              <a:gd name="connsiteX50" fmla="*/ 0 w 11401908"/>
              <a:gd name="connsiteY50" fmla="*/ 844384 h 4378288"/>
              <a:gd name="connsiteX51" fmla="*/ 0 w 11401908"/>
              <a:gd name="connsiteY51" fmla="*/ 0 h 437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401908" h="4378288" fill="none" extrusionOk="0">
                <a:moveTo>
                  <a:pt x="0" y="0"/>
                </a:moveTo>
                <a:cubicBezTo>
                  <a:pt x="329849" y="-16421"/>
                  <a:pt x="491079" y="19942"/>
                  <a:pt x="670700" y="0"/>
                </a:cubicBezTo>
                <a:cubicBezTo>
                  <a:pt x="850321" y="-19942"/>
                  <a:pt x="1149481" y="-23283"/>
                  <a:pt x="1341401" y="0"/>
                </a:cubicBezTo>
                <a:cubicBezTo>
                  <a:pt x="1533321" y="23283"/>
                  <a:pt x="1844472" y="23785"/>
                  <a:pt x="2126120" y="0"/>
                </a:cubicBezTo>
                <a:cubicBezTo>
                  <a:pt x="2407768" y="-23785"/>
                  <a:pt x="2653592" y="-22613"/>
                  <a:pt x="2910840" y="0"/>
                </a:cubicBezTo>
                <a:cubicBezTo>
                  <a:pt x="3168088" y="22613"/>
                  <a:pt x="3143622" y="4271"/>
                  <a:pt x="3239483" y="0"/>
                </a:cubicBezTo>
                <a:cubicBezTo>
                  <a:pt x="3335344" y="-4271"/>
                  <a:pt x="3598779" y="1899"/>
                  <a:pt x="3796165" y="0"/>
                </a:cubicBezTo>
                <a:cubicBezTo>
                  <a:pt x="3993551" y="-1899"/>
                  <a:pt x="4290091" y="30967"/>
                  <a:pt x="4580884" y="0"/>
                </a:cubicBezTo>
                <a:cubicBezTo>
                  <a:pt x="4871677" y="-30967"/>
                  <a:pt x="5286789" y="44735"/>
                  <a:pt x="5479623" y="0"/>
                </a:cubicBezTo>
                <a:cubicBezTo>
                  <a:pt x="5672457" y="-44735"/>
                  <a:pt x="6098993" y="23964"/>
                  <a:pt x="6378361" y="0"/>
                </a:cubicBezTo>
                <a:cubicBezTo>
                  <a:pt x="6657729" y="-23964"/>
                  <a:pt x="6621351" y="-9008"/>
                  <a:pt x="6821024" y="0"/>
                </a:cubicBezTo>
                <a:cubicBezTo>
                  <a:pt x="7020697" y="9008"/>
                  <a:pt x="7018590" y="-10304"/>
                  <a:pt x="7149667" y="0"/>
                </a:cubicBezTo>
                <a:cubicBezTo>
                  <a:pt x="7280744" y="10304"/>
                  <a:pt x="7449113" y="-8319"/>
                  <a:pt x="7592329" y="0"/>
                </a:cubicBezTo>
                <a:cubicBezTo>
                  <a:pt x="7735545" y="8319"/>
                  <a:pt x="7991763" y="21108"/>
                  <a:pt x="8263030" y="0"/>
                </a:cubicBezTo>
                <a:cubicBezTo>
                  <a:pt x="8534297" y="-21108"/>
                  <a:pt x="8786429" y="-11509"/>
                  <a:pt x="8933730" y="0"/>
                </a:cubicBezTo>
                <a:cubicBezTo>
                  <a:pt x="9081031" y="11509"/>
                  <a:pt x="9145622" y="-15929"/>
                  <a:pt x="9262373" y="0"/>
                </a:cubicBezTo>
                <a:cubicBezTo>
                  <a:pt x="9379124" y="15929"/>
                  <a:pt x="9648803" y="-23692"/>
                  <a:pt x="9819055" y="0"/>
                </a:cubicBezTo>
                <a:cubicBezTo>
                  <a:pt x="9989307" y="23692"/>
                  <a:pt x="10366154" y="30393"/>
                  <a:pt x="10717794" y="0"/>
                </a:cubicBezTo>
                <a:cubicBezTo>
                  <a:pt x="11069434" y="-30393"/>
                  <a:pt x="11148365" y="28471"/>
                  <a:pt x="11401908" y="0"/>
                </a:cubicBezTo>
                <a:cubicBezTo>
                  <a:pt x="11412809" y="122299"/>
                  <a:pt x="11415402" y="347470"/>
                  <a:pt x="11401908" y="537904"/>
                </a:cubicBezTo>
                <a:cubicBezTo>
                  <a:pt x="11388414" y="728338"/>
                  <a:pt x="11419010" y="812855"/>
                  <a:pt x="11401908" y="1032025"/>
                </a:cubicBezTo>
                <a:cubicBezTo>
                  <a:pt x="11384806" y="1251195"/>
                  <a:pt x="11405712" y="1401273"/>
                  <a:pt x="11401908" y="1526146"/>
                </a:cubicBezTo>
                <a:cubicBezTo>
                  <a:pt x="11398104" y="1651019"/>
                  <a:pt x="11406000" y="1980436"/>
                  <a:pt x="11401908" y="2195399"/>
                </a:cubicBezTo>
                <a:cubicBezTo>
                  <a:pt x="11397816" y="2410362"/>
                  <a:pt x="11393733" y="2486732"/>
                  <a:pt x="11401908" y="2777086"/>
                </a:cubicBezTo>
                <a:cubicBezTo>
                  <a:pt x="11410083" y="3067440"/>
                  <a:pt x="11423791" y="3142222"/>
                  <a:pt x="11401908" y="3446338"/>
                </a:cubicBezTo>
                <a:cubicBezTo>
                  <a:pt x="11380025" y="3750454"/>
                  <a:pt x="11442874" y="4089325"/>
                  <a:pt x="11401908" y="4378288"/>
                </a:cubicBezTo>
                <a:cubicBezTo>
                  <a:pt x="11106173" y="4366509"/>
                  <a:pt x="10782846" y="4371469"/>
                  <a:pt x="10617188" y="4378288"/>
                </a:cubicBezTo>
                <a:cubicBezTo>
                  <a:pt x="10451530" y="4385107"/>
                  <a:pt x="10379520" y="4394834"/>
                  <a:pt x="10174526" y="4378288"/>
                </a:cubicBezTo>
                <a:cubicBezTo>
                  <a:pt x="9969532" y="4361742"/>
                  <a:pt x="9862432" y="4387464"/>
                  <a:pt x="9731864" y="4378288"/>
                </a:cubicBezTo>
                <a:cubicBezTo>
                  <a:pt x="9601296" y="4369112"/>
                  <a:pt x="9090206" y="4344298"/>
                  <a:pt x="8833125" y="4378288"/>
                </a:cubicBezTo>
                <a:cubicBezTo>
                  <a:pt x="8576044" y="4412278"/>
                  <a:pt x="8340143" y="4375199"/>
                  <a:pt x="8162425" y="4378288"/>
                </a:cubicBezTo>
                <a:cubicBezTo>
                  <a:pt x="7984707" y="4381377"/>
                  <a:pt x="7922364" y="4389020"/>
                  <a:pt x="7833781" y="4378288"/>
                </a:cubicBezTo>
                <a:cubicBezTo>
                  <a:pt x="7745198" y="4367556"/>
                  <a:pt x="7590204" y="4390766"/>
                  <a:pt x="7391119" y="4378288"/>
                </a:cubicBezTo>
                <a:cubicBezTo>
                  <a:pt x="7192034" y="4365810"/>
                  <a:pt x="6766581" y="4365598"/>
                  <a:pt x="6606400" y="4378288"/>
                </a:cubicBezTo>
                <a:cubicBezTo>
                  <a:pt x="6446219" y="4390978"/>
                  <a:pt x="6380228" y="4398223"/>
                  <a:pt x="6163737" y="4378288"/>
                </a:cubicBezTo>
                <a:cubicBezTo>
                  <a:pt x="5947246" y="4358353"/>
                  <a:pt x="5739474" y="4405022"/>
                  <a:pt x="5379018" y="4378288"/>
                </a:cubicBezTo>
                <a:cubicBezTo>
                  <a:pt x="5018562" y="4351554"/>
                  <a:pt x="5167316" y="4390298"/>
                  <a:pt x="5050375" y="4378288"/>
                </a:cubicBezTo>
                <a:cubicBezTo>
                  <a:pt x="4933434" y="4366278"/>
                  <a:pt x="4519719" y="4347653"/>
                  <a:pt x="4379674" y="4378288"/>
                </a:cubicBezTo>
                <a:cubicBezTo>
                  <a:pt x="4239629" y="4408923"/>
                  <a:pt x="4081708" y="4357624"/>
                  <a:pt x="3822993" y="4378288"/>
                </a:cubicBezTo>
                <a:cubicBezTo>
                  <a:pt x="3564278" y="4398952"/>
                  <a:pt x="3351875" y="4398994"/>
                  <a:pt x="3152292" y="4378288"/>
                </a:cubicBezTo>
                <a:cubicBezTo>
                  <a:pt x="2952709" y="4357582"/>
                  <a:pt x="2753780" y="4395352"/>
                  <a:pt x="2481592" y="4378288"/>
                </a:cubicBezTo>
                <a:cubicBezTo>
                  <a:pt x="2209404" y="4361224"/>
                  <a:pt x="2035810" y="4386140"/>
                  <a:pt x="1810891" y="4378288"/>
                </a:cubicBezTo>
                <a:cubicBezTo>
                  <a:pt x="1585972" y="4370436"/>
                  <a:pt x="1408100" y="4354054"/>
                  <a:pt x="1026172" y="4378288"/>
                </a:cubicBezTo>
                <a:cubicBezTo>
                  <a:pt x="644244" y="4402522"/>
                  <a:pt x="770557" y="4387850"/>
                  <a:pt x="697528" y="4378288"/>
                </a:cubicBezTo>
                <a:cubicBezTo>
                  <a:pt x="624499" y="4368726"/>
                  <a:pt x="311285" y="4350569"/>
                  <a:pt x="0" y="4378288"/>
                </a:cubicBezTo>
                <a:cubicBezTo>
                  <a:pt x="9431" y="4151394"/>
                  <a:pt x="-32347" y="4010316"/>
                  <a:pt x="0" y="3709035"/>
                </a:cubicBezTo>
                <a:cubicBezTo>
                  <a:pt x="32347" y="3407754"/>
                  <a:pt x="-12807" y="3274225"/>
                  <a:pt x="0" y="3083566"/>
                </a:cubicBezTo>
                <a:cubicBezTo>
                  <a:pt x="12807" y="2892907"/>
                  <a:pt x="7116" y="2703083"/>
                  <a:pt x="0" y="2589445"/>
                </a:cubicBezTo>
                <a:cubicBezTo>
                  <a:pt x="-7116" y="2475807"/>
                  <a:pt x="-25983" y="2176691"/>
                  <a:pt x="0" y="2051541"/>
                </a:cubicBezTo>
                <a:cubicBezTo>
                  <a:pt x="25983" y="1926391"/>
                  <a:pt x="6021" y="1500325"/>
                  <a:pt x="0" y="1338505"/>
                </a:cubicBezTo>
                <a:cubicBezTo>
                  <a:pt x="-6021" y="1176685"/>
                  <a:pt x="12562" y="1079715"/>
                  <a:pt x="0" y="844384"/>
                </a:cubicBezTo>
                <a:cubicBezTo>
                  <a:pt x="-12562" y="609053"/>
                  <a:pt x="6457" y="419931"/>
                  <a:pt x="0" y="0"/>
                </a:cubicBezTo>
                <a:close/>
              </a:path>
              <a:path w="11401908" h="4378288" stroke="0" extrusionOk="0">
                <a:moveTo>
                  <a:pt x="0" y="0"/>
                </a:moveTo>
                <a:cubicBezTo>
                  <a:pt x="233733" y="-3010"/>
                  <a:pt x="644000" y="43053"/>
                  <a:pt x="898739" y="0"/>
                </a:cubicBezTo>
                <a:cubicBezTo>
                  <a:pt x="1153478" y="-43053"/>
                  <a:pt x="1248452" y="-9263"/>
                  <a:pt x="1569439" y="0"/>
                </a:cubicBezTo>
                <a:cubicBezTo>
                  <a:pt x="1890426" y="9263"/>
                  <a:pt x="1820546" y="-8373"/>
                  <a:pt x="2012101" y="0"/>
                </a:cubicBezTo>
                <a:cubicBezTo>
                  <a:pt x="2203656" y="8373"/>
                  <a:pt x="2505460" y="3259"/>
                  <a:pt x="2682802" y="0"/>
                </a:cubicBezTo>
                <a:cubicBezTo>
                  <a:pt x="2860144" y="-3259"/>
                  <a:pt x="3280981" y="9414"/>
                  <a:pt x="3581541" y="0"/>
                </a:cubicBezTo>
                <a:cubicBezTo>
                  <a:pt x="3882101" y="-9414"/>
                  <a:pt x="3810519" y="21495"/>
                  <a:pt x="4024203" y="0"/>
                </a:cubicBezTo>
                <a:cubicBezTo>
                  <a:pt x="4237887" y="-21495"/>
                  <a:pt x="4265705" y="-14331"/>
                  <a:pt x="4352846" y="0"/>
                </a:cubicBezTo>
                <a:cubicBezTo>
                  <a:pt x="4439987" y="14331"/>
                  <a:pt x="4873398" y="-7412"/>
                  <a:pt x="5023547" y="0"/>
                </a:cubicBezTo>
                <a:cubicBezTo>
                  <a:pt x="5173696" y="7412"/>
                  <a:pt x="5525757" y="26169"/>
                  <a:pt x="5694247" y="0"/>
                </a:cubicBezTo>
                <a:cubicBezTo>
                  <a:pt x="5862737" y="-26169"/>
                  <a:pt x="6245907" y="-320"/>
                  <a:pt x="6478967" y="0"/>
                </a:cubicBezTo>
                <a:cubicBezTo>
                  <a:pt x="6712027" y="320"/>
                  <a:pt x="6788560" y="26397"/>
                  <a:pt x="7035648" y="0"/>
                </a:cubicBezTo>
                <a:cubicBezTo>
                  <a:pt x="7282736" y="-26397"/>
                  <a:pt x="7281630" y="9833"/>
                  <a:pt x="7364291" y="0"/>
                </a:cubicBezTo>
                <a:cubicBezTo>
                  <a:pt x="7446952" y="-9833"/>
                  <a:pt x="7652433" y="13478"/>
                  <a:pt x="7806953" y="0"/>
                </a:cubicBezTo>
                <a:cubicBezTo>
                  <a:pt x="7961473" y="-13478"/>
                  <a:pt x="8398782" y="7507"/>
                  <a:pt x="8705692" y="0"/>
                </a:cubicBezTo>
                <a:cubicBezTo>
                  <a:pt x="9012602" y="-7507"/>
                  <a:pt x="9051109" y="-19618"/>
                  <a:pt x="9148354" y="0"/>
                </a:cubicBezTo>
                <a:cubicBezTo>
                  <a:pt x="9245599" y="19618"/>
                  <a:pt x="9396498" y="16039"/>
                  <a:pt x="9591017" y="0"/>
                </a:cubicBezTo>
                <a:cubicBezTo>
                  <a:pt x="9785536" y="-16039"/>
                  <a:pt x="9833869" y="12474"/>
                  <a:pt x="10033679" y="0"/>
                </a:cubicBezTo>
                <a:cubicBezTo>
                  <a:pt x="10233489" y="-12474"/>
                  <a:pt x="11058943" y="-41536"/>
                  <a:pt x="11401908" y="0"/>
                </a:cubicBezTo>
                <a:cubicBezTo>
                  <a:pt x="11426981" y="168591"/>
                  <a:pt x="11391107" y="365985"/>
                  <a:pt x="11401908" y="669253"/>
                </a:cubicBezTo>
                <a:cubicBezTo>
                  <a:pt x="11412709" y="972521"/>
                  <a:pt x="11414539" y="991408"/>
                  <a:pt x="11401908" y="1207157"/>
                </a:cubicBezTo>
                <a:cubicBezTo>
                  <a:pt x="11389277" y="1422906"/>
                  <a:pt x="11422055" y="1665076"/>
                  <a:pt x="11401908" y="1788843"/>
                </a:cubicBezTo>
                <a:cubicBezTo>
                  <a:pt x="11381761" y="1912610"/>
                  <a:pt x="11380479" y="2247747"/>
                  <a:pt x="11401908" y="2414313"/>
                </a:cubicBezTo>
                <a:cubicBezTo>
                  <a:pt x="11423338" y="2580879"/>
                  <a:pt x="11427469" y="2923033"/>
                  <a:pt x="11401908" y="3083566"/>
                </a:cubicBezTo>
                <a:cubicBezTo>
                  <a:pt x="11376347" y="3244099"/>
                  <a:pt x="11402132" y="3445622"/>
                  <a:pt x="11401908" y="3665253"/>
                </a:cubicBezTo>
                <a:cubicBezTo>
                  <a:pt x="11401684" y="3884884"/>
                  <a:pt x="11426530" y="4075925"/>
                  <a:pt x="11401908" y="4378288"/>
                </a:cubicBezTo>
                <a:cubicBezTo>
                  <a:pt x="11281555" y="4382587"/>
                  <a:pt x="11142867" y="4371414"/>
                  <a:pt x="11073265" y="4378288"/>
                </a:cubicBezTo>
                <a:cubicBezTo>
                  <a:pt x="11003663" y="4385162"/>
                  <a:pt x="10864458" y="4393808"/>
                  <a:pt x="10744622" y="4378288"/>
                </a:cubicBezTo>
                <a:cubicBezTo>
                  <a:pt x="10624786" y="4362768"/>
                  <a:pt x="10495285" y="4381204"/>
                  <a:pt x="10415978" y="4378288"/>
                </a:cubicBezTo>
                <a:cubicBezTo>
                  <a:pt x="10336671" y="4375372"/>
                  <a:pt x="10034147" y="4378022"/>
                  <a:pt x="9859297" y="4378288"/>
                </a:cubicBezTo>
                <a:cubicBezTo>
                  <a:pt x="9684447" y="4378554"/>
                  <a:pt x="9364293" y="4357593"/>
                  <a:pt x="9188596" y="4378288"/>
                </a:cubicBezTo>
                <a:cubicBezTo>
                  <a:pt x="9012899" y="4398983"/>
                  <a:pt x="8800461" y="4388577"/>
                  <a:pt x="8631915" y="4378288"/>
                </a:cubicBezTo>
                <a:cubicBezTo>
                  <a:pt x="8463369" y="4367999"/>
                  <a:pt x="8021290" y="4366619"/>
                  <a:pt x="7847196" y="4378288"/>
                </a:cubicBezTo>
                <a:cubicBezTo>
                  <a:pt x="7673102" y="4389957"/>
                  <a:pt x="7387374" y="4395747"/>
                  <a:pt x="6948457" y="4378288"/>
                </a:cubicBezTo>
                <a:cubicBezTo>
                  <a:pt x="6509540" y="4360829"/>
                  <a:pt x="6605879" y="4345649"/>
                  <a:pt x="6277756" y="4378288"/>
                </a:cubicBezTo>
                <a:cubicBezTo>
                  <a:pt x="5949633" y="4410927"/>
                  <a:pt x="5844522" y="4402958"/>
                  <a:pt x="5721075" y="4378288"/>
                </a:cubicBezTo>
                <a:cubicBezTo>
                  <a:pt x="5597628" y="4353618"/>
                  <a:pt x="5217573" y="4356639"/>
                  <a:pt x="4822336" y="4378288"/>
                </a:cubicBezTo>
                <a:cubicBezTo>
                  <a:pt x="4427099" y="4399937"/>
                  <a:pt x="4241103" y="4345609"/>
                  <a:pt x="4037617" y="4378288"/>
                </a:cubicBezTo>
                <a:cubicBezTo>
                  <a:pt x="3834131" y="4410967"/>
                  <a:pt x="3537276" y="4415905"/>
                  <a:pt x="3252897" y="4378288"/>
                </a:cubicBezTo>
                <a:cubicBezTo>
                  <a:pt x="2968518" y="4340671"/>
                  <a:pt x="2916209" y="4383739"/>
                  <a:pt x="2810235" y="4378288"/>
                </a:cubicBezTo>
                <a:cubicBezTo>
                  <a:pt x="2704261" y="4372837"/>
                  <a:pt x="2223698" y="4408748"/>
                  <a:pt x="1911496" y="4378288"/>
                </a:cubicBezTo>
                <a:cubicBezTo>
                  <a:pt x="1599294" y="4347828"/>
                  <a:pt x="1336702" y="4381312"/>
                  <a:pt x="1126777" y="4378288"/>
                </a:cubicBezTo>
                <a:cubicBezTo>
                  <a:pt x="916852" y="4375264"/>
                  <a:pt x="525699" y="4323781"/>
                  <a:pt x="0" y="4378288"/>
                </a:cubicBezTo>
                <a:cubicBezTo>
                  <a:pt x="-6189" y="4163325"/>
                  <a:pt x="-14174" y="4035426"/>
                  <a:pt x="0" y="3840384"/>
                </a:cubicBezTo>
                <a:cubicBezTo>
                  <a:pt x="14174" y="3645342"/>
                  <a:pt x="-15490" y="3584818"/>
                  <a:pt x="0" y="3346263"/>
                </a:cubicBezTo>
                <a:cubicBezTo>
                  <a:pt x="15490" y="3107708"/>
                  <a:pt x="-5933" y="2991104"/>
                  <a:pt x="0" y="2852142"/>
                </a:cubicBezTo>
                <a:cubicBezTo>
                  <a:pt x="5933" y="2713180"/>
                  <a:pt x="3127" y="2511380"/>
                  <a:pt x="0" y="2270455"/>
                </a:cubicBezTo>
                <a:cubicBezTo>
                  <a:pt x="-3127" y="2029530"/>
                  <a:pt x="-30724" y="1938130"/>
                  <a:pt x="0" y="1644985"/>
                </a:cubicBezTo>
                <a:cubicBezTo>
                  <a:pt x="30724" y="1351840"/>
                  <a:pt x="-29510" y="1296221"/>
                  <a:pt x="0" y="1019516"/>
                </a:cubicBezTo>
                <a:cubicBezTo>
                  <a:pt x="29510" y="742811"/>
                  <a:pt x="21670" y="346389"/>
                  <a:pt x="0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28575" cap="sq" cmpd="sng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I" sz="44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 </a:t>
            </a:r>
            <a:endParaRPr lang="sl-SI" sz="44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Oracle </a:t>
            </a:r>
            <a:r>
              <a:rPr lang="en-GB" sz="6600" b="1" dirty="0">
                <a:latin typeface="GoodHeadlinePro-Bold" panose="020B0804020101020102" pitchFamily="34" charset="0"/>
              </a:rPr>
              <a:t>APEX</a:t>
            </a: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 SQL Workshop Tour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C269758-FC2D-03B3-F6D2-10DCD75DDFCB}"/>
              </a:ext>
            </a:extLst>
          </p:cNvPr>
          <p:cNvSpPr txBox="1"/>
          <p:nvPr/>
        </p:nvSpPr>
        <p:spPr>
          <a:xfrm>
            <a:off x="665922" y="2276061"/>
            <a:ext cx="10017350" cy="3272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effectLst/>
                <a:latin typeface="GoodHeadlinePro-Light" panose="020B0504020101020102" pitchFamily="34" charset="0"/>
              </a:defRPr>
            </a:lvl1pPr>
          </a:lstStyle>
          <a:p>
            <a:r>
              <a:rPr lang="en-GB" dirty="0"/>
              <a:t>Understand the basics of the Oracle APEX SQL Workshop</a:t>
            </a:r>
          </a:p>
          <a:p>
            <a:r>
              <a:rPr lang="en-GB" dirty="0"/>
              <a:t>Learn more about recently added features</a:t>
            </a:r>
          </a:p>
          <a:p>
            <a:r>
              <a:rPr lang="en-GB" dirty="0"/>
              <a:t>Discover hidden gems</a:t>
            </a:r>
          </a:p>
          <a:p>
            <a:r>
              <a:rPr lang="en-GB" dirty="0"/>
              <a:t>How does it help the business analyst?</a:t>
            </a:r>
          </a:p>
          <a:p>
            <a:r>
              <a:rPr lang="en-GB" dirty="0"/>
              <a:t>Make sure that everyone in the room learns something new</a:t>
            </a:r>
          </a:p>
        </p:txBody>
      </p:sp>
      <p:pic>
        <p:nvPicPr>
          <p:cNvPr id="8" name="Grafika 7" descr="Beer outline">
            <a:extLst>
              <a:ext uri="{FF2B5EF4-FFF2-40B4-BE49-F238E27FC236}">
                <a16:creationId xmlns:a16="http://schemas.microsoft.com/office/drawing/2014/main" id="{E7AAE55E-C276-011D-9DCA-3EB5C13161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69434" y="50918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8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Countries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46550F8-27E6-7015-714A-8C2ADC457B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32" y="1624638"/>
            <a:ext cx="9997440" cy="4742649"/>
          </a:xfrm>
          <a:custGeom>
            <a:avLst/>
            <a:gdLst>
              <a:gd name="connsiteX0" fmla="*/ 0 w 9997440"/>
              <a:gd name="connsiteY0" fmla="*/ 0 h 4742649"/>
              <a:gd name="connsiteX1" fmla="*/ 766470 w 9997440"/>
              <a:gd name="connsiteY1" fmla="*/ 0 h 4742649"/>
              <a:gd name="connsiteX2" fmla="*/ 1332992 w 9997440"/>
              <a:gd name="connsiteY2" fmla="*/ 0 h 4742649"/>
              <a:gd name="connsiteX3" fmla="*/ 1799539 w 9997440"/>
              <a:gd name="connsiteY3" fmla="*/ 0 h 4742649"/>
              <a:gd name="connsiteX4" fmla="*/ 2266086 w 9997440"/>
              <a:gd name="connsiteY4" fmla="*/ 0 h 4742649"/>
              <a:gd name="connsiteX5" fmla="*/ 2832608 w 9997440"/>
              <a:gd name="connsiteY5" fmla="*/ 0 h 4742649"/>
              <a:gd name="connsiteX6" fmla="*/ 3599078 w 9997440"/>
              <a:gd name="connsiteY6" fmla="*/ 0 h 4742649"/>
              <a:gd name="connsiteX7" fmla="*/ 4065626 w 9997440"/>
              <a:gd name="connsiteY7" fmla="*/ 0 h 4742649"/>
              <a:gd name="connsiteX8" fmla="*/ 4432198 w 9997440"/>
              <a:gd name="connsiteY8" fmla="*/ 0 h 4742649"/>
              <a:gd name="connsiteX9" fmla="*/ 4898746 w 9997440"/>
              <a:gd name="connsiteY9" fmla="*/ 0 h 4742649"/>
              <a:gd name="connsiteX10" fmla="*/ 5365293 w 9997440"/>
              <a:gd name="connsiteY10" fmla="*/ 0 h 4742649"/>
              <a:gd name="connsiteX11" fmla="*/ 6231738 w 9997440"/>
              <a:gd name="connsiteY11" fmla="*/ 0 h 4742649"/>
              <a:gd name="connsiteX12" fmla="*/ 6698285 w 9997440"/>
              <a:gd name="connsiteY12" fmla="*/ 0 h 4742649"/>
              <a:gd name="connsiteX13" fmla="*/ 7064858 w 9997440"/>
              <a:gd name="connsiteY13" fmla="*/ 0 h 4742649"/>
              <a:gd name="connsiteX14" fmla="*/ 7731354 w 9997440"/>
              <a:gd name="connsiteY14" fmla="*/ 0 h 4742649"/>
              <a:gd name="connsiteX15" fmla="*/ 8397850 w 9997440"/>
              <a:gd name="connsiteY15" fmla="*/ 0 h 4742649"/>
              <a:gd name="connsiteX16" fmla="*/ 8864397 w 9997440"/>
              <a:gd name="connsiteY16" fmla="*/ 0 h 4742649"/>
              <a:gd name="connsiteX17" fmla="*/ 9997440 w 9997440"/>
              <a:gd name="connsiteY17" fmla="*/ 0 h 4742649"/>
              <a:gd name="connsiteX18" fmla="*/ 9997440 w 9997440"/>
              <a:gd name="connsiteY18" fmla="*/ 630095 h 4742649"/>
              <a:gd name="connsiteX19" fmla="*/ 9997440 w 9997440"/>
              <a:gd name="connsiteY19" fmla="*/ 1165337 h 4742649"/>
              <a:gd name="connsiteX20" fmla="*/ 9997440 w 9997440"/>
              <a:gd name="connsiteY20" fmla="*/ 1748005 h 4742649"/>
              <a:gd name="connsiteX21" fmla="*/ 9997440 w 9997440"/>
              <a:gd name="connsiteY21" fmla="*/ 2425526 h 4742649"/>
              <a:gd name="connsiteX22" fmla="*/ 9997440 w 9997440"/>
              <a:gd name="connsiteY22" fmla="*/ 3150474 h 4742649"/>
              <a:gd name="connsiteX23" fmla="*/ 9997440 w 9997440"/>
              <a:gd name="connsiteY23" fmla="*/ 3827995 h 4742649"/>
              <a:gd name="connsiteX24" fmla="*/ 9997440 w 9997440"/>
              <a:gd name="connsiteY24" fmla="*/ 4742649 h 4742649"/>
              <a:gd name="connsiteX25" fmla="*/ 9630867 w 9997440"/>
              <a:gd name="connsiteY25" fmla="*/ 4742649 h 4742649"/>
              <a:gd name="connsiteX26" fmla="*/ 9164320 w 9997440"/>
              <a:gd name="connsiteY26" fmla="*/ 4742649 h 4742649"/>
              <a:gd name="connsiteX27" fmla="*/ 8297875 w 9997440"/>
              <a:gd name="connsiteY27" fmla="*/ 4742649 h 4742649"/>
              <a:gd name="connsiteX28" fmla="*/ 7431430 w 9997440"/>
              <a:gd name="connsiteY28" fmla="*/ 4742649 h 4742649"/>
              <a:gd name="connsiteX29" fmla="*/ 6764934 w 9997440"/>
              <a:gd name="connsiteY29" fmla="*/ 4742649 h 4742649"/>
              <a:gd name="connsiteX30" fmla="*/ 6098438 w 9997440"/>
              <a:gd name="connsiteY30" fmla="*/ 4742649 h 4742649"/>
              <a:gd name="connsiteX31" fmla="*/ 5531917 w 9997440"/>
              <a:gd name="connsiteY31" fmla="*/ 4742649 h 4742649"/>
              <a:gd name="connsiteX32" fmla="*/ 5065370 w 9997440"/>
              <a:gd name="connsiteY32" fmla="*/ 4742649 h 4742649"/>
              <a:gd name="connsiteX33" fmla="*/ 4298899 w 9997440"/>
              <a:gd name="connsiteY33" fmla="*/ 4742649 h 4742649"/>
              <a:gd name="connsiteX34" fmla="*/ 3632403 w 9997440"/>
              <a:gd name="connsiteY34" fmla="*/ 4742649 h 4742649"/>
              <a:gd name="connsiteX35" fmla="*/ 3065882 w 9997440"/>
              <a:gd name="connsiteY35" fmla="*/ 4742649 h 4742649"/>
              <a:gd name="connsiteX36" fmla="*/ 2199437 w 9997440"/>
              <a:gd name="connsiteY36" fmla="*/ 4742649 h 4742649"/>
              <a:gd name="connsiteX37" fmla="*/ 1632915 w 9997440"/>
              <a:gd name="connsiteY37" fmla="*/ 4742649 h 4742649"/>
              <a:gd name="connsiteX38" fmla="*/ 1266342 w 9997440"/>
              <a:gd name="connsiteY38" fmla="*/ 4742649 h 4742649"/>
              <a:gd name="connsiteX39" fmla="*/ 0 w 9997440"/>
              <a:gd name="connsiteY39" fmla="*/ 4742649 h 4742649"/>
              <a:gd name="connsiteX40" fmla="*/ 0 w 9997440"/>
              <a:gd name="connsiteY40" fmla="*/ 4065128 h 4742649"/>
              <a:gd name="connsiteX41" fmla="*/ 0 w 9997440"/>
              <a:gd name="connsiteY41" fmla="*/ 3387606 h 4742649"/>
              <a:gd name="connsiteX42" fmla="*/ 0 w 9997440"/>
              <a:gd name="connsiteY42" fmla="*/ 2662659 h 4742649"/>
              <a:gd name="connsiteX43" fmla="*/ 0 w 9997440"/>
              <a:gd name="connsiteY43" fmla="*/ 2127417 h 4742649"/>
              <a:gd name="connsiteX44" fmla="*/ 0 w 9997440"/>
              <a:gd name="connsiteY44" fmla="*/ 1544749 h 4742649"/>
              <a:gd name="connsiteX45" fmla="*/ 0 w 9997440"/>
              <a:gd name="connsiteY45" fmla="*/ 819801 h 4742649"/>
              <a:gd name="connsiteX46" fmla="*/ 0 w 9997440"/>
              <a:gd name="connsiteY46" fmla="*/ 0 h 474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997440" h="4742649" fill="none" extrusionOk="0">
                <a:moveTo>
                  <a:pt x="0" y="0"/>
                </a:moveTo>
                <a:cubicBezTo>
                  <a:pt x="357118" y="-395"/>
                  <a:pt x="417500" y="-20695"/>
                  <a:pt x="766470" y="0"/>
                </a:cubicBezTo>
                <a:cubicBezTo>
                  <a:pt x="1115440" y="20695"/>
                  <a:pt x="1156934" y="19704"/>
                  <a:pt x="1332992" y="0"/>
                </a:cubicBezTo>
                <a:cubicBezTo>
                  <a:pt x="1509050" y="-19704"/>
                  <a:pt x="1703768" y="-9811"/>
                  <a:pt x="1799539" y="0"/>
                </a:cubicBezTo>
                <a:cubicBezTo>
                  <a:pt x="1895310" y="9811"/>
                  <a:pt x="2123470" y="-6039"/>
                  <a:pt x="2266086" y="0"/>
                </a:cubicBezTo>
                <a:cubicBezTo>
                  <a:pt x="2408702" y="6039"/>
                  <a:pt x="2587946" y="-13541"/>
                  <a:pt x="2832608" y="0"/>
                </a:cubicBezTo>
                <a:cubicBezTo>
                  <a:pt x="3077270" y="13541"/>
                  <a:pt x="3277430" y="-31387"/>
                  <a:pt x="3599078" y="0"/>
                </a:cubicBezTo>
                <a:cubicBezTo>
                  <a:pt x="3920726" y="31387"/>
                  <a:pt x="3932740" y="-10692"/>
                  <a:pt x="4065626" y="0"/>
                </a:cubicBezTo>
                <a:cubicBezTo>
                  <a:pt x="4198512" y="10692"/>
                  <a:pt x="4249157" y="-17836"/>
                  <a:pt x="4432198" y="0"/>
                </a:cubicBezTo>
                <a:cubicBezTo>
                  <a:pt x="4615239" y="17836"/>
                  <a:pt x="4774657" y="18519"/>
                  <a:pt x="4898746" y="0"/>
                </a:cubicBezTo>
                <a:cubicBezTo>
                  <a:pt x="5022835" y="-18519"/>
                  <a:pt x="5146496" y="19205"/>
                  <a:pt x="5365293" y="0"/>
                </a:cubicBezTo>
                <a:cubicBezTo>
                  <a:pt x="5584090" y="-19205"/>
                  <a:pt x="5980887" y="-29048"/>
                  <a:pt x="6231738" y="0"/>
                </a:cubicBezTo>
                <a:cubicBezTo>
                  <a:pt x="6482589" y="29048"/>
                  <a:pt x="6592910" y="-8302"/>
                  <a:pt x="6698285" y="0"/>
                </a:cubicBezTo>
                <a:cubicBezTo>
                  <a:pt x="6803660" y="8302"/>
                  <a:pt x="6908242" y="17917"/>
                  <a:pt x="7064858" y="0"/>
                </a:cubicBezTo>
                <a:cubicBezTo>
                  <a:pt x="7221474" y="-17917"/>
                  <a:pt x="7513914" y="5707"/>
                  <a:pt x="7731354" y="0"/>
                </a:cubicBezTo>
                <a:cubicBezTo>
                  <a:pt x="7948794" y="-5707"/>
                  <a:pt x="8199538" y="14858"/>
                  <a:pt x="8397850" y="0"/>
                </a:cubicBezTo>
                <a:cubicBezTo>
                  <a:pt x="8596162" y="-14858"/>
                  <a:pt x="8669331" y="-12823"/>
                  <a:pt x="8864397" y="0"/>
                </a:cubicBezTo>
                <a:cubicBezTo>
                  <a:pt x="9059463" y="12823"/>
                  <a:pt x="9731001" y="2163"/>
                  <a:pt x="9997440" y="0"/>
                </a:cubicBezTo>
                <a:cubicBezTo>
                  <a:pt x="9985925" y="244533"/>
                  <a:pt x="10020892" y="458131"/>
                  <a:pt x="9997440" y="630095"/>
                </a:cubicBezTo>
                <a:cubicBezTo>
                  <a:pt x="9973988" y="802059"/>
                  <a:pt x="10001681" y="955533"/>
                  <a:pt x="9997440" y="1165337"/>
                </a:cubicBezTo>
                <a:cubicBezTo>
                  <a:pt x="9993199" y="1375141"/>
                  <a:pt x="10014536" y="1459927"/>
                  <a:pt x="9997440" y="1748005"/>
                </a:cubicBezTo>
                <a:cubicBezTo>
                  <a:pt x="9980344" y="2036083"/>
                  <a:pt x="9999649" y="2233583"/>
                  <a:pt x="9997440" y="2425526"/>
                </a:cubicBezTo>
                <a:cubicBezTo>
                  <a:pt x="9995231" y="2617469"/>
                  <a:pt x="9978068" y="2790578"/>
                  <a:pt x="9997440" y="3150474"/>
                </a:cubicBezTo>
                <a:cubicBezTo>
                  <a:pt x="10016812" y="3510370"/>
                  <a:pt x="10010773" y="3680065"/>
                  <a:pt x="9997440" y="3827995"/>
                </a:cubicBezTo>
                <a:cubicBezTo>
                  <a:pt x="9984107" y="3975925"/>
                  <a:pt x="9971557" y="4336281"/>
                  <a:pt x="9997440" y="4742649"/>
                </a:cubicBezTo>
                <a:cubicBezTo>
                  <a:pt x="9908711" y="4732288"/>
                  <a:pt x="9714765" y="4749665"/>
                  <a:pt x="9630867" y="4742649"/>
                </a:cubicBezTo>
                <a:cubicBezTo>
                  <a:pt x="9546969" y="4735633"/>
                  <a:pt x="9309896" y="4736377"/>
                  <a:pt x="9164320" y="4742649"/>
                </a:cubicBezTo>
                <a:cubicBezTo>
                  <a:pt x="9018744" y="4748921"/>
                  <a:pt x="8647503" y="4776847"/>
                  <a:pt x="8297875" y="4742649"/>
                </a:cubicBezTo>
                <a:cubicBezTo>
                  <a:pt x="7948248" y="4708451"/>
                  <a:pt x="7804426" y="4763265"/>
                  <a:pt x="7431430" y="4742649"/>
                </a:cubicBezTo>
                <a:cubicBezTo>
                  <a:pt x="7058435" y="4722033"/>
                  <a:pt x="6970126" y="4761645"/>
                  <a:pt x="6764934" y="4742649"/>
                </a:cubicBezTo>
                <a:cubicBezTo>
                  <a:pt x="6559742" y="4723653"/>
                  <a:pt x="6338693" y="4771145"/>
                  <a:pt x="6098438" y="4742649"/>
                </a:cubicBezTo>
                <a:cubicBezTo>
                  <a:pt x="5858183" y="4714153"/>
                  <a:pt x="5650337" y="4764771"/>
                  <a:pt x="5531917" y="4742649"/>
                </a:cubicBezTo>
                <a:cubicBezTo>
                  <a:pt x="5413497" y="4720527"/>
                  <a:pt x="5187198" y="4734105"/>
                  <a:pt x="5065370" y="4742649"/>
                </a:cubicBezTo>
                <a:cubicBezTo>
                  <a:pt x="4943542" y="4751193"/>
                  <a:pt x="4507664" y="4752553"/>
                  <a:pt x="4298899" y="4742649"/>
                </a:cubicBezTo>
                <a:cubicBezTo>
                  <a:pt x="4090134" y="4732745"/>
                  <a:pt x="3787797" y="4773827"/>
                  <a:pt x="3632403" y="4742649"/>
                </a:cubicBezTo>
                <a:cubicBezTo>
                  <a:pt x="3477009" y="4711471"/>
                  <a:pt x="3252200" y="4737798"/>
                  <a:pt x="3065882" y="4742649"/>
                </a:cubicBezTo>
                <a:cubicBezTo>
                  <a:pt x="2879564" y="4747500"/>
                  <a:pt x="2408404" y="4728125"/>
                  <a:pt x="2199437" y="4742649"/>
                </a:cubicBezTo>
                <a:cubicBezTo>
                  <a:pt x="1990471" y="4757173"/>
                  <a:pt x="1820797" y="4727218"/>
                  <a:pt x="1632915" y="4742649"/>
                </a:cubicBezTo>
                <a:cubicBezTo>
                  <a:pt x="1445033" y="4758080"/>
                  <a:pt x="1376809" y="4744677"/>
                  <a:pt x="1266342" y="4742649"/>
                </a:cubicBezTo>
                <a:cubicBezTo>
                  <a:pt x="1155875" y="4740621"/>
                  <a:pt x="420328" y="4791707"/>
                  <a:pt x="0" y="4742649"/>
                </a:cubicBezTo>
                <a:cubicBezTo>
                  <a:pt x="-15248" y="4468412"/>
                  <a:pt x="30887" y="4355902"/>
                  <a:pt x="0" y="4065128"/>
                </a:cubicBezTo>
                <a:cubicBezTo>
                  <a:pt x="-30887" y="3774354"/>
                  <a:pt x="-28860" y="3527907"/>
                  <a:pt x="0" y="3387606"/>
                </a:cubicBezTo>
                <a:cubicBezTo>
                  <a:pt x="28860" y="3247305"/>
                  <a:pt x="31110" y="2922024"/>
                  <a:pt x="0" y="2662659"/>
                </a:cubicBezTo>
                <a:cubicBezTo>
                  <a:pt x="-31110" y="2403294"/>
                  <a:pt x="11907" y="2293151"/>
                  <a:pt x="0" y="2127417"/>
                </a:cubicBezTo>
                <a:cubicBezTo>
                  <a:pt x="-11907" y="1961683"/>
                  <a:pt x="-21733" y="1685697"/>
                  <a:pt x="0" y="1544749"/>
                </a:cubicBezTo>
                <a:cubicBezTo>
                  <a:pt x="21733" y="1403801"/>
                  <a:pt x="-4462" y="1074067"/>
                  <a:pt x="0" y="819801"/>
                </a:cubicBezTo>
                <a:cubicBezTo>
                  <a:pt x="4462" y="565535"/>
                  <a:pt x="-14139" y="347142"/>
                  <a:pt x="0" y="0"/>
                </a:cubicBezTo>
                <a:close/>
              </a:path>
              <a:path w="9997440" h="4742649" stroke="0" extrusionOk="0">
                <a:moveTo>
                  <a:pt x="0" y="0"/>
                </a:moveTo>
                <a:cubicBezTo>
                  <a:pt x="237072" y="-13687"/>
                  <a:pt x="377305" y="22482"/>
                  <a:pt x="666496" y="0"/>
                </a:cubicBezTo>
                <a:cubicBezTo>
                  <a:pt x="955687" y="-22482"/>
                  <a:pt x="1011911" y="15747"/>
                  <a:pt x="1133043" y="0"/>
                </a:cubicBezTo>
                <a:cubicBezTo>
                  <a:pt x="1254175" y="-15747"/>
                  <a:pt x="1752826" y="-585"/>
                  <a:pt x="1999488" y="0"/>
                </a:cubicBezTo>
                <a:cubicBezTo>
                  <a:pt x="2246151" y="585"/>
                  <a:pt x="2327721" y="942"/>
                  <a:pt x="2466035" y="0"/>
                </a:cubicBezTo>
                <a:cubicBezTo>
                  <a:pt x="2604349" y="-942"/>
                  <a:pt x="2909580" y="25551"/>
                  <a:pt x="3232506" y="0"/>
                </a:cubicBezTo>
                <a:cubicBezTo>
                  <a:pt x="3555432" y="-25551"/>
                  <a:pt x="3635363" y="5425"/>
                  <a:pt x="3998976" y="0"/>
                </a:cubicBezTo>
                <a:cubicBezTo>
                  <a:pt x="4362589" y="-5425"/>
                  <a:pt x="4286547" y="23659"/>
                  <a:pt x="4565498" y="0"/>
                </a:cubicBezTo>
                <a:cubicBezTo>
                  <a:pt x="4844449" y="-23659"/>
                  <a:pt x="4937790" y="12027"/>
                  <a:pt x="5231994" y="0"/>
                </a:cubicBezTo>
                <a:cubicBezTo>
                  <a:pt x="5526198" y="-12027"/>
                  <a:pt x="5651424" y="3460"/>
                  <a:pt x="5798515" y="0"/>
                </a:cubicBezTo>
                <a:cubicBezTo>
                  <a:pt x="5945606" y="-3460"/>
                  <a:pt x="6262297" y="-5247"/>
                  <a:pt x="6564986" y="0"/>
                </a:cubicBezTo>
                <a:cubicBezTo>
                  <a:pt x="6867675" y="5247"/>
                  <a:pt x="6934388" y="-813"/>
                  <a:pt x="7031533" y="0"/>
                </a:cubicBezTo>
                <a:cubicBezTo>
                  <a:pt x="7128678" y="813"/>
                  <a:pt x="7422148" y="22542"/>
                  <a:pt x="7798003" y="0"/>
                </a:cubicBezTo>
                <a:cubicBezTo>
                  <a:pt x="8173858" y="-22542"/>
                  <a:pt x="8052967" y="-16463"/>
                  <a:pt x="8164576" y="0"/>
                </a:cubicBezTo>
                <a:cubicBezTo>
                  <a:pt x="8276185" y="16463"/>
                  <a:pt x="8667982" y="12242"/>
                  <a:pt x="9031021" y="0"/>
                </a:cubicBezTo>
                <a:cubicBezTo>
                  <a:pt x="9394060" y="-12242"/>
                  <a:pt x="9600641" y="41719"/>
                  <a:pt x="9997440" y="0"/>
                </a:cubicBezTo>
                <a:cubicBezTo>
                  <a:pt x="9979601" y="147156"/>
                  <a:pt x="10016195" y="406478"/>
                  <a:pt x="9997440" y="724948"/>
                </a:cubicBezTo>
                <a:cubicBezTo>
                  <a:pt x="9978685" y="1043418"/>
                  <a:pt x="9988355" y="1210316"/>
                  <a:pt x="9997440" y="1355043"/>
                </a:cubicBezTo>
                <a:cubicBezTo>
                  <a:pt x="10006525" y="1499771"/>
                  <a:pt x="9983046" y="1661708"/>
                  <a:pt x="9997440" y="1890284"/>
                </a:cubicBezTo>
                <a:cubicBezTo>
                  <a:pt x="10011834" y="2118860"/>
                  <a:pt x="10020982" y="2256661"/>
                  <a:pt x="9997440" y="2567806"/>
                </a:cubicBezTo>
                <a:cubicBezTo>
                  <a:pt x="9973898" y="2878951"/>
                  <a:pt x="10008532" y="2875998"/>
                  <a:pt x="9997440" y="3103047"/>
                </a:cubicBezTo>
                <a:cubicBezTo>
                  <a:pt x="9986348" y="3330096"/>
                  <a:pt x="9966816" y="3482837"/>
                  <a:pt x="9997440" y="3780569"/>
                </a:cubicBezTo>
                <a:cubicBezTo>
                  <a:pt x="10028064" y="4078301"/>
                  <a:pt x="10027523" y="4550177"/>
                  <a:pt x="9997440" y="4742649"/>
                </a:cubicBezTo>
                <a:cubicBezTo>
                  <a:pt x="9863418" y="4754273"/>
                  <a:pt x="9648881" y="4741106"/>
                  <a:pt x="9430918" y="4742649"/>
                </a:cubicBezTo>
                <a:cubicBezTo>
                  <a:pt x="9212955" y="4744192"/>
                  <a:pt x="9047569" y="4718011"/>
                  <a:pt x="8864397" y="4742649"/>
                </a:cubicBezTo>
                <a:cubicBezTo>
                  <a:pt x="8681225" y="4767287"/>
                  <a:pt x="8366097" y="4732900"/>
                  <a:pt x="8197901" y="4742649"/>
                </a:cubicBezTo>
                <a:cubicBezTo>
                  <a:pt x="8029705" y="4752398"/>
                  <a:pt x="7949507" y="4736785"/>
                  <a:pt x="7831328" y="4742649"/>
                </a:cubicBezTo>
                <a:cubicBezTo>
                  <a:pt x="7713149" y="4748513"/>
                  <a:pt x="7389452" y="4751059"/>
                  <a:pt x="7164832" y="4742649"/>
                </a:cubicBezTo>
                <a:cubicBezTo>
                  <a:pt x="6940212" y="4734239"/>
                  <a:pt x="6531420" y="4737067"/>
                  <a:pt x="6298387" y="4742649"/>
                </a:cubicBezTo>
                <a:cubicBezTo>
                  <a:pt x="6065354" y="4748231"/>
                  <a:pt x="5809284" y="4747236"/>
                  <a:pt x="5631891" y="4742649"/>
                </a:cubicBezTo>
                <a:cubicBezTo>
                  <a:pt x="5454498" y="4738062"/>
                  <a:pt x="5299120" y="4760278"/>
                  <a:pt x="5065370" y="4742649"/>
                </a:cubicBezTo>
                <a:cubicBezTo>
                  <a:pt x="4831620" y="4725020"/>
                  <a:pt x="4700865" y="4772300"/>
                  <a:pt x="4398874" y="4742649"/>
                </a:cubicBezTo>
                <a:cubicBezTo>
                  <a:pt x="4096883" y="4712998"/>
                  <a:pt x="3904428" y="4730351"/>
                  <a:pt x="3532429" y="4742649"/>
                </a:cubicBezTo>
                <a:cubicBezTo>
                  <a:pt x="3160431" y="4754947"/>
                  <a:pt x="3296755" y="4738424"/>
                  <a:pt x="3165856" y="4742649"/>
                </a:cubicBezTo>
                <a:cubicBezTo>
                  <a:pt x="3034957" y="4746874"/>
                  <a:pt x="2925406" y="4732906"/>
                  <a:pt x="2799283" y="4742649"/>
                </a:cubicBezTo>
                <a:cubicBezTo>
                  <a:pt x="2673160" y="4752392"/>
                  <a:pt x="2563435" y="4751647"/>
                  <a:pt x="2432710" y="4742649"/>
                </a:cubicBezTo>
                <a:cubicBezTo>
                  <a:pt x="2301985" y="4733651"/>
                  <a:pt x="2246525" y="4727339"/>
                  <a:pt x="2066138" y="4742649"/>
                </a:cubicBezTo>
                <a:cubicBezTo>
                  <a:pt x="1885751" y="4757959"/>
                  <a:pt x="1776287" y="4767451"/>
                  <a:pt x="1499616" y="4742649"/>
                </a:cubicBezTo>
                <a:cubicBezTo>
                  <a:pt x="1222945" y="4717847"/>
                  <a:pt x="1115286" y="4730920"/>
                  <a:pt x="933094" y="4742649"/>
                </a:cubicBezTo>
                <a:cubicBezTo>
                  <a:pt x="750902" y="4754378"/>
                  <a:pt x="422361" y="4725244"/>
                  <a:pt x="0" y="4742649"/>
                </a:cubicBezTo>
                <a:cubicBezTo>
                  <a:pt x="24895" y="4500697"/>
                  <a:pt x="37861" y="4168885"/>
                  <a:pt x="0" y="3970275"/>
                </a:cubicBezTo>
                <a:cubicBezTo>
                  <a:pt x="-37861" y="3771665"/>
                  <a:pt x="13180" y="3664107"/>
                  <a:pt x="0" y="3387606"/>
                </a:cubicBezTo>
                <a:cubicBezTo>
                  <a:pt x="-13180" y="3111105"/>
                  <a:pt x="-68" y="2910022"/>
                  <a:pt x="0" y="2662659"/>
                </a:cubicBezTo>
                <a:cubicBezTo>
                  <a:pt x="68" y="2415296"/>
                  <a:pt x="1276" y="2273815"/>
                  <a:pt x="0" y="2127417"/>
                </a:cubicBezTo>
                <a:cubicBezTo>
                  <a:pt x="-1276" y="1981019"/>
                  <a:pt x="909" y="1752484"/>
                  <a:pt x="0" y="1497322"/>
                </a:cubicBezTo>
                <a:cubicBezTo>
                  <a:pt x="-909" y="1242160"/>
                  <a:pt x="-13432" y="1074069"/>
                  <a:pt x="0" y="772374"/>
                </a:cubicBezTo>
                <a:cubicBezTo>
                  <a:pt x="13432" y="470679"/>
                  <a:pt x="2515" y="383274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4F5AA5D0-D8E0-AB9D-B74C-EAB4E939A831}"/>
              </a:ext>
            </a:extLst>
          </p:cNvPr>
          <p:cNvSpPr txBox="1"/>
          <p:nvPr/>
        </p:nvSpPr>
        <p:spPr>
          <a:xfrm>
            <a:off x="5292763" y="6036076"/>
            <a:ext cx="635777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Suited for faceted search / smart filter demos</a:t>
            </a:r>
            <a:endParaRPr lang="en-SI" sz="2400" dirty="0"/>
          </a:p>
        </p:txBody>
      </p:sp>
    </p:spTree>
    <p:extLst>
      <p:ext uri="{BB962C8B-B14F-4D97-AF65-F5344CB8AC3E}">
        <p14:creationId xmlns:p14="http://schemas.microsoft.com/office/powerpoint/2010/main" val="1367261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HR Data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8989AC7-58A7-5ADD-2FF4-33F7357A82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277" y="1624638"/>
            <a:ext cx="10535322" cy="4857769"/>
          </a:xfrm>
          <a:custGeom>
            <a:avLst/>
            <a:gdLst>
              <a:gd name="connsiteX0" fmla="*/ 0 w 10535322"/>
              <a:gd name="connsiteY0" fmla="*/ 0 h 4857769"/>
              <a:gd name="connsiteX1" fmla="*/ 342398 w 10535322"/>
              <a:gd name="connsiteY1" fmla="*/ 0 h 4857769"/>
              <a:gd name="connsiteX2" fmla="*/ 790149 w 10535322"/>
              <a:gd name="connsiteY2" fmla="*/ 0 h 4857769"/>
              <a:gd name="connsiteX3" fmla="*/ 1343254 w 10535322"/>
              <a:gd name="connsiteY3" fmla="*/ 0 h 4857769"/>
              <a:gd name="connsiteX4" fmla="*/ 2107064 w 10535322"/>
              <a:gd name="connsiteY4" fmla="*/ 0 h 4857769"/>
              <a:gd name="connsiteX5" fmla="*/ 2554816 w 10535322"/>
              <a:gd name="connsiteY5" fmla="*/ 0 h 4857769"/>
              <a:gd name="connsiteX6" fmla="*/ 2897214 w 10535322"/>
              <a:gd name="connsiteY6" fmla="*/ 0 h 4857769"/>
              <a:gd name="connsiteX7" fmla="*/ 3344965 w 10535322"/>
              <a:gd name="connsiteY7" fmla="*/ 0 h 4857769"/>
              <a:gd name="connsiteX8" fmla="*/ 3792716 w 10535322"/>
              <a:gd name="connsiteY8" fmla="*/ 0 h 4857769"/>
              <a:gd name="connsiteX9" fmla="*/ 4661880 w 10535322"/>
              <a:gd name="connsiteY9" fmla="*/ 0 h 4857769"/>
              <a:gd name="connsiteX10" fmla="*/ 5109631 w 10535322"/>
              <a:gd name="connsiteY10" fmla="*/ 0 h 4857769"/>
              <a:gd name="connsiteX11" fmla="*/ 5452029 w 10535322"/>
              <a:gd name="connsiteY11" fmla="*/ 0 h 4857769"/>
              <a:gd name="connsiteX12" fmla="*/ 6110487 w 10535322"/>
              <a:gd name="connsiteY12" fmla="*/ 0 h 4857769"/>
              <a:gd name="connsiteX13" fmla="*/ 6768944 w 10535322"/>
              <a:gd name="connsiteY13" fmla="*/ 0 h 4857769"/>
              <a:gd name="connsiteX14" fmla="*/ 7216696 w 10535322"/>
              <a:gd name="connsiteY14" fmla="*/ 0 h 4857769"/>
              <a:gd name="connsiteX15" fmla="*/ 7980506 w 10535322"/>
              <a:gd name="connsiteY15" fmla="*/ 0 h 4857769"/>
              <a:gd name="connsiteX16" fmla="*/ 8533611 w 10535322"/>
              <a:gd name="connsiteY16" fmla="*/ 0 h 4857769"/>
              <a:gd name="connsiteX17" fmla="*/ 9086715 w 10535322"/>
              <a:gd name="connsiteY17" fmla="*/ 0 h 4857769"/>
              <a:gd name="connsiteX18" fmla="*/ 9745173 w 10535322"/>
              <a:gd name="connsiteY18" fmla="*/ 0 h 4857769"/>
              <a:gd name="connsiteX19" fmla="*/ 10535322 w 10535322"/>
              <a:gd name="connsiteY19" fmla="*/ 0 h 4857769"/>
              <a:gd name="connsiteX20" fmla="*/ 10535322 w 10535322"/>
              <a:gd name="connsiteY20" fmla="*/ 742545 h 4857769"/>
              <a:gd name="connsiteX21" fmla="*/ 10535322 w 10535322"/>
              <a:gd name="connsiteY21" fmla="*/ 1436512 h 4857769"/>
              <a:gd name="connsiteX22" fmla="*/ 10535322 w 10535322"/>
              <a:gd name="connsiteY22" fmla="*/ 2179056 h 4857769"/>
              <a:gd name="connsiteX23" fmla="*/ 10535322 w 10535322"/>
              <a:gd name="connsiteY23" fmla="*/ 2727290 h 4857769"/>
              <a:gd name="connsiteX24" fmla="*/ 10535322 w 10535322"/>
              <a:gd name="connsiteY24" fmla="*/ 3469835 h 4857769"/>
              <a:gd name="connsiteX25" fmla="*/ 10535322 w 10535322"/>
              <a:gd name="connsiteY25" fmla="*/ 4115224 h 4857769"/>
              <a:gd name="connsiteX26" fmla="*/ 10535322 w 10535322"/>
              <a:gd name="connsiteY26" fmla="*/ 4857769 h 4857769"/>
              <a:gd name="connsiteX27" fmla="*/ 10087571 w 10535322"/>
              <a:gd name="connsiteY27" fmla="*/ 4857769 h 4857769"/>
              <a:gd name="connsiteX28" fmla="*/ 9429113 w 10535322"/>
              <a:gd name="connsiteY28" fmla="*/ 4857769 h 4857769"/>
              <a:gd name="connsiteX29" fmla="*/ 8876009 w 10535322"/>
              <a:gd name="connsiteY29" fmla="*/ 4857769 h 4857769"/>
              <a:gd name="connsiteX30" fmla="*/ 8428258 w 10535322"/>
              <a:gd name="connsiteY30" fmla="*/ 4857769 h 4857769"/>
              <a:gd name="connsiteX31" fmla="*/ 7664447 w 10535322"/>
              <a:gd name="connsiteY31" fmla="*/ 4857769 h 4857769"/>
              <a:gd name="connsiteX32" fmla="*/ 7005989 w 10535322"/>
              <a:gd name="connsiteY32" fmla="*/ 4857769 h 4857769"/>
              <a:gd name="connsiteX33" fmla="*/ 6452885 w 10535322"/>
              <a:gd name="connsiteY33" fmla="*/ 4857769 h 4857769"/>
              <a:gd name="connsiteX34" fmla="*/ 5583721 w 10535322"/>
              <a:gd name="connsiteY34" fmla="*/ 4857769 h 4857769"/>
              <a:gd name="connsiteX35" fmla="*/ 5030616 w 10535322"/>
              <a:gd name="connsiteY35" fmla="*/ 4857769 h 4857769"/>
              <a:gd name="connsiteX36" fmla="*/ 4688218 w 10535322"/>
              <a:gd name="connsiteY36" fmla="*/ 4857769 h 4857769"/>
              <a:gd name="connsiteX37" fmla="*/ 3819054 w 10535322"/>
              <a:gd name="connsiteY37" fmla="*/ 4857769 h 4857769"/>
              <a:gd name="connsiteX38" fmla="*/ 3160597 w 10535322"/>
              <a:gd name="connsiteY38" fmla="*/ 4857769 h 4857769"/>
              <a:gd name="connsiteX39" fmla="*/ 2502139 w 10535322"/>
              <a:gd name="connsiteY39" fmla="*/ 4857769 h 4857769"/>
              <a:gd name="connsiteX40" fmla="*/ 2159741 w 10535322"/>
              <a:gd name="connsiteY40" fmla="*/ 4857769 h 4857769"/>
              <a:gd name="connsiteX41" fmla="*/ 1290577 w 10535322"/>
              <a:gd name="connsiteY41" fmla="*/ 4857769 h 4857769"/>
              <a:gd name="connsiteX42" fmla="*/ 737473 w 10535322"/>
              <a:gd name="connsiteY42" fmla="*/ 4857769 h 4857769"/>
              <a:gd name="connsiteX43" fmla="*/ 0 w 10535322"/>
              <a:gd name="connsiteY43" fmla="*/ 4857769 h 4857769"/>
              <a:gd name="connsiteX44" fmla="*/ 0 w 10535322"/>
              <a:gd name="connsiteY44" fmla="*/ 4212380 h 4857769"/>
              <a:gd name="connsiteX45" fmla="*/ 0 w 10535322"/>
              <a:gd name="connsiteY45" fmla="*/ 3566990 h 4857769"/>
              <a:gd name="connsiteX46" fmla="*/ 0 w 10535322"/>
              <a:gd name="connsiteY46" fmla="*/ 2921601 h 4857769"/>
              <a:gd name="connsiteX47" fmla="*/ 0 w 10535322"/>
              <a:gd name="connsiteY47" fmla="*/ 2179056 h 4857769"/>
              <a:gd name="connsiteX48" fmla="*/ 0 w 10535322"/>
              <a:gd name="connsiteY48" fmla="*/ 1582245 h 4857769"/>
              <a:gd name="connsiteX49" fmla="*/ 0 w 10535322"/>
              <a:gd name="connsiteY49" fmla="*/ 839700 h 4857769"/>
              <a:gd name="connsiteX50" fmla="*/ 0 w 10535322"/>
              <a:gd name="connsiteY50" fmla="*/ 0 h 485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35322" h="4857769" fill="none" extrusionOk="0">
                <a:moveTo>
                  <a:pt x="0" y="0"/>
                </a:moveTo>
                <a:cubicBezTo>
                  <a:pt x="106752" y="-9252"/>
                  <a:pt x="213256" y="10227"/>
                  <a:pt x="342398" y="0"/>
                </a:cubicBezTo>
                <a:cubicBezTo>
                  <a:pt x="471540" y="-10227"/>
                  <a:pt x="575936" y="1874"/>
                  <a:pt x="790149" y="0"/>
                </a:cubicBezTo>
                <a:cubicBezTo>
                  <a:pt x="1004362" y="-1874"/>
                  <a:pt x="1108139" y="-15294"/>
                  <a:pt x="1343254" y="0"/>
                </a:cubicBezTo>
                <a:cubicBezTo>
                  <a:pt x="1578369" y="15294"/>
                  <a:pt x="1808472" y="-16537"/>
                  <a:pt x="2107064" y="0"/>
                </a:cubicBezTo>
                <a:cubicBezTo>
                  <a:pt x="2405656" y="16537"/>
                  <a:pt x="2462034" y="-4000"/>
                  <a:pt x="2554816" y="0"/>
                </a:cubicBezTo>
                <a:cubicBezTo>
                  <a:pt x="2647598" y="4000"/>
                  <a:pt x="2786789" y="2113"/>
                  <a:pt x="2897214" y="0"/>
                </a:cubicBezTo>
                <a:cubicBezTo>
                  <a:pt x="3007639" y="-2113"/>
                  <a:pt x="3184979" y="180"/>
                  <a:pt x="3344965" y="0"/>
                </a:cubicBezTo>
                <a:cubicBezTo>
                  <a:pt x="3504951" y="-180"/>
                  <a:pt x="3656618" y="-7745"/>
                  <a:pt x="3792716" y="0"/>
                </a:cubicBezTo>
                <a:cubicBezTo>
                  <a:pt x="3928814" y="7745"/>
                  <a:pt x="4440934" y="4062"/>
                  <a:pt x="4661880" y="0"/>
                </a:cubicBezTo>
                <a:cubicBezTo>
                  <a:pt x="4882826" y="-4062"/>
                  <a:pt x="4978699" y="-21023"/>
                  <a:pt x="5109631" y="0"/>
                </a:cubicBezTo>
                <a:cubicBezTo>
                  <a:pt x="5240563" y="21023"/>
                  <a:pt x="5364421" y="2847"/>
                  <a:pt x="5452029" y="0"/>
                </a:cubicBezTo>
                <a:cubicBezTo>
                  <a:pt x="5539637" y="-2847"/>
                  <a:pt x="5813310" y="-37"/>
                  <a:pt x="6110487" y="0"/>
                </a:cubicBezTo>
                <a:cubicBezTo>
                  <a:pt x="6407664" y="37"/>
                  <a:pt x="6568528" y="9993"/>
                  <a:pt x="6768944" y="0"/>
                </a:cubicBezTo>
                <a:cubicBezTo>
                  <a:pt x="6969360" y="-9993"/>
                  <a:pt x="7067998" y="15762"/>
                  <a:pt x="7216696" y="0"/>
                </a:cubicBezTo>
                <a:cubicBezTo>
                  <a:pt x="7365394" y="-15762"/>
                  <a:pt x="7749136" y="-27271"/>
                  <a:pt x="7980506" y="0"/>
                </a:cubicBezTo>
                <a:cubicBezTo>
                  <a:pt x="8211876" y="27271"/>
                  <a:pt x="8259266" y="-10882"/>
                  <a:pt x="8533611" y="0"/>
                </a:cubicBezTo>
                <a:cubicBezTo>
                  <a:pt x="8807956" y="10882"/>
                  <a:pt x="8817626" y="-2209"/>
                  <a:pt x="9086715" y="0"/>
                </a:cubicBezTo>
                <a:cubicBezTo>
                  <a:pt x="9355804" y="2209"/>
                  <a:pt x="9428830" y="-12583"/>
                  <a:pt x="9745173" y="0"/>
                </a:cubicBezTo>
                <a:cubicBezTo>
                  <a:pt x="10061516" y="12583"/>
                  <a:pt x="10141191" y="12690"/>
                  <a:pt x="10535322" y="0"/>
                </a:cubicBezTo>
                <a:cubicBezTo>
                  <a:pt x="10567675" y="156901"/>
                  <a:pt x="10529710" y="535204"/>
                  <a:pt x="10535322" y="742545"/>
                </a:cubicBezTo>
                <a:cubicBezTo>
                  <a:pt x="10540934" y="949886"/>
                  <a:pt x="10544174" y="1296050"/>
                  <a:pt x="10535322" y="1436512"/>
                </a:cubicBezTo>
                <a:cubicBezTo>
                  <a:pt x="10526470" y="1576974"/>
                  <a:pt x="10521968" y="2016099"/>
                  <a:pt x="10535322" y="2179056"/>
                </a:cubicBezTo>
                <a:cubicBezTo>
                  <a:pt x="10548676" y="2342013"/>
                  <a:pt x="10554124" y="2612802"/>
                  <a:pt x="10535322" y="2727290"/>
                </a:cubicBezTo>
                <a:cubicBezTo>
                  <a:pt x="10516520" y="2841778"/>
                  <a:pt x="10527534" y="3306557"/>
                  <a:pt x="10535322" y="3469835"/>
                </a:cubicBezTo>
                <a:cubicBezTo>
                  <a:pt x="10543110" y="3633113"/>
                  <a:pt x="10538340" y="3884744"/>
                  <a:pt x="10535322" y="4115224"/>
                </a:cubicBezTo>
                <a:cubicBezTo>
                  <a:pt x="10532304" y="4345704"/>
                  <a:pt x="10550630" y="4580052"/>
                  <a:pt x="10535322" y="4857769"/>
                </a:cubicBezTo>
                <a:cubicBezTo>
                  <a:pt x="10353617" y="4839484"/>
                  <a:pt x="10204667" y="4863789"/>
                  <a:pt x="10087571" y="4857769"/>
                </a:cubicBezTo>
                <a:cubicBezTo>
                  <a:pt x="9970475" y="4851749"/>
                  <a:pt x="9610008" y="4825360"/>
                  <a:pt x="9429113" y="4857769"/>
                </a:cubicBezTo>
                <a:cubicBezTo>
                  <a:pt x="9248218" y="4890178"/>
                  <a:pt x="8993067" y="4831913"/>
                  <a:pt x="8876009" y="4857769"/>
                </a:cubicBezTo>
                <a:cubicBezTo>
                  <a:pt x="8758951" y="4883625"/>
                  <a:pt x="8619002" y="4864000"/>
                  <a:pt x="8428258" y="4857769"/>
                </a:cubicBezTo>
                <a:cubicBezTo>
                  <a:pt x="8237514" y="4851538"/>
                  <a:pt x="7820283" y="4845680"/>
                  <a:pt x="7664447" y="4857769"/>
                </a:cubicBezTo>
                <a:cubicBezTo>
                  <a:pt x="7508611" y="4869858"/>
                  <a:pt x="7233765" y="4867244"/>
                  <a:pt x="7005989" y="4857769"/>
                </a:cubicBezTo>
                <a:cubicBezTo>
                  <a:pt x="6778213" y="4848294"/>
                  <a:pt x="6634423" y="4849199"/>
                  <a:pt x="6452885" y="4857769"/>
                </a:cubicBezTo>
                <a:cubicBezTo>
                  <a:pt x="6271347" y="4866339"/>
                  <a:pt x="5878652" y="4844114"/>
                  <a:pt x="5583721" y="4857769"/>
                </a:cubicBezTo>
                <a:cubicBezTo>
                  <a:pt x="5288790" y="4871424"/>
                  <a:pt x="5224821" y="4837602"/>
                  <a:pt x="5030616" y="4857769"/>
                </a:cubicBezTo>
                <a:cubicBezTo>
                  <a:pt x="4836412" y="4877936"/>
                  <a:pt x="4778977" y="4856729"/>
                  <a:pt x="4688218" y="4857769"/>
                </a:cubicBezTo>
                <a:cubicBezTo>
                  <a:pt x="4597459" y="4858809"/>
                  <a:pt x="4126642" y="4850107"/>
                  <a:pt x="3819054" y="4857769"/>
                </a:cubicBezTo>
                <a:cubicBezTo>
                  <a:pt x="3511466" y="4865431"/>
                  <a:pt x="3472169" y="4873480"/>
                  <a:pt x="3160597" y="4857769"/>
                </a:cubicBezTo>
                <a:cubicBezTo>
                  <a:pt x="2849025" y="4842058"/>
                  <a:pt x="2670805" y="4869870"/>
                  <a:pt x="2502139" y="4857769"/>
                </a:cubicBezTo>
                <a:cubicBezTo>
                  <a:pt x="2333473" y="4845668"/>
                  <a:pt x="2239923" y="4872723"/>
                  <a:pt x="2159741" y="4857769"/>
                </a:cubicBezTo>
                <a:cubicBezTo>
                  <a:pt x="2079559" y="4842815"/>
                  <a:pt x="1591781" y="4876484"/>
                  <a:pt x="1290577" y="4857769"/>
                </a:cubicBezTo>
                <a:cubicBezTo>
                  <a:pt x="989373" y="4839054"/>
                  <a:pt x="1006703" y="4884374"/>
                  <a:pt x="737473" y="4857769"/>
                </a:cubicBezTo>
                <a:cubicBezTo>
                  <a:pt x="468243" y="4831164"/>
                  <a:pt x="273043" y="4876743"/>
                  <a:pt x="0" y="4857769"/>
                </a:cubicBezTo>
                <a:cubicBezTo>
                  <a:pt x="-4868" y="4684772"/>
                  <a:pt x="-13449" y="4417026"/>
                  <a:pt x="0" y="4212380"/>
                </a:cubicBezTo>
                <a:cubicBezTo>
                  <a:pt x="13449" y="4007734"/>
                  <a:pt x="933" y="3846862"/>
                  <a:pt x="0" y="3566990"/>
                </a:cubicBezTo>
                <a:cubicBezTo>
                  <a:pt x="-933" y="3287118"/>
                  <a:pt x="-28095" y="3103049"/>
                  <a:pt x="0" y="2921601"/>
                </a:cubicBezTo>
                <a:cubicBezTo>
                  <a:pt x="28095" y="2740153"/>
                  <a:pt x="34140" y="2475710"/>
                  <a:pt x="0" y="2179056"/>
                </a:cubicBezTo>
                <a:cubicBezTo>
                  <a:pt x="-34140" y="1882402"/>
                  <a:pt x="11257" y="1802796"/>
                  <a:pt x="0" y="1582245"/>
                </a:cubicBezTo>
                <a:cubicBezTo>
                  <a:pt x="-11257" y="1361694"/>
                  <a:pt x="-29551" y="990173"/>
                  <a:pt x="0" y="839700"/>
                </a:cubicBezTo>
                <a:cubicBezTo>
                  <a:pt x="29551" y="689228"/>
                  <a:pt x="-38924" y="413149"/>
                  <a:pt x="0" y="0"/>
                </a:cubicBezTo>
                <a:close/>
              </a:path>
              <a:path w="10535322" h="4857769" stroke="0" extrusionOk="0">
                <a:moveTo>
                  <a:pt x="0" y="0"/>
                </a:moveTo>
                <a:cubicBezTo>
                  <a:pt x="275628" y="871"/>
                  <a:pt x="425781" y="-1408"/>
                  <a:pt x="658458" y="0"/>
                </a:cubicBezTo>
                <a:cubicBezTo>
                  <a:pt x="891135" y="1408"/>
                  <a:pt x="908196" y="5212"/>
                  <a:pt x="1106209" y="0"/>
                </a:cubicBezTo>
                <a:cubicBezTo>
                  <a:pt x="1304222" y="-5212"/>
                  <a:pt x="1551958" y="-11764"/>
                  <a:pt x="1975373" y="0"/>
                </a:cubicBezTo>
                <a:cubicBezTo>
                  <a:pt x="2398788" y="11764"/>
                  <a:pt x="2211398" y="-8442"/>
                  <a:pt x="2423124" y="0"/>
                </a:cubicBezTo>
                <a:cubicBezTo>
                  <a:pt x="2634850" y="8442"/>
                  <a:pt x="2843995" y="-24720"/>
                  <a:pt x="3186935" y="0"/>
                </a:cubicBezTo>
                <a:cubicBezTo>
                  <a:pt x="3529875" y="24720"/>
                  <a:pt x="3571143" y="21133"/>
                  <a:pt x="3950746" y="0"/>
                </a:cubicBezTo>
                <a:cubicBezTo>
                  <a:pt x="4330349" y="-21133"/>
                  <a:pt x="4354982" y="18370"/>
                  <a:pt x="4503850" y="0"/>
                </a:cubicBezTo>
                <a:cubicBezTo>
                  <a:pt x="4652718" y="-18370"/>
                  <a:pt x="4898135" y="-28560"/>
                  <a:pt x="5162308" y="0"/>
                </a:cubicBezTo>
                <a:cubicBezTo>
                  <a:pt x="5426481" y="28560"/>
                  <a:pt x="5577272" y="-22568"/>
                  <a:pt x="5715412" y="0"/>
                </a:cubicBezTo>
                <a:cubicBezTo>
                  <a:pt x="5853552" y="22568"/>
                  <a:pt x="6248531" y="-24442"/>
                  <a:pt x="6479223" y="0"/>
                </a:cubicBezTo>
                <a:cubicBezTo>
                  <a:pt x="6709915" y="24442"/>
                  <a:pt x="6783141" y="-773"/>
                  <a:pt x="6926974" y="0"/>
                </a:cubicBezTo>
                <a:cubicBezTo>
                  <a:pt x="7070807" y="773"/>
                  <a:pt x="7443937" y="-36808"/>
                  <a:pt x="7690785" y="0"/>
                </a:cubicBezTo>
                <a:cubicBezTo>
                  <a:pt x="7937633" y="36808"/>
                  <a:pt x="7950163" y="-10369"/>
                  <a:pt x="8033183" y="0"/>
                </a:cubicBezTo>
                <a:cubicBezTo>
                  <a:pt x="8116203" y="10369"/>
                  <a:pt x="8555797" y="-36939"/>
                  <a:pt x="8902347" y="0"/>
                </a:cubicBezTo>
                <a:cubicBezTo>
                  <a:pt x="9248897" y="36939"/>
                  <a:pt x="9457685" y="-7348"/>
                  <a:pt x="9666158" y="0"/>
                </a:cubicBezTo>
                <a:cubicBezTo>
                  <a:pt x="9874631" y="7348"/>
                  <a:pt x="10101032" y="-6113"/>
                  <a:pt x="10535322" y="0"/>
                </a:cubicBezTo>
                <a:cubicBezTo>
                  <a:pt x="10564737" y="145144"/>
                  <a:pt x="10534183" y="347066"/>
                  <a:pt x="10535322" y="645389"/>
                </a:cubicBezTo>
                <a:cubicBezTo>
                  <a:pt x="10536461" y="943712"/>
                  <a:pt x="10521972" y="1072201"/>
                  <a:pt x="10535322" y="1193623"/>
                </a:cubicBezTo>
                <a:cubicBezTo>
                  <a:pt x="10548672" y="1315045"/>
                  <a:pt x="10520296" y="1583834"/>
                  <a:pt x="10535322" y="1887590"/>
                </a:cubicBezTo>
                <a:cubicBezTo>
                  <a:pt x="10550348" y="2191346"/>
                  <a:pt x="10515103" y="2227477"/>
                  <a:pt x="10535322" y="2435824"/>
                </a:cubicBezTo>
                <a:cubicBezTo>
                  <a:pt x="10555541" y="2644171"/>
                  <a:pt x="10568850" y="2842131"/>
                  <a:pt x="10535322" y="3129791"/>
                </a:cubicBezTo>
                <a:cubicBezTo>
                  <a:pt x="10501794" y="3417451"/>
                  <a:pt x="10518493" y="3441050"/>
                  <a:pt x="10535322" y="3678025"/>
                </a:cubicBezTo>
                <a:cubicBezTo>
                  <a:pt x="10552151" y="3915000"/>
                  <a:pt x="10504383" y="4421615"/>
                  <a:pt x="10535322" y="4857769"/>
                </a:cubicBezTo>
                <a:cubicBezTo>
                  <a:pt x="10269231" y="4853259"/>
                  <a:pt x="10105493" y="4841281"/>
                  <a:pt x="9771511" y="4857769"/>
                </a:cubicBezTo>
                <a:cubicBezTo>
                  <a:pt x="9437529" y="4874257"/>
                  <a:pt x="9406767" y="4858175"/>
                  <a:pt x="9113054" y="4857769"/>
                </a:cubicBezTo>
                <a:cubicBezTo>
                  <a:pt x="8819341" y="4857363"/>
                  <a:pt x="8910681" y="4864562"/>
                  <a:pt x="8770656" y="4857769"/>
                </a:cubicBezTo>
                <a:cubicBezTo>
                  <a:pt x="8630631" y="4850976"/>
                  <a:pt x="8428666" y="4842131"/>
                  <a:pt x="8112198" y="4857769"/>
                </a:cubicBezTo>
                <a:cubicBezTo>
                  <a:pt x="7795730" y="4873407"/>
                  <a:pt x="7604761" y="4873264"/>
                  <a:pt x="7243034" y="4857769"/>
                </a:cubicBezTo>
                <a:cubicBezTo>
                  <a:pt x="6881307" y="4842274"/>
                  <a:pt x="6749997" y="4887018"/>
                  <a:pt x="6584576" y="4857769"/>
                </a:cubicBezTo>
                <a:cubicBezTo>
                  <a:pt x="6419155" y="4828520"/>
                  <a:pt x="6216083" y="4835705"/>
                  <a:pt x="6031472" y="4857769"/>
                </a:cubicBezTo>
                <a:cubicBezTo>
                  <a:pt x="5846861" y="4879833"/>
                  <a:pt x="5675187" y="4830227"/>
                  <a:pt x="5373014" y="4857769"/>
                </a:cubicBezTo>
                <a:cubicBezTo>
                  <a:pt x="5070841" y="4885311"/>
                  <a:pt x="4908284" y="4816426"/>
                  <a:pt x="4503850" y="4857769"/>
                </a:cubicBezTo>
                <a:cubicBezTo>
                  <a:pt x="4099416" y="4899112"/>
                  <a:pt x="4245895" y="4873640"/>
                  <a:pt x="4161452" y="4857769"/>
                </a:cubicBezTo>
                <a:cubicBezTo>
                  <a:pt x="4077009" y="4841898"/>
                  <a:pt x="3976216" y="4854459"/>
                  <a:pt x="3819054" y="4857769"/>
                </a:cubicBezTo>
                <a:cubicBezTo>
                  <a:pt x="3661892" y="4861079"/>
                  <a:pt x="3630865" y="4851275"/>
                  <a:pt x="3476656" y="4857769"/>
                </a:cubicBezTo>
                <a:cubicBezTo>
                  <a:pt x="3322447" y="4864263"/>
                  <a:pt x="3242166" y="4863192"/>
                  <a:pt x="3134258" y="4857769"/>
                </a:cubicBezTo>
                <a:cubicBezTo>
                  <a:pt x="3026350" y="4852346"/>
                  <a:pt x="2748398" y="4843557"/>
                  <a:pt x="2581154" y="4857769"/>
                </a:cubicBezTo>
                <a:cubicBezTo>
                  <a:pt x="2413910" y="4871981"/>
                  <a:pt x="2245231" y="4833845"/>
                  <a:pt x="2028049" y="4857769"/>
                </a:cubicBezTo>
                <a:cubicBezTo>
                  <a:pt x="1810868" y="4881693"/>
                  <a:pt x="1675237" y="4874361"/>
                  <a:pt x="1580298" y="4857769"/>
                </a:cubicBezTo>
                <a:cubicBezTo>
                  <a:pt x="1485359" y="4841177"/>
                  <a:pt x="1085188" y="4820712"/>
                  <a:pt x="711134" y="4857769"/>
                </a:cubicBezTo>
                <a:cubicBezTo>
                  <a:pt x="337080" y="4894826"/>
                  <a:pt x="224955" y="4881853"/>
                  <a:pt x="0" y="4857769"/>
                </a:cubicBezTo>
                <a:cubicBezTo>
                  <a:pt x="-38169" y="4677200"/>
                  <a:pt x="18698" y="4398648"/>
                  <a:pt x="0" y="4066647"/>
                </a:cubicBezTo>
                <a:cubicBezTo>
                  <a:pt x="-18698" y="3734646"/>
                  <a:pt x="5788" y="3635607"/>
                  <a:pt x="0" y="3518413"/>
                </a:cubicBezTo>
                <a:cubicBezTo>
                  <a:pt x="-5788" y="3401219"/>
                  <a:pt x="10174" y="3189382"/>
                  <a:pt x="0" y="2873023"/>
                </a:cubicBezTo>
                <a:cubicBezTo>
                  <a:pt x="-10174" y="2556664"/>
                  <a:pt x="8267" y="2344059"/>
                  <a:pt x="0" y="2130479"/>
                </a:cubicBezTo>
                <a:cubicBezTo>
                  <a:pt x="-8267" y="1916899"/>
                  <a:pt x="-15390" y="1788200"/>
                  <a:pt x="0" y="1582245"/>
                </a:cubicBezTo>
                <a:cubicBezTo>
                  <a:pt x="15390" y="1376290"/>
                  <a:pt x="31034" y="1205932"/>
                  <a:pt x="0" y="839700"/>
                </a:cubicBezTo>
                <a:cubicBezTo>
                  <a:pt x="-31034" y="473468"/>
                  <a:pt x="-35521" y="300683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60039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Project Data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25AC627-DA85-E0DB-EAE1-578EFD2EB1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765" y="1324929"/>
            <a:ext cx="9825318" cy="4941980"/>
          </a:xfrm>
          <a:custGeom>
            <a:avLst/>
            <a:gdLst>
              <a:gd name="connsiteX0" fmla="*/ 0 w 9825318"/>
              <a:gd name="connsiteY0" fmla="*/ 0 h 4941980"/>
              <a:gd name="connsiteX1" fmla="*/ 360262 w 9825318"/>
              <a:gd name="connsiteY1" fmla="*/ 0 h 4941980"/>
              <a:gd name="connsiteX2" fmla="*/ 818777 w 9825318"/>
              <a:gd name="connsiteY2" fmla="*/ 0 h 4941980"/>
              <a:gd name="connsiteX3" fmla="*/ 1375545 w 9825318"/>
              <a:gd name="connsiteY3" fmla="*/ 0 h 4941980"/>
              <a:gd name="connsiteX4" fmla="*/ 2128819 w 9825318"/>
              <a:gd name="connsiteY4" fmla="*/ 0 h 4941980"/>
              <a:gd name="connsiteX5" fmla="*/ 2587334 w 9825318"/>
              <a:gd name="connsiteY5" fmla="*/ 0 h 4941980"/>
              <a:gd name="connsiteX6" fmla="*/ 2947595 w 9825318"/>
              <a:gd name="connsiteY6" fmla="*/ 0 h 4941980"/>
              <a:gd name="connsiteX7" fmla="*/ 3406110 w 9825318"/>
              <a:gd name="connsiteY7" fmla="*/ 0 h 4941980"/>
              <a:gd name="connsiteX8" fmla="*/ 3864625 w 9825318"/>
              <a:gd name="connsiteY8" fmla="*/ 0 h 4941980"/>
              <a:gd name="connsiteX9" fmla="*/ 4716153 w 9825318"/>
              <a:gd name="connsiteY9" fmla="*/ 0 h 4941980"/>
              <a:gd name="connsiteX10" fmla="*/ 5174667 w 9825318"/>
              <a:gd name="connsiteY10" fmla="*/ 0 h 4941980"/>
              <a:gd name="connsiteX11" fmla="*/ 5534929 w 9825318"/>
              <a:gd name="connsiteY11" fmla="*/ 0 h 4941980"/>
              <a:gd name="connsiteX12" fmla="*/ 6189950 w 9825318"/>
              <a:gd name="connsiteY12" fmla="*/ 0 h 4941980"/>
              <a:gd name="connsiteX13" fmla="*/ 6844972 w 9825318"/>
              <a:gd name="connsiteY13" fmla="*/ 0 h 4941980"/>
              <a:gd name="connsiteX14" fmla="*/ 7303486 w 9825318"/>
              <a:gd name="connsiteY14" fmla="*/ 0 h 4941980"/>
              <a:gd name="connsiteX15" fmla="*/ 8056761 w 9825318"/>
              <a:gd name="connsiteY15" fmla="*/ 0 h 4941980"/>
              <a:gd name="connsiteX16" fmla="*/ 8613529 w 9825318"/>
              <a:gd name="connsiteY16" fmla="*/ 0 h 4941980"/>
              <a:gd name="connsiteX17" fmla="*/ 9170297 w 9825318"/>
              <a:gd name="connsiteY17" fmla="*/ 0 h 4941980"/>
              <a:gd name="connsiteX18" fmla="*/ 9825318 w 9825318"/>
              <a:gd name="connsiteY18" fmla="*/ 0 h 4941980"/>
              <a:gd name="connsiteX19" fmla="*/ 9825318 w 9825318"/>
              <a:gd name="connsiteY19" fmla="*/ 568328 h 4941980"/>
              <a:gd name="connsiteX20" fmla="*/ 9825318 w 9825318"/>
              <a:gd name="connsiteY20" fmla="*/ 1235495 h 4941980"/>
              <a:gd name="connsiteX21" fmla="*/ 9825318 w 9825318"/>
              <a:gd name="connsiteY21" fmla="*/ 1853243 h 4941980"/>
              <a:gd name="connsiteX22" fmla="*/ 9825318 w 9825318"/>
              <a:gd name="connsiteY22" fmla="*/ 2520410 h 4941980"/>
              <a:gd name="connsiteX23" fmla="*/ 9825318 w 9825318"/>
              <a:gd name="connsiteY23" fmla="*/ 2989898 h 4941980"/>
              <a:gd name="connsiteX24" fmla="*/ 9825318 w 9825318"/>
              <a:gd name="connsiteY24" fmla="*/ 3657065 h 4941980"/>
              <a:gd name="connsiteX25" fmla="*/ 9825318 w 9825318"/>
              <a:gd name="connsiteY25" fmla="*/ 4225393 h 4941980"/>
              <a:gd name="connsiteX26" fmla="*/ 9825318 w 9825318"/>
              <a:gd name="connsiteY26" fmla="*/ 4941980 h 4941980"/>
              <a:gd name="connsiteX27" fmla="*/ 9366803 w 9825318"/>
              <a:gd name="connsiteY27" fmla="*/ 4941980 h 4941980"/>
              <a:gd name="connsiteX28" fmla="*/ 8711782 w 9825318"/>
              <a:gd name="connsiteY28" fmla="*/ 4941980 h 4941980"/>
              <a:gd name="connsiteX29" fmla="*/ 8155014 w 9825318"/>
              <a:gd name="connsiteY29" fmla="*/ 4941980 h 4941980"/>
              <a:gd name="connsiteX30" fmla="*/ 7696499 w 9825318"/>
              <a:gd name="connsiteY30" fmla="*/ 4941980 h 4941980"/>
              <a:gd name="connsiteX31" fmla="*/ 6943225 w 9825318"/>
              <a:gd name="connsiteY31" fmla="*/ 4941980 h 4941980"/>
              <a:gd name="connsiteX32" fmla="*/ 6288204 w 9825318"/>
              <a:gd name="connsiteY32" fmla="*/ 4941980 h 4941980"/>
              <a:gd name="connsiteX33" fmla="*/ 5731436 w 9825318"/>
              <a:gd name="connsiteY33" fmla="*/ 4941980 h 4941980"/>
              <a:gd name="connsiteX34" fmla="*/ 4879908 w 9825318"/>
              <a:gd name="connsiteY34" fmla="*/ 4941980 h 4941980"/>
              <a:gd name="connsiteX35" fmla="*/ 4323140 w 9825318"/>
              <a:gd name="connsiteY35" fmla="*/ 4941980 h 4941980"/>
              <a:gd name="connsiteX36" fmla="*/ 3962878 w 9825318"/>
              <a:gd name="connsiteY36" fmla="*/ 4941980 h 4941980"/>
              <a:gd name="connsiteX37" fmla="*/ 3111351 w 9825318"/>
              <a:gd name="connsiteY37" fmla="*/ 4941980 h 4941980"/>
              <a:gd name="connsiteX38" fmla="*/ 2456330 w 9825318"/>
              <a:gd name="connsiteY38" fmla="*/ 4941980 h 4941980"/>
              <a:gd name="connsiteX39" fmla="*/ 1801308 w 9825318"/>
              <a:gd name="connsiteY39" fmla="*/ 4941980 h 4941980"/>
              <a:gd name="connsiteX40" fmla="*/ 1441047 w 9825318"/>
              <a:gd name="connsiteY40" fmla="*/ 4941980 h 4941980"/>
              <a:gd name="connsiteX41" fmla="*/ 589519 w 9825318"/>
              <a:gd name="connsiteY41" fmla="*/ 4941980 h 4941980"/>
              <a:gd name="connsiteX42" fmla="*/ 0 w 9825318"/>
              <a:gd name="connsiteY42" fmla="*/ 4941980 h 4941980"/>
              <a:gd name="connsiteX43" fmla="*/ 0 w 9825318"/>
              <a:gd name="connsiteY43" fmla="*/ 4472492 h 4941980"/>
              <a:gd name="connsiteX44" fmla="*/ 0 w 9825318"/>
              <a:gd name="connsiteY44" fmla="*/ 4003004 h 4941980"/>
              <a:gd name="connsiteX45" fmla="*/ 0 w 9825318"/>
              <a:gd name="connsiteY45" fmla="*/ 3434676 h 4941980"/>
              <a:gd name="connsiteX46" fmla="*/ 0 w 9825318"/>
              <a:gd name="connsiteY46" fmla="*/ 2866348 h 4941980"/>
              <a:gd name="connsiteX47" fmla="*/ 0 w 9825318"/>
              <a:gd name="connsiteY47" fmla="*/ 2199181 h 4941980"/>
              <a:gd name="connsiteX48" fmla="*/ 0 w 9825318"/>
              <a:gd name="connsiteY48" fmla="*/ 1680273 h 4941980"/>
              <a:gd name="connsiteX49" fmla="*/ 0 w 9825318"/>
              <a:gd name="connsiteY49" fmla="*/ 1013106 h 4941980"/>
              <a:gd name="connsiteX50" fmla="*/ 0 w 9825318"/>
              <a:gd name="connsiteY50" fmla="*/ 0 h 494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9825318" h="4941980" fill="none" extrusionOk="0">
                <a:moveTo>
                  <a:pt x="0" y="0"/>
                </a:moveTo>
                <a:cubicBezTo>
                  <a:pt x="86783" y="3350"/>
                  <a:pt x="274398" y="11340"/>
                  <a:pt x="360262" y="0"/>
                </a:cubicBezTo>
                <a:cubicBezTo>
                  <a:pt x="446126" y="-11340"/>
                  <a:pt x="635225" y="-6453"/>
                  <a:pt x="818777" y="0"/>
                </a:cubicBezTo>
                <a:cubicBezTo>
                  <a:pt x="1002329" y="6453"/>
                  <a:pt x="1183562" y="-9441"/>
                  <a:pt x="1375545" y="0"/>
                </a:cubicBezTo>
                <a:cubicBezTo>
                  <a:pt x="1567528" y="9441"/>
                  <a:pt x="1777706" y="-12638"/>
                  <a:pt x="2128819" y="0"/>
                </a:cubicBezTo>
                <a:cubicBezTo>
                  <a:pt x="2479932" y="12638"/>
                  <a:pt x="2374608" y="20674"/>
                  <a:pt x="2587334" y="0"/>
                </a:cubicBezTo>
                <a:cubicBezTo>
                  <a:pt x="2800061" y="-20674"/>
                  <a:pt x="2875447" y="13230"/>
                  <a:pt x="2947595" y="0"/>
                </a:cubicBezTo>
                <a:cubicBezTo>
                  <a:pt x="3019743" y="-13230"/>
                  <a:pt x="3181133" y="5268"/>
                  <a:pt x="3406110" y="0"/>
                </a:cubicBezTo>
                <a:cubicBezTo>
                  <a:pt x="3631088" y="-5268"/>
                  <a:pt x="3701335" y="-12825"/>
                  <a:pt x="3864625" y="0"/>
                </a:cubicBezTo>
                <a:cubicBezTo>
                  <a:pt x="4027915" y="12825"/>
                  <a:pt x="4352242" y="-23602"/>
                  <a:pt x="4716153" y="0"/>
                </a:cubicBezTo>
                <a:cubicBezTo>
                  <a:pt x="5080064" y="23602"/>
                  <a:pt x="5072949" y="6748"/>
                  <a:pt x="5174667" y="0"/>
                </a:cubicBezTo>
                <a:cubicBezTo>
                  <a:pt x="5276385" y="-6748"/>
                  <a:pt x="5363649" y="10771"/>
                  <a:pt x="5534929" y="0"/>
                </a:cubicBezTo>
                <a:cubicBezTo>
                  <a:pt x="5706209" y="-10771"/>
                  <a:pt x="5905439" y="13095"/>
                  <a:pt x="6189950" y="0"/>
                </a:cubicBezTo>
                <a:cubicBezTo>
                  <a:pt x="6474461" y="-13095"/>
                  <a:pt x="6558088" y="-32173"/>
                  <a:pt x="6844972" y="0"/>
                </a:cubicBezTo>
                <a:cubicBezTo>
                  <a:pt x="7131856" y="32173"/>
                  <a:pt x="7108400" y="22608"/>
                  <a:pt x="7303486" y="0"/>
                </a:cubicBezTo>
                <a:cubicBezTo>
                  <a:pt x="7498572" y="-22608"/>
                  <a:pt x="7776705" y="18398"/>
                  <a:pt x="8056761" y="0"/>
                </a:cubicBezTo>
                <a:cubicBezTo>
                  <a:pt x="8336818" y="-18398"/>
                  <a:pt x="8417547" y="7244"/>
                  <a:pt x="8613529" y="0"/>
                </a:cubicBezTo>
                <a:cubicBezTo>
                  <a:pt x="8809511" y="-7244"/>
                  <a:pt x="9051005" y="-10600"/>
                  <a:pt x="9170297" y="0"/>
                </a:cubicBezTo>
                <a:cubicBezTo>
                  <a:pt x="9289589" y="10600"/>
                  <a:pt x="9509076" y="-27694"/>
                  <a:pt x="9825318" y="0"/>
                </a:cubicBezTo>
                <a:cubicBezTo>
                  <a:pt x="9842151" y="246011"/>
                  <a:pt x="9817483" y="404977"/>
                  <a:pt x="9825318" y="568328"/>
                </a:cubicBezTo>
                <a:cubicBezTo>
                  <a:pt x="9833153" y="731679"/>
                  <a:pt x="9855940" y="1030014"/>
                  <a:pt x="9825318" y="1235495"/>
                </a:cubicBezTo>
                <a:cubicBezTo>
                  <a:pt x="9794696" y="1440976"/>
                  <a:pt x="9821075" y="1673827"/>
                  <a:pt x="9825318" y="1853243"/>
                </a:cubicBezTo>
                <a:cubicBezTo>
                  <a:pt x="9829561" y="2032659"/>
                  <a:pt x="9793128" y="2190147"/>
                  <a:pt x="9825318" y="2520410"/>
                </a:cubicBezTo>
                <a:cubicBezTo>
                  <a:pt x="9857508" y="2850673"/>
                  <a:pt x="9828134" y="2791365"/>
                  <a:pt x="9825318" y="2989898"/>
                </a:cubicBezTo>
                <a:cubicBezTo>
                  <a:pt x="9822502" y="3188431"/>
                  <a:pt x="9826930" y="3443564"/>
                  <a:pt x="9825318" y="3657065"/>
                </a:cubicBezTo>
                <a:cubicBezTo>
                  <a:pt x="9823706" y="3870566"/>
                  <a:pt x="9838614" y="4033304"/>
                  <a:pt x="9825318" y="4225393"/>
                </a:cubicBezTo>
                <a:cubicBezTo>
                  <a:pt x="9812022" y="4417482"/>
                  <a:pt x="9812963" y="4773249"/>
                  <a:pt x="9825318" y="4941980"/>
                </a:cubicBezTo>
                <a:cubicBezTo>
                  <a:pt x="9678725" y="4939983"/>
                  <a:pt x="9505764" y="4934207"/>
                  <a:pt x="9366803" y="4941980"/>
                </a:cubicBezTo>
                <a:cubicBezTo>
                  <a:pt x="9227842" y="4949753"/>
                  <a:pt x="9028732" y="4935775"/>
                  <a:pt x="8711782" y="4941980"/>
                </a:cubicBezTo>
                <a:cubicBezTo>
                  <a:pt x="8394832" y="4948185"/>
                  <a:pt x="8358318" y="4933944"/>
                  <a:pt x="8155014" y="4941980"/>
                </a:cubicBezTo>
                <a:cubicBezTo>
                  <a:pt x="7951710" y="4950016"/>
                  <a:pt x="7849326" y="4933208"/>
                  <a:pt x="7696499" y="4941980"/>
                </a:cubicBezTo>
                <a:cubicBezTo>
                  <a:pt x="7543673" y="4950752"/>
                  <a:pt x="7130589" y="4930099"/>
                  <a:pt x="6943225" y="4941980"/>
                </a:cubicBezTo>
                <a:cubicBezTo>
                  <a:pt x="6755861" y="4953861"/>
                  <a:pt x="6535240" y="4920614"/>
                  <a:pt x="6288204" y="4941980"/>
                </a:cubicBezTo>
                <a:cubicBezTo>
                  <a:pt x="6041168" y="4963346"/>
                  <a:pt x="5886193" y="4954795"/>
                  <a:pt x="5731436" y="4941980"/>
                </a:cubicBezTo>
                <a:cubicBezTo>
                  <a:pt x="5576679" y="4929165"/>
                  <a:pt x="5180252" y="4939834"/>
                  <a:pt x="4879908" y="4941980"/>
                </a:cubicBezTo>
                <a:cubicBezTo>
                  <a:pt x="4579564" y="4944126"/>
                  <a:pt x="4451106" y="4948529"/>
                  <a:pt x="4323140" y="4941980"/>
                </a:cubicBezTo>
                <a:cubicBezTo>
                  <a:pt x="4195174" y="4935431"/>
                  <a:pt x="4134861" y="4935204"/>
                  <a:pt x="3962878" y="4941980"/>
                </a:cubicBezTo>
                <a:cubicBezTo>
                  <a:pt x="3790895" y="4948756"/>
                  <a:pt x="3312743" y="4967155"/>
                  <a:pt x="3111351" y="4941980"/>
                </a:cubicBezTo>
                <a:cubicBezTo>
                  <a:pt x="2909959" y="4916805"/>
                  <a:pt x="2721661" y="4930035"/>
                  <a:pt x="2456330" y="4941980"/>
                </a:cubicBezTo>
                <a:cubicBezTo>
                  <a:pt x="2190999" y="4953925"/>
                  <a:pt x="2086423" y="4966500"/>
                  <a:pt x="1801308" y="4941980"/>
                </a:cubicBezTo>
                <a:cubicBezTo>
                  <a:pt x="1516193" y="4917460"/>
                  <a:pt x="1588196" y="4936176"/>
                  <a:pt x="1441047" y="4941980"/>
                </a:cubicBezTo>
                <a:cubicBezTo>
                  <a:pt x="1293898" y="4947784"/>
                  <a:pt x="866871" y="4971978"/>
                  <a:pt x="589519" y="4941980"/>
                </a:cubicBezTo>
                <a:cubicBezTo>
                  <a:pt x="312167" y="4911982"/>
                  <a:pt x="164662" y="4925506"/>
                  <a:pt x="0" y="4941980"/>
                </a:cubicBezTo>
                <a:cubicBezTo>
                  <a:pt x="-1248" y="4842687"/>
                  <a:pt x="-14656" y="4659510"/>
                  <a:pt x="0" y="4472492"/>
                </a:cubicBezTo>
                <a:cubicBezTo>
                  <a:pt x="14656" y="4285474"/>
                  <a:pt x="5994" y="4216139"/>
                  <a:pt x="0" y="4003004"/>
                </a:cubicBezTo>
                <a:cubicBezTo>
                  <a:pt x="-5994" y="3789869"/>
                  <a:pt x="13461" y="3559628"/>
                  <a:pt x="0" y="3434676"/>
                </a:cubicBezTo>
                <a:cubicBezTo>
                  <a:pt x="-13461" y="3309724"/>
                  <a:pt x="-2590" y="3092590"/>
                  <a:pt x="0" y="2866348"/>
                </a:cubicBezTo>
                <a:cubicBezTo>
                  <a:pt x="2590" y="2640106"/>
                  <a:pt x="17147" y="2366817"/>
                  <a:pt x="0" y="2199181"/>
                </a:cubicBezTo>
                <a:cubicBezTo>
                  <a:pt x="-17147" y="2031545"/>
                  <a:pt x="-7470" y="1902748"/>
                  <a:pt x="0" y="1680273"/>
                </a:cubicBezTo>
                <a:cubicBezTo>
                  <a:pt x="7470" y="1457798"/>
                  <a:pt x="-11321" y="1152874"/>
                  <a:pt x="0" y="1013106"/>
                </a:cubicBezTo>
                <a:cubicBezTo>
                  <a:pt x="11321" y="873338"/>
                  <a:pt x="-17136" y="357586"/>
                  <a:pt x="0" y="0"/>
                </a:cubicBezTo>
                <a:close/>
              </a:path>
              <a:path w="9825318" h="4941980" stroke="0" extrusionOk="0">
                <a:moveTo>
                  <a:pt x="0" y="0"/>
                </a:moveTo>
                <a:cubicBezTo>
                  <a:pt x="272064" y="-1919"/>
                  <a:pt x="405808" y="27146"/>
                  <a:pt x="655021" y="0"/>
                </a:cubicBezTo>
                <a:cubicBezTo>
                  <a:pt x="904234" y="-27146"/>
                  <a:pt x="991614" y="21064"/>
                  <a:pt x="1113536" y="0"/>
                </a:cubicBezTo>
                <a:cubicBezTo>
                  <a:pt x="1235458" y="-21064"/>
                  <a:pt x="1768062" y="8530"/>
                  <a:pt x="1965064" y="0"/>
                </a:cubicBezTo>
                <a:cubicBezTo>
                  <a:pt x="2162066" y="-8530"/>
                  <a:pt x="2258473" y="-1528"/>
                  <a:pt x="2423578" y="0"/>
                </a:cubicBezTo>
                <a:cubicBezTo>
                  <a:pt x="2588683" y="1528"/>
                  <a:pt x="2932511" y="-25399"/>
                  <a:pt x="3176853" y="0"/>
                </a:cubicBezTo>
                <a:cubicBezTo>
                  <a:pt x="3421195" y="25399"/>
                  <a:pt x="3734474" y="34077"/>
                  <a:pt x="3930127" y="0"/>
                </a:cubicBezTo>
                <a:cubicBezTo>
                  <a:pt x="4125780" y="-34077"/>
                  <a:pt x="4276966" y="-11125"/>
                  <a:pt x="4486895" y="0"/>
                </a:cubicBezTo>
                <a:cubicBezTo>
                  <a:pt x="4696824" y="11125"/>
                  <a:pt x="4951167" y="-12009"/>
                  <a:pt x="5141916" y="0"/>
                </a:cubicBezTo>
                <a:cubicBezTo>
                  <a:pt x="5332665" y="12009"/>
                  <a:pt x="5529475" y="19385"/>
                  <a:pt x="5698684" y="0"/>
                </a:cubicBezTo>
                <a:cubicBezTo>
                  <a:pt x="5867893" y="-19385"/>
                  <a:pt x="6300992" y="-32185"/>
                  <a:pt x="6451959" y="0"/>
                </a:cubicBezTo>
                <a:cubicBezTo>
                  <a:pt x="6602927" y="32185"/>
                  <a:pt x="6725637" y="-6322"/>
                  <a:pt x="6910474" y="0"/>
                </a:cubicBezTo>
                <a:cubicBezTo>
                  <a:pt x="7095312" y="6322"/>
                  <a:pt x="7475667" y="-34865"/>
                  <a:pt x="7663748" y="0"/>
                </a:cubicBezTo>
                <a:cubicBezTo>
                  <a:pt x="7851829" y="34865"/>
                  <a:pt x="7939989" y="-10988"/>
                  <a:pt x="8024010" y="0"/>
                </a:cubicBezTo>
                <a:cubicBezTo>
                  <a:pt x="8108031" y="10988"/>
                  <a:pt x="8578101" y="9827"/>
                  <a:pt x="8875537" y="0"/>
                </a:cubicBezTo>
                <a:cubicBezTo>
                  <a:pt x="9172973" y="-9827"/>
                  <a:pt x="9435708" y="-35395"/>
                  <a:pt x="9825318" y="0"/>
                </a:cubicBezTo>
                <a:cubicBezTo>
                  <a:pt x="9839625" y="210391"/>
                  <a:pt x="9838399" y="352217"/>
                  <a:pt x="9825318" y="667167"/>
                </a:cubicBezTo>
                <a:cubicBezTo>
                  <a:pt x="9812237" y="982117"/>
                  <a:pt x="9812636" y="1002795"/>
                  <a:pt x="9825318" y="1235495"/>
                </a:cubicBezTo>
                <a:cubicBezTo>
                  <a:pt x="9838000" y="1468195"/>
                  <a:pt x="9839460" y="1602352"/>
                  <a:pt x="9825318" y="1704983"/>
                </a:cubicBezTo>
                <a:cubicBezTo>
                  <a:pt x="9811176" y="1807614"/>
                  <a:pt x="9840093" y="2023910"/>
                  <a:pt x="9825318" y="2322731"/>
                </a:cubicBezTo>
                <a:cubicBezTo>
                  <a:pt x="9810543" y="2621552"/>
                  <a:pt x="9823012" y="2563333"/>
                  <a:pt x="9825318" y="2792219"/>
                </a:cubicBezTo>
                <a:cubicBezTo>
                  <a:pt x="9827624" y="3021105"/>
                  <a:pt x="9814449" y="3167918"/>
                  <a:pt x="9825318" y="3409966"/>
                </a:cubicBezTo>
                <a:cubicBezTo>
                  <a:pt x="9836187" y="3652014"/>
                  <a:pt x="9816983" y="3664932"/>
                  <a:pt x="9825318" y="3879454"/>
                </a:cubicBezTo>
                <a:cubicBezTo>
                  <a:pt x="9833653" y="4093976"/>
                  <a:pt x="9864349" y="4562642"/>
                  <a:pt x="9825318" y="4941980"/>
                </a:cubicBezTo>
                <a:cubicBezTo>
                  <a:pt x="9671332" y="4968592"/>
                  <a:pt x="9357820" y="4955904"/>
                  <a:pt x="9072044" y="4941980"/>
                </a:cubicBezTo>
                <a:cubicBezTo>
                  <a:pt x="8786268" y="4928056"/>
                  <a:pt x="8593757" y="4909772"/>
                  <a:pt x="8417022" y="4941980"/>
                </a:cubicBezTo>
                <a:cubicBezTo>
                  <a:pt x="8240287" y="4974188"/>
                  <a:pt x="8150012" y="4940058"/>
                  <a:pt x="8056761" y="4941980"/>
                </a:cubicBezTo>
                <a:cubicBezTo>
                  <a:pt x="7963510" y="4943902"/>
                  <a:pt x="7697496" y="4922997"/>
                  <a:pt x="7401740" y="4941980"/>
                </a:cubicBezTo>
                <a:cubicBezTo>
                  <a:pt x="7105984" y="4960963"/>
                  <a:pt x="6845504" y="4924346"/>
                  <a:pt x="6550212" y="4941980"/>
                </a:cubicBezTo>
                <a:cubicBezTo>
                  <a:pt x="6254920" y="4959614"/>
                  <a:pt x="6114878" y="4955007"/>
                  <a:pt x="5895191" y="4941980"/>
                </a:cubicBezTo>
                <a:cubicBezTo>
                  <a:pt x="5675504" y="4928953"/>
                  <a:pt x="5533663" y="4965675"/>
                  <a:pt x="5338423" y="4941980"/>
                </a:cubicBezTo>
                <a:cubicBezTo>
                  <a:pt x="5143183" y="4918285"/>
                  <a:pt x="4906384" y="4963334"/>
                  <a:pt x="4683402" y="4941980"/>
                </a:cubicBezTo>
                <a:cubicBezTo>
                  <a:pt x="4460420" y="4920626"/>
                  <a:pt x="4232086" y="4903071"/>
                  <a:pt x="3831874" y="4941980"/>
                </a:cubicBezTo>
                <a:cubicBezTo>
                  <a:pt x="3431662" y="4980889"/>
                  <a:pt x="3597312" y="4930261"/>
                  <a:pt x="3471612" y="4941980"/>
                </a:cubicBezTo>
                <a:cubicBezTo>
                  <a:pt x="3345912" y="4953699"/>
                  <a:pt x="3240289" y="4933288"/>
                  <a:pt x="3111351" y="4941980"/>
                </a:cubicBezTo>
                <a:cubicBezTo>
                  <a:pt x="2982413" y="4950672"/>
                  <a:pt x="2823507" y="4937560"/>
                  <a:pt x="2751089" y="4941980"/>
                </a:cubicBezTo>
                <a:cubicBezTo>
                  <a:pt x="2678671" y="4946400"/>
                  <a:pt x="2548738" y="4943364"/>
                  <a:pt x="2390827" y="4941980"/>
                </a:cubicBezTo>
                <a:cubicBezTo>
                  <a:pt x="2232916" y="4940596"/>
                  <a:pt x="2037900" y="4927575"/>
                  <a:pt x="1834059" y="4941980"/>
                </a:cubicBezTo>
                <a:cubicBezTo>
                  <a:pt x="1630218" y="4956385"/>
                  <a:pt x="1485378" y="4968618"/>
                  <a:pt x="1277291" y="4941980"/>
                </a:cubicBezTo>
                <a:cubicBezTo>
                  <a:pt x="1069204" y="4915342"/>
                  <a:pt x="935982" y="4955336"/>
                  <a:pt x="818777" y="4941980"/>
                </a:cubicBezTo>
                <a:cubicBezTo>
                  <a:pt x="701572" y="4928624"/>
                  <a:pt x="354879" y="4906055"/>
                  <a:pt x="0" y="4941980"/>
                </a:cubicBezTo>
                <a:cubicBezTo>
                  <a:pt x="-25266" y="4784343"/>
                  <a:pt x="-3618" y="4580233"/>
                  <a:pt x="0" y="4324233"/>
                </a:cubicBezTo>
                <a:cubicBezTo>
                  <a:pt x="3618" y="4068233"/>
                  <a:pt x="32417" y="3814932"/>
                  <a:pt x="0" y="3657065"/>
                </a:cubicBezTo>
                <a:cubicBezTo>
                  <a:pt x="-32417" y="3499198"/>
                  <a:pt x="11353" y="3325451"/>
                  <a:pt x="0" y="3187577"/>
                </a:cubicBezTo>
                <a:cubicBezTo>
                  <a:pt x="-11353" y="3049703"/>
                  <a:pt x="11923" y="2844439"/>
                  <a:pt x="0" y="2619249"/>
                </a:cubicBezTo>
                <a:cubicBezTo>
                  <a:pt x="-11923" y="2394059"/>
                  <a:pt x="-22116" y="2254993"/>
                  <a:pt x="0" y="1952082"/>
                </a:cubicBezTo>
                <a:cubicBezTo>
                  <a:pt x="22116" y="1649171"/>
                  <a:pt x="20740" y="1613662"/>
                  <a:pt x="0" y="1482594"/>
                </a:cubicBezTo>
                <a:cubicBezTo>
                  <a:pt x="-20740" y="1351526"/>
                  <a:pt x="27604" y="1064872"/>
                  <a:pt x="0" y="815427"/>
                </a:cubicBezTo>
                <a:cubicBezTo>
                  <a:pt x="-27604" y="565982"/>
                  <a:pt x="-34340" y="303606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F428C62A-7847-5798-9E38-662459F886D1}"/>
              </a:ext>
            </a:extLst>
          </p:cNvPr>
          <p:cNvSpPr txBox="1"/>
          <p:nvPr/>
        </p:nvSpPr>
        <p:spPr>
          <a:xfrm>
            <a:off x="6096000" y="6036076"/>
            <a:ext cx="5737317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Suitable for master -&gt; detail -&gt; detail demos</a:t>
            </a:r>
            <a:endParaRPr lang="en-SI" sz="2400" dirty="0"/>
          </a:p>
        </p:txBody>
      </p:sp>
    </p:spTree>
    <p:extLst>
      <p:ext uri="{BB962C8B-B14F-4D97-AF65-F5344CB8AC3E}">
        <p14:creationId xmlns:p14="http://schemas.microsoft.com/office/powerpoint/2010/main" val="1032027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Customer Orders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E314B9D-8FC5-2B45-D61A-CB399D07C3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8581" y="1361552"/>
            <a:ext cx="9601200" cy="5248275"/>
          </a:xfrm>
          <a:custGeom>
            <a:avLst/>
            <a:gdLst>
              <a:gd name="connsiteX0" fmla="*/ 0 w 9601200"/>
              <a:gd name="connsiteY0" fmla="*/ 0 h 5248275"/>
              <a:gd name="connsiteX1" fmla="*/ 781812 w 9601200"/>
              <a:gd name="connsiteY1" fmla="*/ 0 h 5248275"/>
              <a:gd name="connsiteX2" fmla="*/ 1371600 w 9601200"/>
              <a:gd name="connsiteY2" fmla="*/ 0 h 5248275"/>
              <a:gd name="connsiteX3" fmla="*/ 1865376 w 9601200"/>
              <a:gd name="connsiteY3" fmla="*/ 0 h 5248275"/>
              <a:gd name="connsiteX4" fmla="*/ 2359152 w 9601200"/>
              <a:gd name="connsiteY4" fmla="*/ 0 h 5248275"/>
              <a:gd name="connsiteX5" fmla="*/ 2948940 w 9601200"/>
              <a:gd name="connsiteY5" fmla="*/ 0 h 5248275"/>
              <a:gd name="connsiteX6" fmla="*/ 3730752 w 9601200"/>
              <a:gd name="connsiteY6" fmla="*/ 0 h 5248275"/>
              <a:gd name="connsiteX7" fmla="*/ 4224528 w 9601200"/>
              <a:gd name="connsiteY7" fmla="*/ 0 h 5248275"/>
              <a:gd name="connsiteX8" fmla="*/ 4622292 w 9601200"/>
              <a:gd name="connsiteY8" fmla="*/ 0 h 5248275"/>
              <a:gd name="connsiteX9" fmla="*/ 5116068 w 9601200"/>
              <a:gd name="connsiteY9" fmla="*/ 0 h 5248275"/>
              <a:gd name="connsiteX10" fmla="*/ 5609844 w 9601200"/>
              <a:gd name="connsiteY10" fmla="*/ 0 h 5248275"/>
              <a:gd name="connsiteX11" fmla="*/ 6487668 w 9601200"/>
              <a:gd name="connsiteY11" fmla="*/ 0 h 5248275"/>
              <a:gd name="connsiteX12" fmla="*/ 6981444 w 9601200"/>
              <a:gd name="connsiteY12" fmla="*/ 0 h 5248275"/>
              <a:gd name="connsiteX13" fmla="*/ 7379208 w 9601200"/>
              <a:gd name="connsiteY13" fmla="*/ 0 h 5248275"/>
              <a:gd name="connsiteX14" fmla="*/ 8065008 w 9601200"/>
              <a:gd name="connsiteY14" fmla="*/ 0 h 5248275"/>
              <a:gd name="connsiteX15" fmla="*/ 8750808 w 9601200"/>
              <a:gd name="connsiteY15" fmla="*/ 0 h 5248275"/>
              <a:gd name="connsiteX16" fmla="*/ 9601200 w 9601200"/>
              <a:gd name="connsiteY16" fmla="*/ 0 h 5248275"/>
              <a:gd name="connsiteX17" fmla="*/ 9601200 w 9601200"/>
              <a:gd name="connsiteY17" fmla="*/ 708517 h 5248275"/>
              <a:gd name="connsiteX18" fmla="*/ 9601200 w 9601200"/>
              <a:gd name="connsiteY18" fmla="*/ 1417034 h 5248275"/>
              <a:gd name="connsiteX19" fmla="*/ 9601200 w 9601200"/>
              <a:gd name="connsiteY19" fmla="*/ 1915620 h 5248275"/>
              <a:gd name="connsiteX20" fmla="*/ 9601200 w 9601200"/>
              <a:gd name="connsiteY20" fmla="*/ 2466689 h 5248275"/>
              <a:gd name="connsiteX21" fmla="*/ 9601200 w 9601200"/>
              <a:gd name="connsiteY21" fmla="*/ 3122724 h 5248275"/>
              <a:gd name="connsiteX22" fmla="*/ 9601200 w 9601200"/>
              <a:gd name="connsiteY22" fmla="*/ 3831241 h 5248275"/>
              <a:gd name="connsiteX23" fmla="*/ 9601200 w 9601200"/>
              <a:gd name="connsiteY23" fmla="*/ 4487275 h 5248275"/>
              <a:gd name="connsiteX24" fmla="*/ 9601200 w 9601200"/>
              <a:gd name="connsiteY24" fmla="*/ 5248275 h 5248275"/>
              <a:gd name="connsiteX25" fmla="*/ 9203436 w 9601200"/>
              <a:gd name="connsiteY25" fmla="*/ 5248275 h 5248275"/>
              <a:gd name="connsiteX26" fmla="*/ 8709660 w 9601200"/>
              <a:gd name="connsiteY26" fmla="*/ 5248275 h 5248275"/>
              <a:gd name="connsiteX27" fmla="*/ 7831836 w 9601200"/>
              <a:gd name="connsiteY27" fmla="*/ 5248275 h 5248275"/>
              <a:gd name="connsiteX28" fmla="*/ 6954012 w 9601200"/>
              <a:gd name="connsiteY28" fmla="*/ 5248275 h 5248275"/>
              <a:gd name="connsiteX29" fmla="*/ 6268212 w 9601200"/>
              <a:gd name="connsiteY29" fmla="*/ 5248275 h 5248275"/>
              <a:gd name="connsiteX30" fmla="*/ 5582412 w 9601200"/>
              <a:gd name="connsiteY30" fmla="*/ 5248275 h 5248275"/>
              <a:gd name="connsiteX31" fmla="*/ 4992624 w 9601200"/>
              <a:gd name="connsiteY31" fmla="*/ 5248275 h 5248275"/>
              <a:gd name="connsiteX32" fmla="*/ 4498848 w 9601200"/>
              <a:gd name="connsiteY32" fmla="*/ 5248275 h 5248275"/>
              <a:gd name="connsiteX33" fmla="*/ 3717036 w 9601200"/>
              <a:gd name="connsiteY33" fmla="*/ 5248275 h 5248275"/>
              <a:gd name="connsiteX34" fmla="*/ 3031236 w 9601200"/>
              <a:gd name="connsiteY34" fmla="*/ 5248275 h 5248275"/>
              <a:gd name="connsiteX35" fmla="*/ 2441448 w 9601200"/>
              <a:gd name="connsiteY35" fmla="*/ 5248275 h 5248275"/>
              <a:gd name="connsiteX36" fmla="*/ 1563624 w 9601200"/>
              <a:gd name="connsiteY36" fmla="*/ 5248275 h 5248275"/>
              <a:gd name="connsiteX37" fmla="*/ 973836 w 9601200"/>
              <a:gd name="connsiteY37" fmla="*/ 5248275 h 5248275"/>
              <a:gd name="connsiteX38" fmla="*/ 0 w 9601200"/>
              <a:gd name="connsiteY38" fmla="*/ 5248275 h 5248275"/>
              <a:gd name="connsiteX39" fmla="*/ 0 w 9601200"/>
              <a:gd name="connsiteY39" fmla="*/ 4487275 h 5248275"/>
              <a:gd name="connsiteX40" fmla="*/ 0 w 9601200"/>
              <a:gd name="connsiteY40" fmla="*/ 3936206 h 5248275"/>
              <a:gd name="connsiteX41" fmla="*/ 0 w 9601200"/>
              <a:gd name="connsiteY41" fmla="*/ 3280172 h 5248275"/>
              <a:gd name="connsiteX42" fmla="*/ 0 w 9601200"/>
              <a:gd name="connsiteY42" fmla="*/ 2571655 h 5248275"/>
              <a:gd name="connsiteX43" fmla="*/ 0 w 9601200"/>
              <a:gd name="connsiteY43" fmla="*/ 2073069 h 5248275"/>
              <a:gd name="connsiteX44" fmla="*/ 0 w 9601200"/>
              <a:gd name="connsiteY44" fmla="*/ 1522000 h 5248275"/>
              <a:gd name="connsiteX45" fmla="*/ 0 w 9601200"/>
              <a:gd name="connsiteY45" fmla="*/ 813483 h 5248275"/>
              <a:gd name="connsiteX46" fmla="*/ 0 w 9601200"/>
              <a:gd name="connsiteY46" fmla="*/ 0 h 524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601200" h="5248275" fill="none" extrusionOk="0">
                <a:moveTo>
                  <a:pt x="0" y="0"/>
                </a:moveTo>
                <a:cubicBezTo>
                  <a:pt x="381954" y="14713"/>
                  <a:pt x="488174" y="25727"/>
                  <a:pt x="781812" y="0"/>
                </a:cubicBezTo>
                <a:cubicBezTo>
                  <a:pt x="1075450" y="-25727"/>
                  <a:pt x="1245884" y="327"/>
                  <a:pt x="1371600" y="0"/>
                </a:cubicBezTo>
                <a:cubicBezTo>
                  <a:pt x="1497316" y="-327"/>
                  <a:pt x="1705058" y="-8517"/>
                  <a:pt x="1865376" y="0"/>
                </a:cubicBezTo>
                <a:cubicBezTo>
                  <a:pt x="2025694" y="8517"/>
                  <a:pt x="2247282" y="-4070"/>
                  <a:pt x="2359152" y="0"/>
                </a:cubicBezTo>
                <a:cubicBezTo>
                  <a:pt x="2471022" y="4070"/>
                  <a:pt x="2703961" y="16340"/>
                  <a:pt x="2948940" y="0"/>
                </a:cubicBezTo>
                <a:cubicBezTo>
                  <a:pt x="3193919" y="-16340"/>
                  <a:pt x="3365636" y="-989"/>
                  <a:pt x="3730752" y="0"/>
                </a:cubicBezTo>
                <a:cubicBezTo>
                  <a:pt x="4095868" y="989"/>
                  <a:pt x="4049192" y="22763"/>
                  <a:pt x="4224528" y="0"/>
                </a:cubicBezTo>
                <a:cubicBezTo>
                  <a:pt x="4399864" y="-22763"/>
                  <a:pt x="4506258" y="6883"/>
                  <a:pt x="4622292" y="0"/>
                </a:cubicBezTo>
                <a:cubicBezTo>
                  <a:pt x="4738326" y="-6883"/>
                  <a:pt x="5012118" y="13107"/>
                  <a:pt x="5116068" y="0"/>
                </a:cubicBezTo>
                <a:cubicBezTo>
                  <a:pt x="5220018" y="-13107"/>
                  <a:pt x="5467276" y="-14980"/>
                  <a:pt x="5609844" y="0"/>
                </a:cubicBezTo>
                <a:cubicBezTo>
                  <a:pt x="5752412" y="14980"/>
                  <a:pt x="6286279" y="-17156"/>
                  <a:pt x="6487668" y="0"/>
                </a:cubicBezTo>
                <a:cubicBezTo>
                  <a:pt x="6689057" y="17156"/>
                  <a:pt x="6775872" y="-20632"/>
                  <a:pt x="6981444" y="0"/>
                </a:cubicBezTo>
                <a:cubicBezTo>
                  <a:pt x="7187016" y="20632"/>
                  <a:pt x="7288602" y="15079"/>
                  <a:pt x="7379208" y="0"/>
                </a:cubicBezTo>
                <a:cubicBezTo>
                  <a:pt x="7469814" y="-15079"/>
                  <a:pt x="7866446" y="30548"/>
                  <a:pt x="8065008" y="0"/>
                </a:cubicBezTo>
                <a:cubicBezTo>
                  <a:pt x="8263570" y="-30548"/>
                  <a:pt x="8591875" y="-32437"/>
                  <a:pt x="8750808" y="0"/>
                </a:cubicBezTo>
                <a:cubicBezTo>
                  <a:pt x="8909741" y="32437"/>
                  <a:pt x="9305142" y="-26141"/>
                  <a:pt x="9601200" y="0"/>
                </a:cubicBezTo>
                <a:cubicBezTo>
                  <a:pt x="9573943" y="254284"/>
                  <a:pt x="9587372" y="354385"/>
                  <a:pt x="9601200" y="708517"/>
                </a:cubicBezTo>
                <a:cubicBezTo>
                  <a:pt x="9615028" y="1062649"/>
                  <a:pt x="9636481" y="1238330"/>
                  <a:pt x="9601200" y="1417034"/>
                </a:cubicBezTo>
                <a:cubicBezTo>
                  <a:pt x="9565919" y="1595738"/>
                  <a:pt x="9607514" y="1791987"/>
                  <a:pt x="9601200" y="1915620"/>
                </a:cubicBezTo>
                <a:cubicBezTo>
                  <a:pt x="9594886" y="2039253"/>
                  <a:pt x="9617964" y="2248847"/>
                  <a:pt x="9601200" y="2466689"/>
                </a:cubicBezTo>
                <a:cubicBezTo>
                  <a:pt x="9584436" y="2684531"/>
                  <a:pt x="9582410" y="2926128"/>
                  <a:pt x="9601200" y="3122724"/>
                </a:cubicBezTo>
                <a:cubicBezTo>
                  <a:pt x="9619990" y="3319321"/>
                  <a:pt x="9612736" y="3617794"/>
                  <a:pt x="9601200" y="3831241"/>
                </a:cubicBezTo>
                <a:cubicBezTo>
                  <a:pt x="9589664" y="4044688"/>
                  <a:pt x="9614432" y="4181330"/>
                  <a:pt x="9601200" y="4487275"/>
                </a:cubicBezTo>
                <a:cubicBezTo>
                  <a:pt x="9587968" y="4793220"/>
                  <a:pt x="9626308" y="4877978"/>
                  <a:pt x="9601200" y="5248275"/>
                </a:cubicBezTo>
                <a:cubicBezTo>
                  <a:pt x="9457279" y="5255624"/>
                  <a:pt x="9382959" y="5246139"/>
                  <a:pt x="9203436" y="5248275"/>
                </a:cubicBezTo>
                <a:cubicBezTo>
                  <a:pt x="9023913" y="5250411"/>
                  <a:pt x="8928906" y="5272669"/>
                  <a:pt x="8709660" y="5248275"/>
                </a:cubicBezTo>
                <a:cubicBezTo>
                  <a:pt x="8490414" y="5223881"/>
                  <a:pt x="8145676" y="5243438"/>
                  <a:pt x="7831836" y="5248275"/>
                </a:cubicBezTo>
                <a:cubicBezTo>
                  <a:pt x="7517996" y="5253112"/>
                  <a:pt x="7160316" y="5282132"/>
                  <a:pt x="6954012" y="5248275"/>
                </a:cubicBezTo>
                <a:cubicBezTo>
                  <a:pt x="6747708" y="5214418"/>
                  <a:pt x="6547642" y="5271183"/>
                  <a:pt x="6268212" y="5248275"/>
                </a:cubicBezTo>
                <a:cubicBezTo>
                  <a:pt x="5988782" y="5225367"/>
                  <a:pt x="5888950" y="5274383"/>
                  <a:pt x="5582412" y="5248275"/>
                </a:cubicBezTo>
                <a:cubicBezTo>
                  <a:pt x="5275874" y="5222167"/>
                  <a:pt x="5258713" y="5231324"/>
                  <a:pt x="4992624" y="5248275"/>
                </a:cubicBezTo>
                <a:cubicBezTo>
                  <a:pt x="4726535" y="5265226"/>
                  <a:pt x="4634914" y="5227558"/>
                  <a:pt x="4498848" y="5248275"/>
                </a:cubicBezTo>
                <a:cubicBezTo>
                  <a:pt x="4362782" y="5268992"/>
                  <a:pt x="3990350" y="5234143"/>
                  <a:pt x="3717036" y="5248275"/>
                </a:cubicBezTo>
                <a:cubicBezTo>
                  <a:pt x="3443722" y="5262407"/>
                  <a:pt x="3261693" y="5271274"/>
                  <a:pt x="3031236" y="5248275"/>
                </a:cubicBezTo>
                <a:cubicBezTo>
                  <a:pt x="2800779" y="5225276"/>
                  <a:pt x="2636333" y="5220069"/>
                  <a:pt x="2441448" y="5248275"/>
                </a:cubicBezTo>
                <a:cubicBezTo>
                  <a:pt x="2246563" y="5276481"/>
                  <a:pt x="1949400" y="5250525"/>
                  <a:pt x="1563624" y="5248275"/>
                </a:cubicBezTo>
                <a:cubicBezTo>
                  <a:pt x="1177848" y="5246025"/>
                  <a:pt x="1206641" y="5277760"/>
                  <a:pt x="973836" y="5248275"/>
                </a:cubicBezTo>
                <a:cubicBezTo>
                  <a:pt x="741031" y="5218790"/>
                  <a:pt x="350154" y="5294596"/>
                  <a:pt x="0" y="5248275"/>
                </a:cubicBezTo>
                <a:cubicBezTo>
                  <a:pt x="-15746" y="4957319"/>
                  <a:pt x="18327" y="4743896"/>
                  <a:pt x="0" y="4487275"/>
                </a:cubicBezTo>
                <a:cubicBezTo>
                  <a:pt x="-18327" y="4230654"/>
                  <a:pt x="-8470" y="4052583"/>
                  <a:pt x="0" y="3936206"/>
                </a:cubicBezTo>
                <a:cubicBezTo>
                  <a:pt x="8470" y="3819829"/>
                  <a:pt x="13400" y="3539092"/>
                  <a:pt x="0" y="3280172"/>
                </a:cubicBezTo>
                <a:cubicBezTo>
                  <a:pt x="-13400" y="3021252"/>
                  <a:pt x="20586" y="2767987"/>
                  <a:pt x="0" y="2571655"/>
                </a:cubicBezTo>
                <a:cubicBezTo>
                  <a:pt x="-20586" y="2375323"/>
                  <a:pt x="6302" y="2276858"/>
                  <a:pt x="0" y="2073069"/>
                </a:cubicBezTo>
                <a:cubicBezTo>
                  <a:pt x="-6302" y="1869280"/>
                  <a:pt x="22069" y="1695266"/>
                  <a:pt x="0" y="1522000"/>
                </a:cubicBezTo>
                <a:cubicBezTo>
                  <a:pt x="-22069" y="1348734"/>
                  <a:pt x="25099" y="1165625"/>
                  <a:pt x="0" y="813483"/>
                </a:cubicBezTo>
                <a:cubicBezTo>
                  <a:pt x="-25099" y="461341"/>
                  <a:pt x="31399" y="280657"/>
                  <a:pt x="0" y="0"/>
                </a:cubicBezTo>
                <a:close/>
              </a:path>
              <a:path w="9601200" h="5248275" stroke="0" extrusionOk="0">
                <a:moveTo>
                  <a:pt x="0" y="0"/>
                </a:moveTo>
                <a:cubicBezTo>
                  <a:pt x="196039" y="-31010"/>
                  <a:pt x="384598" y="11458"/>
                  <a:pt x="685800" y="0"/>
                </a:cubicBezTo>
                <a:cubicBezTo>
                  <a:pt x="987002" y="-11458"/>
                  <a:pt x="1007448" y="-15988"/>
                  <a:pt x="1179576" y="0"/>
                </a:cubicBezTo>
                <a:cubicBezTo>
                  <a:pt x="1351704" y="15988"/>
                  <a:pt x="1783816" y="9430"/>
                  <a:pt x="2057400" y="0"/>
                </a:cubicBezTo>
                <a:cubicBezTo>
                  <a:pt x="2330984" y="-9430"/>
                  <a:pt x="2403100" y="-19270"/>
                  <a:pt x="2551176" y="0"/>
                </a:cubicBezTo>
                <a:cubicBezTo>
                  <a:pt x="2699252" y="19270"/>
                  <a:pt x="3023294" y="-3417"/>
                  <a:pt x="3332988" y="0"/>
                </a:cubicBezTo>
                <a:cubicBezTo>
                  <a:pt x="3642682" y="3417"/>
                  <a:pt x="3923742" y="-6528"/>
                  <a:pt x="4114800" y="0"/>
                </a:cubicBezTo>
                <a:cubicBezTo>
                  <a:pt x="4305858" y="6528"/>
                  <a:pt x="4530414" y="17958"/>
                  <a:pt x="4704588" y="0"/>
                </a:cubicBezTo>
                <a:cubicBezTo>
                  <a:pt x="4878762" y="-17958"/>
                  <a:pt x="5226189" y="-19723"/>
                  <a:pt x="5390388" y="0"/>
                </a:cubicBezTo>
                <a:cubicBezTo>
                  <a:pt x="5554587" y="19723"/>
                  <a:pt x="5828105" y="-2129"/>
                  <a:pt x="5980176" y="0"/>
                </a:cubicBezTo>
                <a:cubicBezTo>
                  <a:pt x="6132247" y="2129"/>
                  <a:pt x="6535790" y="-29643"/>
                  <a:pt x="6761988" y="0"/>
                </a:cubicBezTo>
                <a:cubicBezTo>
                  <a:pt x="6988186" y="29643"/>
                  <a:pt x="7114659" y="-8983"/>
                  <a:pt x="7255764" y="0"/>
                </a:cubicBezTo>
                <a:cubicBezTo>
                  <a:pt x="7396869" y="8983"/>
                  <a:pt x="7680420" y="264"/>
                  <a:pt x="8037576" y="0"/>
                </a:cubicBezTo>
                <a:cubicBezTo>
                  <a:pt x="8394732" y="-264"/>
                  <a:pt x="8266571" y="16170"/>
                  <a:pt x="8435340" y="0"/>
                </a:cubicBezTo>
                <a:cubicBezTo>
                  <a:pt x="8604109" y="-16170"/>
                  <a:pt x="9347907" y="47731"/>
                  <a:pt x="9601200" y="0"/>
                </a:cubicBezTo>
                <a:cubicBezTo>
                  <a:pt x="9615313" y="208561"/>
                  <a:pt x="9600540" y="482774"/>
                  <a:pt x="9601200" y="708517"/>
                </a:cubicBezTo>
                <a:cubicBezTo>
                  <a:pt x="9601860" y="934260"/>
                  <a:pt x="9595558" y="1084809"/>
                  <a:pt x="9601200" y="1259586"/>
                </a:cubicBezTo>
                <a:cubicBezTo>
                  <a:pt x="9606842" y="1434363"/>
                  <a:pt x="9606851" y="1725991"/>
                  <a:pt x="9601200" y="1863138"/>
                </a:cubicBezTo>
                <a:cubicBezTo>
                  <a:pt x="9595549" y="2000285"/>
                  <a:pt x="9586900" y="2249154"/>
                  <a:pt x="9601200" y="2361724"/>
                </a:cubicBezTo>
                <a:cubicBezTo>
                  <a:pt x="9615500" y="2474294"/>
                  <a:pt x="9619783" y="2863951"/>
                  <a:pt x="9601200" y="3017758"/>
                </a:cubicBezTo>
                <a:cubicBezTo>
                  <a:pt x="9582617" y="3171565"/>
                  <a:pt x="9617583" y="3365895"/>
                  <a:pt x="9601200" y="3516344"/>
                </a:cubicBezTo>
                <a:cubicBezTo>
                  <a:pt x="9584817" y="3666793"/>
                  <a:pt x="9582849" y="3958558"/>
                  <a:pt x="9601200" y="4172379"/>
                </a:cubicBezTo>
                <a:cubicBezTo>
                  <a:pt x="9619551" y="4386200"/>
                  <a:pt x="9604692" y="4538706"/>
                  <a:pt x="9601200" y="4670965"/>
                </a:cubicBezTo>
                <a:cubicBezTo>
                  <a:pt x="9597708" y="4803224"/>
                  <a:pt x="9592593" y="5024966"/>
                  <a:pt x="9601200" y="5248275"/>
                </a:cubicBezTo>
                <a:cubicBezTo>
                  <a:pt x="9304605" y="5283249"/>
                  <a:pt x="9140054" y="5237079"/>
                  <a:pt x="8819388" y="5248275"/>
                </a:cubicBezTo>
                <a:cubicBezTo>
                  <a:pt x="8498722" y="5259471"/>
                  <a:pt x="8388932" y="5276982"/>
                  <a:pt x="8133588" y="5248275"/>
                </a:cubicBezTo>
                <a:cubicBezTo>
                  <a:pt x="7878244" y="5219568"/>
                  <a:pt x="7905057" y="5247018"/>
                  <a:pt x="7735824" y="5248275"/>
                </a:cubicBezTo>
                <a:cubicBezTo>
                  <a:pt x="7566591" y="5249532"/>
                  <a:pt x="7242837" y="5233165"/>
                  <a:pt x="7050024" y="5248275"/>
                </a:cubicBezTo>
                <a:cubicBezTo>
                  <a:pt x="6857211" y="5263385"/>
                  <a:pt x="6540073" y="5250437"/>
                  <a:pt x="6172200" y="5248275"/>
                </a:cubicBezTo>
                <a:cubicBezTo>
                  <a:pt x="5804327" y="5246113"/>
                  <a:pt x="5730095" y="5234726"/>
                  <a:pt x="5486400" y="5248275"/>
                </a:cubicBezTo>
                <a:cubicBezTo>
                  <a:pt x="5242705" y="5261824"/>
                  <a:pt x="5156293" y="5275450"/>
                  <a:pt x="4896612" y="5248275"/>
                </a:cubicBezTo>
                <a:cubicBezTo>
                  <a:pt x="4636931" y="5221100"/>
                  <a:pt x="4354722" y="5260705"/>
                  <a:pt x="4210812" y="5248275"/>
                </a:cubicBezTo>
                <a:cubicBezTo>
                  <a:pt x="4066902" y="5235845"/>
                  <a:pt x="3586798" y="5284696"/>
                  <a:pt x="3332988" y="5248275"/>
                </a:cubicBezTo>
                <a:cubicBezTo>
                  <a:pt x="3079178" y="5211854"/>
                  <a:pt x="3083933" y="5235886"/>
                  <a:pt x="2935224" y="5248275"/>
                </a:cubicBezTo>
                <a:cubicBezTo>
                  <a:pt x="2786515" y="5260664"/>
                  <a:pt x="2734337" y="5248632"/>
                  <a:pt x="2537460" y="5248275"/>
                </a:cubicBezTo>
                <a:cubicBezTo>
                  <a:pt x="2340583" y="5247918"/>
                  <a:pt x="2326105" y="5244794"/>
                  <a:pt x="2139696" y="5248275"/>
                </a:cubicBezTo>
                <a:cubicBezTo>
                  <a:pt x="1953287" y="5251756"/>
                  <a:pt x="1872440" y="5241237"/>
                  <a:pt x="1741932" y="5248275"/>
                </a:cubicBezTo>
                <a:cubicBezTo>
                  <a:pt x="1611424" y="5255313"/>
                  <a:pt x="1328206" y="5259956"/>
                  <a:pt x="1152144" y="5248275"/>
                </a:cubicBezTo>
                <a:cubicBezTo>
                  <a:pt x="976082" y="5236594"/>
                  <a:pt x="565058" y="5205723"/>
                  <a:pt x="0" y="5248275"/>
                </a:cubicBezTo>
                <a:cubicBezTo>
                  <a:pt x="-12712" y="5046762"/>
                  <a:pt x="20240" y="4819187"/>
                  <a:pt x="0" y="4697206"/>
                </a:cubicBezTo>
                <a:cubicBezTo>
                  <a:pt x="-20240" y="4575225"/>
                  <a:pt x="-36113" y="4210582"/>
                  <a:pt x="0" y="3936206"/>
                </a:cubicBezTo>
                <a:cubicBezTo>
                  <a:pt x="36113" y="3661830"/>
                  <a:pt x="14791" y="3604129"/>
                  <a:pt x="0" y="3385137"/>
                </a:cubicBezTo>
                <a:cubicBezTo>
                  <a:pt x="-14791" y="3166145"/>
                  <a:pt x="-1188" y="2961910"/>
                  <a:pt x="0" y="2676620"/>
                </a:cubicBezTo>
                <a:cubicBezTo>
                  <a:pt x="1188" y="2391330"/>
                  <a:pt x="-5548" y="2384403"/>
                  <a:pt x="0" y="2178034"/>
                </a:cubicBezTo>
                <a:cubicBezTo>
                  <a:pt x="5548" y="1971665"/>
                  <a:pt x="27420" y="1771869"/>
                  <a:pt x="0" y="1574483"/>
                </a:cubicBezTo>
                <a:cubicBezTo>
                  <a:pt x="-27420" y="1377097"/>
                  <a:pt x="15741" y="1038693"/>
                  <a:pt x="0" y="865965"/>
                </a:cubicBezTo>
                <a:cubicBezTo>
                  <a:pt x="-15741" y="693237"/>
                  <a:pt x="-3617" y="395957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61771E0F-603F-C11A-F58A-E9426FA4180E}"/>
              </a:ext>
            </a:extLst>
          </p:cNvPr>
          <p:cNvSpPr txBox="1"/>
          <p:nvPr/>
        </p:nvSpPr>
        <p:spPr>
          <a:xfrm>
            <a:off x="8273667" y="4516916"/>
            <a:ext cx="3745735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This dataset includes JSON data for product description, a BLOB image and longitude / latitude for stores</a:t>
            </a:r>
            <a:endParaRPr lang="en-SI" sz="2400" dirty="0"/>
          </a:p>
        </p:txBody>
      </p:sp>
      <p:cxnSp>
        <p:nvCxnSpPr>
          <p:cNvPr id="13" name="Raven puščični povezovalnik 12">
            <a:extLst>
              <a:ext uri="{FF2B5EF4-FFF2-40B4-BE49-F238E27FC236}">
                <a16:creationId xmlns:a16="http://schemas.microsoft.com/office/drawing/2014/main" id="{F5D3C436-7A4E-9180-9104-6D6A4947C332}"/>
              </a:ext>
            </a:extLst>
          </p:cNvPr>
          <p:cNvCxnSpPr/>
          <p:nvPr/>
        </p:nvCxnSpPr>
        <p:spPr>
          <a:xfrm flipH="1">
            <a:off x="7046259" y="5152913"/>
            <a:ext cx="1227408" cy="3980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Raven puščični povezovalnik 15">
            <a:extLst>
              <a:ext uri="{FF2B5EF4-FFF2-40B4-BE49-F238E27FC236}">
                <a16:creationId xmlns:a16="http://schemas.microsoft.com/office/drawing/2014/main" id="{C2CC06B8-F632-908A-76FC-9BF469EE4513}"/>
              </a:ext>
            </a:extLst>
          </p:cNvPr>
          <p:cNvCxnSpPr>
            <a:cxnSpLocks/>
          </p:cNvCxnSpPr>
          <p:nvPr/>
        </p:nvCxnSpPr>
        <p:spPr>
          <a:xfrm flipH="1" flipV="1">
            <a:off x="8853544" y="3281082"/>
            <a:ext cx="839096" cy="12358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44AC6167-3FD2-8D75-18E3-90F524EE643E}"/>
              </a:ext>
            </a:extLst>
          </p:cNvPr>
          <p:cNvCxnSpPr>
            <a:cxnSpLocks/>
          </p:cNvCxnSpPr>
          <p:nvPr/>
        </p:nvCxnSpPr>
        <p:spPr>
          <a:xfrm flipH="1">
            <a:off x="7046259" y="5152913"/>
            <a:ext cx="1227408" cy="5366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273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Customer Orders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40C3A66-75E6-58F7-5877-0FA1D03C29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765" y="1449539"/>
            <a:ext cx="9325927" cy="5035509"/>
          </a:xfrm>
          <a:custGeom>
            <a:avLst/>
            <a:gdLst>
              <a:gd name="connsiteX0" fmla="*/ 0 w 9325927"/>
              <a:gd name="connsiteY0" fmla="*/ 0 h 5035509"/>
              <a:gd name="connsiteX1" fmla="*/ 759397 w 9325927"/>
              <a:gd name="connsiteY1" fmla="*/ 0 h 5035509"/>
              <a:gd name="connsiteX2" fmla="*/ 1332275 w 9325927"/>
              <a:gd name="connsiteY2" fmla="*/ 0 h 5035509"/>
              <a:gd name="connsiteX3" fmla="*/ 1811894 w 9325927"/>
              <a:gd name="connsiteY3" fmla="*/ 0 h 5035509"/>
              <a:gd name="connsiteX4" fmla="*/ 2291513 w 9325927"/>
              <a:gd name="connsiteY4" fmla="*/ 0 h 5035509"/>
              <a:gd name="connsiteX5" fmla="*/ 2864392 w 9325927"/>
              <a:gd name="connsiteY5" fmla="*/ 0 h 5035509"/>
              <a:gd name="connsiteX6" fmla="*/ 3623789 w 9325927"/>
              <a:gd name="connsiteY6" fmla="*/ 0 h 5035509"/>
              <a:gd name="connsiteX7" fmla="*/ 4103408 w 9325927"/>
              <a:gd name="connsiteY7" fmla="*/ 0 h 5035509"/>
              <a:gd name="connsiteX8" fmla="*/ 4489768 w 9325927"/>
              <a:gd name="connsiteY8" fmla="*/ 0 h 5035509"/>
              <a:gd name="connsiteX9" fmla="*/ 4969387 w 9325927"/>
              <a:gd name="connsiteY9" fmla="*/ 0 h 5035509"/>
              <a:gd name="connsiteX10" fmla="*/ 5449006 w 9325927"/>
              <a:gd name="connsiteY10" fmla="*/ 0 h 5035509"/>
              <a:gd name="connsiteX11" fmla="*/ 6301662 w 9325927"/>
              <a:gd name="connsiteY11" fmla="*/ 0 h 5035509"/>
              <a:gd name="connsiteX12" fmla="*/ 6781281 w 9325927"/>
              <a:gd name="connsiteY12" fmla="*/ 0 h 5035509"/>
              <a:gd name="connsiteX13" fmla="*/ 7167641 w 9325927"/>
              <a:gd name="connsiteY13" fmla="*/ 0 h 5035509"/>
              <a:gd name="connsiteX14" fmla="*/ 7833779 w 9325927"/>
              <a:gd name="connsiteY14" fmla="*/ 0 h 5035509"/>
              <a:gd name="connsiteX15" fmla="*/ 8499916 w 9325927"/>
              <a:gd name="connsiteY15" fmla="*/ 0 h 5035509"/>
              <a:gd name="connsiteX16" fmla="*/ 9325927 w 9325927"/>
              <a:gd name="connsiteY16" fmla="*/ 0 h 5035509"/>
              <a:gd name="connsiteX17" fmla="*/ 9325927 w 9325927"/>
              <a:gd name="connsiteY17" fmla="*/ 679794 h 5035509"/>
              <a:gd name="connsiteX18" fmla="*/ 9325927 w 9325927"/>
              <a:gd name="connsiteY18" fmla="*/ 1359587 h 5035509"/>
              <a:gd name="connsiteX19" fmla="*/ 9325927 w 9325927"/>
              <a:gd name="connsiteY19" fmla="*/ 1837961 h 5035509"/>
              <a:gd name="connsiteX20" fmla="*/ 9325927 w 9325927"/>
              <a:gd name="connsiteY20" fmla="*/ 2366689 h 5035509"/>
              <a:gd name="connsiteX21" fmla="*/ 9325927 w 9325927"/>
              <a:gd name="connsiteY21" fmla="*/ 2996128 h 5035509"/>
              <a:gd name="connsiteX22" fmla="*/ 9325927 w 9325927"/>
              <a:gd name="connsiteY22" fmla="*/ 3675922 h 5035509"/>
              <a:gd name="connsiteX23" fmla="*/ 9325927 w 9325927"/>
              <a:gd name="connsiteY23" fmla="*/ 4305360 h 5035509"/>
              <a:gd name="connsiteX24" fmla="*/ 9325927 w 9325927"/>
              <a:gd name="connsiteY24" fmla="*/ 5035509 h 5035509"/>
              <a:gd name="connsiteX25" fmla="*/ 8939567 w 9325927"/>
              <a:gd name="connsiteY25" fmla="*/ 5035509 h 5035509"/>
              <a:gd name="connsiteX26" fmla="*/ 8459948 w 9325927"/>
              <a:gd name="connsiteY26" fmla="*/ 5035509 h 5035509"/>
              <a:gd name="connsiteX27" fmla="*/ 7607292 w 9325927"/>
              <a:gd name="connsiteY27" fmla="*/ 5035509 h 5035509"/>
              <a:gd name="connsiteX28" fmla="*/ 6754636 w 9325927"/>
              <a:gd name="connsiteY28" fmla="*/ 5035509 h 5035509"/>
              <a:gd name="connsiteX29" fmla="*/ 6088498 w 9325927"/>
              <a:gd name="connsiteY29" fmla="*/ 5035509 h 5035509"/>
              <a:gd name="connsiteX30" fmla="*/ 5422360 w 9325927"/>
              <a:gd name="connsiteY30" fmla="*/ 5035509 h 5035509"/>
              <a:gd name="connsiteX31" fmla="*/ 4849482 w 9325927"/>
              <a:gd name="connsiteY31" fmla="*/ 5035509 h 5035509"/>
              <a:gd name="connsiteX32" fmla="*/ 4369863 w 9325927"/>
              <a:gd name="connsiteY32" fmla="*/ 5035509 h 5035509"/>
              <a:gd name="connsiteX33" fmla="*/ 3610466 w 9325927"/>
              <a:gd name="connsiteY33" fmla="*/ 5035509 h 5035509"/>
              <a:gd name="connsiteX34" fmla="*/ 2944328 w 9325927"/>
              <a:gd name="connsiteY34" fmla="*/ 5035509 h 5035509"/>
              <a:gd name="connsiteX35" fmla="*/ 2371450 w 9325927"/>
              <a:gd name="connsiteY35" fmla="*/ 5035509 h 5035509"/>
              <a:gd name="connsiteX36" fmla="*/ 1518794 w 9325927"/>
              <a:gd name="connsiteY36" fmla="*/ 5035509 h 5035509"/>
              <a:gd name="connsiteX37" fmla="*/ 945915 w 9325927"/>
              <a:gd name="connsiteY37" fmla="*/ 5035509 h 5035509"/>
              <a:gd name="connsiteX38" fmla="*/ 0 w 9325927"/>
              <a:gd name="connsiteY38" fmla="*/ 5035509 h 5035509"/>
              <a:gd name="connsiteX39" fmla="*/ 0 w 9325927"/>
              <a:gd name="connsiteY39" fmla="*/ 4305360 h 5035509"/>
              <a:gd name="connsiteX40" fmla="*/ 0 w 9325927"/>
              <a:gd name="connsiteY40" fmla="*/ 3776632 h 5035509"/>
              <a:gd name="connsiteX41" fmla="*/ 0 w 9325927"/>
              <a:gd name="connsiteY41" fmla="*/ 3147193 h 5035509"/>
              <a:gd name="connsiteX42" fmla="*/ 0 w 9325927"/>
              <a:gd name="connsiteY42" fmla="*/ 2467399 h 5035509"/>
              <a:gd name="connsiteX43" fmla="*/ 0 w 9325927"/>
              <a:gd name="connsiteY43" fmla="*/ 1989026 h 5035509"/>
              <a:gd name="connsiteX44" fmla="*/ 0 w 9325927"/>
              <a:gd name="connsiteY44" fmla="*/ 1460298 h 5035509"/>
              <a:gd name="connsiteX45" fmla="*/ 0 w 9325927"/>
              <a:gd name="connsiteY45" fmla="*/ 780504 h 5035509"/>
              <a:gd name="connsiteX46" fmla="*/ 0 w 9325927"/>
              <a:gd name="connsiteY46" fmla="*/ 0 h 5035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325927" h="5035509" fill="none" extrusionOk="0">
                <a:moveTo>
                  <a:pt x="0" y="0"/>
                </a:moveTo>
                <a:cubicBezTo>
                  <a:pt x="228140" y="22018"/>
                  <a:pt x="603340" y="6547"/>
                  <a:pt x="759397" y="0"/>
                </a:cubicBezTo>
                <a:cubicBezTo>
                  <a:pt x="915454" y="-6547"/>
                  <a:pt x="1159126" y="7001"/>
                  <a:pt x="1332275" y="0"/>
                </a:cubicBezTo>
                <a:cubicBezTo>
                  <a:pt x="1505424" y="-7001"/>
                  <a:pt x="1689360" y="-63"/>
                  <a:pt x="1811894" y="0"/>
                </a:cubicBezTo>
                <a:cubicBezTo>
                  <a:pt x="1934428" y="63"/>
                  <a:pt x="2112124" y="-2437"/>
                  <a:pt x="2291513" y="0"/>
                </a:cubicBezTo>
                <a:cubicBezTo>
                  <a:pt x="2470902" y="2437"/>
                  <a:pt x="2686472" y="21373"/>
                  <a:pt x="2864392" y="0"/>
                </a:cubicBezTo>
                <a:cubicBezTo>
                  <a:pt x="3042312" y="-21373"/>
                  <a:pt x="3384793" y="15764"/>
                  <a:pt x="3623789" y="0"/>
                </a:cubicBezTo>
                <a:cubicBezTo>
                  <a:pt x="3862785" y="-15764"/>
                  <a:pt x="4003799" y="-3497"/>
                  <a:pt x="4103408" y="0"/>
                </a:cubicBezTo>
                <a:cubicBezTo>
                  <a:pt x="4203017" y="3497"/>
                  <a:pt x="4376295" y="-1494"/>
                  <a:pt x="4489768" y="0"/>
                </a:cubicBezTo>
                <a:cubicBezTo>
                  <a:pt x="4603241" y="1494"/>
                  <a:pt x="4753155" y="13347"/>
                  <a:pt x="4969387" y="0"/>
                </a:cubicBezTo>
                <a:cubicBezTo>
                  <a:pt x="5185619" y="-13347"/>
                  <a:pt x="5233844" y="9591"/>
                  <a:pt x="5449006" y="0"/>
                </a:cubicBezTo>
                <a:cubicBezTo>
                  <a:pt x="5664168" y="-9591"/>
                  <a:pt x="5985884" y="-36484"/>
                  <a:pt x="6301662" y="0"/>
                </a:cubicBezTo>
                <a:cubicBezTo>
                  <a:pt x="6617440" y="36484"/>
                  <a:pt x="6652790" y="-9332"/>
                  <a:pt x="6781281" y="0"/>
                </a:cubicBezTo>
                <a:cubicBezTo>
                  <a:pt x="6909772" y="9332"/>
                  <a:pt x="7063793" y="1632"/>
                  <a:pt x="7167641" y="0"/>
                </a:cubicBezTo>
                <a:cubicBezTo>
                  <a:pt x="7271489" y="-1632"/>
                  <a:pt x="7679394" y="27653"/>
                  <a:pt x="7833779" y="0"/>
                </a:cubicBezTo>
                <a:cubicBezTo>
                  <a:pt x="7988164" y="-27653"/>
                  <a:pt x="8307952" y="22437"/>
                  <a:pt x="8499916" y="0"/>
                </a:cubicBezTo>
                <a:cubicBezTo>
                  <a:pt x="8691880" y="-22437"/>
                  <a:pt x="9093683" y="39792"/>
                  <a:pt x="9325927" y="0"/>
                </a:cubicBezTo>
                <a:cubicBezTo>
                  <a:pt x="9330073" y="267046"/>
                  <a:pt x="9345562" y="367324"/>
                  <a:pt x="9325927" y="679794"/>
                </a:cubicBezTo>
                <a:cubicBezTo>
                  <a:pt x="9306292" y="992264"/>
                  <a:pt x="9325162" y="1141203"/>
                  <a:pt x="9325927" y="1359587"/>
                </a:cubicBezTo>
                <a:cubicBezTo>
                  <a:pt x="9326692" y="1577971"/>
                  <a:pt x="9342337" y="1601887"/>
                  <a:pt x="9325927" y="1837961"/>
                </a:cubicBezTo>
                <a:cubicBezTo>
                  <a:pt x="9309517" y="2074035"/>
                  <a:pt x="9338273" y="2236749"/>
                  <a:pt x="9325927" y="2366689"/>
                </a:cubicBezTo>
                <a:cubicBezTo>
                  <a:pt x="9313581" y="2496629"/>
                  <a:pt x="9344847" y="2743266"/>
                  <a:pt x="9325927" y="2996128"/>
                </a:cubicBezTo>
                <a:cubicBezTo>
                  <a:pt x="9307007" y="3248990"/>
                  <a:pt x="9310033" y="3431929"/>
                  <a:pt x="9325927" y="3675922"/>
                </a:cubicBezTo>
                <a:cubicBezTo>
                  <a:pt x="9341821" y="3919915"/>
                  <a:pt x="9343999" y="4174559"/>
                  <a:pt x="9325927" y="4305360"/>
                </a:cubicBezTo>
                <a:cubicBezTo>
                  <a:pt x="9307855" y="4436161"/>
                  <a:pt x="9359851" y="4703000"/>
                  <a:pt x="9325927" y="5035509"/>
                </a:cubicBezTo>
                <a:cubicBezTo>
                  <a:pt x="9141142" y="5025604"/>
                  <a:pt x="9092608" y="5023173"/>
                  <a:pt x="8939567" y="5035509"/>
                </a:cubicBezTo>
                <a:cubicBezTo>
                  <a:pt x="8786526" y="5047845"/>
                  <a:pt x="8559157" y="5034552"/>
                  <a:pt x="8459948" y="5035509"/>
                </a:cubicBezTo>
                <a:cubicBezTo>
                  <a:pt x="8360739" y="5036466"/>
                  <a:pt x="7865183" y="5067494"/>
                  <a:pt x="7607292" y="5035509"/>
                </a:cubicBezTo>
                <a:cubicBezTo>
                  <a:pt x="7349401" y="5003524"/>
                  <a:pt x="7153646" y="5065895"/>
                  <a:pt x="6754636" y="5035509"/>
                </a:cubicBezTo>
                <a:cubicBezTo>
                  <a:pt x="6355626" y="5005123"/>
                  <a:pt x="6370059" y="5013896"/>
                  <a:pt x="6088498" y="5035509"/>
                </a:cubicBezTo>
                <a:cubicBezTo>
                  <a:pt x="5806937" y="5057122"/>
                  <a:pt x="5659978" y="5006833"/>
                  <a:pt x="5422360" y="5035509"/>
                </a:cubicBezTo>
                <a:cubicBezTo>
                  <a:pt x="5184742" y="5064185"/>
                  <a:pt x="4966745" y="5019465"/>
                  <a:pt x="4849482" y="5035509"/>
                </a:cubicBezTo>
                <a:cubicBezTo>
                  <a:pt x="4732219" y="5051553"/>
                  <a:pt x="4512056" y="5053009"/>
                  <a:pt x="4369863" y="5035509"/>
                </a:cubicBezTo>
                <a:cubicBezTo>
                  <a:pt x="4227670" y="5018009"/>
                  <a:pt x="3788750" y="5025549"/>
                  <a:pt x="3610466" y="5035509"/>
                </a:cubicBezTo>
                <a:cubicBezTo>
                  <a:pt x="3432182" y="5045469"/>
                  <a:pt x="3236176" y="5002461"/>
                  <a:pt x="2944328" y="5035509"/>
                </a:cubicBezTo>
                <a:cubicBezTo>
                  <a:pt x="2652480" y="5068557"/>
                  <a:pt x="2571102" y="5020310"/>
                  <a:pt x="2371450" y="5035509"/>
                </a:cubicBezTo>
                <a:cubicBezTo>
                  <a:pt x="2171798" y="5050708"/>
                  <a:pt x="1829165" y="5071467"/>
                  <a:pt x="1518794" y="5035509"/>
                </a:cubicBezTo>
                <a:cubicBezTo>
                  <a:pt x="1208423" y="4999551"/>
                  <a:pt x="1099747" y="5047956"/>
                  <a:pt x="945915" y="5035509"/>
                </a:cubicBezTo>
                <a:cubicBezTo>
                  <a:pt x="792083" y="5023062"/>
                  <a:pt x="411024" y="4998202"/>
                  <a:pt x="0" y="5035509"/>
                </a:cubicBezTo>
                <a:cubicBezTo>
                  <a:pt x="-7775" y="4837815"/>
                  <a:pt x="31898" y="4600431"/>
                  <a:pt x="0" y="4305360"/>
                </a:cubicBezTo>
                <a:cubicBezTo>
                  <a:pt x="-31898" y="4010289"/>
                  <a:pt x="25424" y="3929705"/>
                  <a:pt x="0" y="3776632"/>
                </a:cubicBezTo>
                <a:cubicBezTo>
                  <a:pt x="-25424" y="3623559"/>
                  <a:pt x="10176" y="3441424"/>
                  <a:pt x="0" y="3147193"/>
                </a:cubicBezTo>
                <a:cubicBezTo>
                  <a:pt x="-10176" y="2852962"/>
                  <a:pt x="-2514" y="2789171"/>
                  <a:pt x="0" y="2467399"/>
                </a:cubicBezTo>
                <a:cubicBezTo>
                  <a:pt x="2514" y="2145627"/>
                  <a:pt x="-6572" y="2162721"/>
                  <a:pt x="0" y="1989026"/>
                </a:cubicBezTo>
                <a:cubicBezTo>
                  <a:pt x="6572" y="1815331"/>
                  <a:pt x="4256" y="1599923"/>
                  <a:pt x="0" y="1460298"/>
                </a:cubicBezTo>
                <a:cubicBezTo>
                  <a:pt x="-4256" y="1320673"/>
                  <a:pt x="-17852" y="1061789"/>
                  <a:pt x="0" y="780504"/>
                </a:cubicBezTo>
                <a:cubicBezTo>
                  <a:pt x="17852" y="499219"/>
                  <a:pt x="9905" y="307905"/>
                  <a:pt x="0" y="0"/>
                </a:cubicBezTo>
                <a:close/>
              </a:path>
              <a:path w="9325927" h="5035509" stroke="0" extrusionOk="0">
                <a:moveTo>
                  <a:pt x="0" y="0"/>
                </a:moveTo>
                <a:cubicBezTo>
                  <a:pt x="266436" y="28434"/>
                  <a:pt x="478756" y="-8333"/>
                  <a:pt x="666138" y="0"/>
                </a:cubicBezTo>
                <a:cubicBezTo>
                  <a:pt x="853520" y="8333"/>
                  <a:pt x="1045530" y="8008"/>
                  <a:pt x="1145757" y="0"/>
                </a:cubicBezTo>
                <a:cubicBezTo>
                  <a:pt x="1245984" y="-8008"/>
                  <a:pt x="1759431" y="4370"/>
                  <a:pt x="1998413" y="0"/>
                </a:cubicBezTo>
                <a:cubicBezTo>
                  <a:pt x="2237395" y="-4370"/>
                  <a:pt x="2284240" y="6886"/>
                  <a:pt x="2478032" y="0"/>
                </a:cubicBezTo>
                <a:cubicBezTo>
                  <a:pt x="2671824" y="-6886"/>
                  <a:pt x="3047297" y="-12987"/>
                  <a:pt x="3237429" y="0"/>
                </a:cubicBezTo>
                <a:cubicBezTo>
                  <a:pt x="3427561" y="12987"/>
                  <a:pt x="3810856" y="-14276"/>
                  <a:pt x="3996826" y="0"/>
                </a:cubicBezTo>
                <a:cubicBezTo>
                  <a:pt x="4182796" y="14276"/>
                  <a:pt x="4356620" y="-26235"/>
                  <a:pt x="4569704" y="0"/>
                </a:cubicBezTo>
                <a:cubicBezTo>
                  <a:pt x="4782788" y="26235"/>
                  <a:pt x="4925373" y="-6966"/>
                  <a:pt x="5235842" y="0"/>
                </a:cubicBezTo>
                <a:cubicBezTo>
                  <a:pt x="5546311" y="6966"/>
                  <a:pt x="5600700" y="18146"/>
                  <a:pt x="5808720" y="0"/>
                </a:cubicBezTo>
                <a:cubicBezTo>
                  <a:pt x="6016740" y="-18146"/>
                  <a:pt x="6234674" y="-10961"/>
                  <a:pt x="6568117" y="0"/>
                </a:cubicBezTo>
                <a:cubicBezTo>
                  <a:pt x="6901560" y="10961"/>
                  <a:pt x="6947109" y="4966"/>
                  <a:pt x="7047736" y="0"/>
                </a:cubicBezTo>
                <a:cubicBezTo>
                  <a:pt x="7148363" y="-4966"/>
                  <a:pt x="7532950" y="17874"/>
                  <a:pt x="7807133" y="0"/>
                </a:cubicBezTo>
                <a:cubicBezTo>
                  <a:pt x="8081316" y="-17874"/>
                  <a:pt x="8088386" y="13480"/>
                  <a:pt x="8193493" y="0"/>
                </a:cubicBezTo>
                <a:cubicBezTo>
                  <a:pt x="8298600" y="-13480"/>
                  <a:pt x="8791930" y="-52107"/>
                  <a:pt x="9325927" y="0"/>
                </a:cubicBezTo>
                <a:cubicBezTo>
                  <a:pt x="9356057" y="241068"/>
                  <a:pt x="9346314" y="422868"/>
                  <a:pt x="9325927" y="679794"/>
                </a:cubicBezTo>
                <a:cubicBezTo>
                  <a:pt x="9305540" y="936720"/>
                  <a:pt x="9322804" y="945401"/>
                  <a:pt x="9325927" y="1208522"/>
                </a:cubicBezTo>
                <a:cubicBezTo>
                  <a:pt x="9329050" y="1471643"/>
                  <a:pt x="9330381" y="1559627"/>
                  <a:pt x="9325927" y="1787606"/>
                </a:cubicBezTo>
                <a:cubicBezTo>
                  <a:pt x="9321473" y="2015585"/>
                  <a:pt x="9340257" y="2106866"/>
                  <a:pt x="9325927" y="2265979"/>
                </a:cubicBezTo>
                <a:cubicBezTo>
                  <a:pt x="9311597" y="2425092"/>
                  <a:pt x="9302684" y="2742840"/>
                  <a:pt x="9325927" y="2895418"/>
                </a:cubicBezTo>
                <a:cubicBezTo>
                  <a:pt x="9349170" y="3047996"/>
                  <a:pt x="9332334" y="3218649"/>
                  <a:pt x="9325927" y="3373791"/>
                </a:cubicBezTo>
                <a:cubicBezTo>
                  <a:pt x="9319520" y="3528933"/>
                  <a:pt x="9306323" y="3847568"/>
                  <a:pt x="9325927" y="4003230"/>
                </a:cubicBezTo>
                <a:cubicBezTo>
                  <a:pt x="9345531" y="4158892"/>
                  <a:pt x="9312900" y="4255648"/>
                  <a:pt x="9325927" y="4481603"/>
                </a:cubicBezTo>
                <a:cubicBezTo>
                  <a:pt x="9338954" y="4707558"/>
                  <a:pt x="9344460" y="4859800"/>
                  <a:pt x="9325927" y="5035509"/>
                </a:cubicBezTo>
                <a:cubicBezTo>
                  <a:pt x="9074434" y="5045675"/>
                  <a:pt x="8741937" y="5031392"/>
                  <a:pt x="8566530" y="5035509"/>
                </a:cubicBezTo>
                <a:cubicBezTo>
                  <a:pt x="8391123" y="5039626"/>
                  <a:pt x="8231553" y="5022512"/>
                  <a:pt x="7900392" y="5035509"/>
                </a:cubicBezTo>
                <a:cubicBezTo>
                  <a:pt x="7569231" y="5048506"/>
                  <a:pt x="7626026" y="5043747"/>
                  <a:pt x="7514033" y="5035509"/>
                </a:cubicBezTo>
                <a:cubicBezTo>
                  <a:pt x="7402040" y="5027271"/>
                  <a:pt x="7050211" y="5049136"/>
                  <a:pt x="6847895" y="5035509"/>
                </a:cubicBezTo>
                <a:cubicBezTo>
                  <a:pt x="6645579" y="5021882"/>
                  <a:pt x="6182106" y="5041187"/>
                  <a:pt x="5995239" y="5035509"/>
                </a:cubicBezTo>
                <a:cubicBezTo>
                  <a:pt x="5808372" y="5029831"/>
                  <a:pt x="5576352" y="5050001"/>
                  <a:pt x="5329101" y="5035509"/>
                </a:cubicBezTo>
                <a:cubicBezTo>
                  <a:pt x="5081850" y="5021017"/>
                  <a:pt x="4942021" y="5013477"/>
                  <a:pt x="4756223" y="5035509"/>
                </a:cubicBezTo>
                <a:cubicBezTo>
                  <a:pt x="4570425" y="5057541"/>
                  <a:pt x="4240004" y="5003962"/>
                  <a:pt x="4090085" y="5035509"/>
                </a:cubicBezTo>
                <a:cubicBezTo>
                  <a:pt x="3940166" y="5067056"/>
                  <a:pt x="3414127" y="5047312"/>
                  <a:pt x="3237429" y="5035509"/>
                </a:cubicBezTo>
                <a:cubicBezTo>
                  <a:pt x="3060731" y="5023706"/>
                  <a:pt x="3023133" y="5036431"/>
                  <a:pt x="2851069" y="5035509"/>
                </a:cubicBezTo>
                <a:cubicBezTo>
                  <a:pt x="2679005" y="5034587"/>
                  <a:pt x="2555119" y="5037142"/>
                  <a:pt x="2464709" y="5035509"/>
                </a:cubicBezTo>
                <a:cubicBezTo>
                  <a:pt x="2374299" y="5033876"/>
                  <a:pt x="2265967" y="5030970"/>
                  <a:pt x="2078349" y="5035509"/>
                </a:cubicBezTo>
                <a:cubicBezTo>
                  <a:pt x="1890731" y="5040048"/>
                  <a:pt x="1884993" y="5042538"/>
                  <a:pt x="1691990" y="5035509"/>
                </a:cubicBezTo>
                <a:cubicBezTo>
                  <a:pt x="1498987" y="5028480"/>
                  <a:pt x="1316389" y="5049127"/>
                  <a:pt x="1119111" y="5035509"/>
                </a:cubicBezTo>
                <a:cubicBezTo>
                  <a:pt x="921833" y="5021891"/>
                  <a:pt x="284472" y="5033077"/>
                  <a:pt x="0" y="5035509"/>
                </a:cubicBezTo>
                <a:cubicBezTo>
                  <a:pt x="8370" y="4822487"/>
                  <a:pt x="8991" y="4716662"/>
                  <a:pt x="0" y="4506781"/>
                </a:cubicBezTo>
                <a:cubicBezTo>
                  <a:pt x="-8991" y="4296900"/>
                  <a:pt x="-33313" y="4130933"/>
                  <a:pt x="0" y="3776632"/>
                </a:cubicBezTo>
                <a:cubicBezTo>
                  <a:pt x="33313" y="3422331"/>
                  <a:pt x="25476" y="3443525"/>
                  <a:pt x="0" y="3247903"/>
                </a:cubicBezTo>
                <a:cubicBezTo>
                  <a:pt x="-25476" y="3052281"/>
                  <a:pt x="19575" y="2869382"/>
                  <a:pt x="0" y="2568110"/>
                </a:cubicBezTo>
                <a:cubicBezTo>
                  <a:pt x="-19575" y="2266838"/>
                  <a:pt x="14925" y="2314615"/>
                  <a:pt x="0" y="2089736"/>
                </a:cubicBezTo>
                <a:cubicBezTo>
                  <a:pt x="-14925" y="1864857"/>
                  <a:pt x="-863" y="1786224"/>
                  <a:pt x="0" y="1510653"/>
                </a:cubicBezTo>
                <a:cubicBezTo>
                  <a:pt x="863" y="1235082"/>
                  <a:pt x="-33320" y="1120946"/>
                  <a:pt x="0" y="830859"/>
                </a:cubicBezTo>
                <a:cubicBezTo>
                  <a:pt x="33320" y="540772"/>
                  <a:pt x="-15153" y="167191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642063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Customer Orders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4C29A7B-A76A-CFF4-C90E-A02AE0D30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712" y="1449539"/>
            <a:ext cx="10462957" cy="4742664"/>
          </a:xfrm>
          <a:custGeom>
            <a:avLst/>
            <a:gdLst>
              <a:gd name="connsiteX0" fmla="*/ 0 w 10462957"/>
              <a:gd name="connsiteY0" fmla="*/ 0 h 4742664"/>
              <a:gd name="connsiteX1" fmla="*/ 802160 w 10462957"/>
              <a:gd name="connsiteY1" fmla="*/ 0 h 4742664"/>
              <a:gd name="connsiteX2" fmla="*/ 1395061 w 10462957"/>
              <a:gd name="connsiteY2" fmla="*/ 0 h 4742664"/>
              <a:gd name="connsiteX3" fmla="*/ 1883332 w 10462957"/>
              <a:gd name="connsiteY3" fmla="*/ 0 h 4742664"/>
              <a:gd name="connsiteX4" fmla="*/ 2371604 w 10462957"/>
              <a:gd name="connsiteY4" fmla="*/ 0 h 4742664"/>
              <a:gd name="connsiteX5" fmla="*/ 2964504 w 10462957"/>
              <a:gd name="connsiteY5" fmla="*/ 0 h 4742664"/>
              <a:gd name="connsiteX6" fmla="*/ 3766665 w 10462957"/>
              <a:gd name="connsiteY6" fmla="*/ 0 h 4742664"/>
              <a:gd name="connsiteX7" fmla="*/ 4254936 w 10462957"/>
              <a:gd name="connsiteY7" fmla="*/ 0 h 4742664"/>
              <a:gd name="connsiteX8" fmla="*/ 4638578 w 10462957"/>
              <a:gd name="connsiteY8" fmla="*/ 0 h 4742664"/>
              <a:gd name="connsiteX9" fmla="*/ 5126849 w 10462957"/>
              <a:gd name="connsiteY9" fmla="*/ 0 h 4742664"/>
              <a:gd name="connsiteX10" fmla="*/ 5615120 w 10462957"/>
              <a:gd name="connsiteY10" fmla="*/ 0 h 4742664"/>
              <a:gd name="connsiteX11" fmla="*/ 6521910 w 10462957"/>
              <a:gd name="connsiteY11" fmla="*/ 0 h 4742664"/>
              <a:gd name="connsiteX12" fmla="*/ 7010181 w 10462957"/>
              <a:gd name="connsiteY12" fmla="*/ 0 h 4742664"/>
              <a:gd name="connsiteX13" fmla="*/ 7393823 w 10462957"/>
              <a:gd name="connsiteY13" fmla="*/ 0 h 4742664"/>
              <a:gd name="connsiteX14" fmla="*/ 8091353 w 10462957"/>
              <a:gd name="connsiteY14" fmla="*/ 0 h 4742664"/>
              <a:gd name="connsiteX15" fmla="*/ 8788884 w 10462957"/>
              <a:gd name="connsiteY15" fmla="*/ 0 h 4742664"/>
              <a:gd name="connsiteX16" fmla="*/ 9277155 w 10462957"/>
              <a:gd name="connsiteY16" fmla="*/ 0 h 4742664"/>
              <a:gd name="connsiteX17" fmla="*/ 10462957 w 10462957"/>
              <a:gd name="connsiteY17" fmla="*/ 0 h 4742664"/>
              <a:gd name="connsiteX18" fmla="*/ 10462957 w 10462957"/>
              <a:gd name="connsiteY18" fmla="*/ 630097 h 4742664"/>
              <a:gd name="connsiteX19" fmla="*/ 10462957 w 10462957"/>
              <a:gd name="connsiteY19" fmla="*/ 1165340 h 4742664"/>
              <a:gd name="connsiteX20" fmla="*/ 10462957 w 10462957"/>
              <a:gd name="connsiteY20" fmla="*/ 1748010 h 4742664"/>
              <a:gd name="connsiteX21" fmla="*/ 10462957 w 10462957"/>
              <a:gd name="connsiteY21" fmla="*/ 2425534 h 4742664"/>
              <a:gd name="connsiteX22" fmla="*/ 10462957 w 10462957"/>
              <a:gd name="connsiteY22" fmla="*/ 3150484 h 4742664"/>
              <a:gd name="connsiteX23" fmla="*/ 10462957 w 10462957"/>
              <a:gd name="connsiteY23" fmla="*/ 3828007 h 4742664"/>
              <a:gd name="connsiteX24" fmla="*/ 10462957 w 10462957"/>
              <a:gd name="connsiteY24" fmla="*/ 4742664 h 4742664"/>
              <a:gd name="connsiteX25" fmla="*/ 10079315 w 10462957"/>
              <a:gd name="connsiteY25" fmla="*/ 4742664 h 4742664"/>
              <a:gd name="connsiteX26" fmla="*/ 9591044 w 10462957"/>
              <a:gd name="connsiteY26" fmla="*/ 4742664 h 4742664"/>
              <a:gd name="connsiteX27" fmla="*/ 8684254 w 10462957"/>
              <a:gd name="connsiteY27" fmla="*/ 4742664 h 4742664"/>
              <a:gd name="connsiteX28" fmla="*/ 7777465 w 10462957"/>
              <a:gd name="connsiteY28" fmla="*/ 4742664 h 4742664"/>
              <a:gd name="connsiteX29" fmla="*/ 7079934 w 10462957"/>
              <a:gd name="connsiteY29" fmla="*/ 4742664 h 4742664"/>
              <a:gd name="connsiteX30" fmla="*/ 6382404 w 10462957"/>
              <a:gd name="connsiteY30" fmla="*/ 4742664 h 4742664"/>
              <a:gd name="connsiteX31" fmla="*/ 5789503 w 10462957"/>
              <a:gd name="connsiteY31" fmla="*/ 4742664 h 4742664"/>
              <a:gd name="connsiteX32" fmla="*/ 5301232 w 10462957"/>
              <a:gd name="connsiteY32" fmla="*/ 4742664 h 4742664"/>
              <a:gd name="connsiteX33" fmla="*/ 4499072 w 10462957"/>
              <a:gd name="connsiteY33" fmla="*/ 4742664 h 4742664"/>
              <a:gd name="connsiteX34" fmla="*/ 3801541 w 10462957"/>
              <a:gd name="connsiteY34" fmla="*/ 4742664 h 4742664"/>
              <a:gd name="connsiteX35" fmla="*/ 3208640 w 10462957"/>
              <a:gd name="connsiteY35" fmla="*/ 4742664 h 4742664"/>
              <a:gd name="connsiteX36" fmla="*/ 2301851 w 10462957"/>
              <a:gd name="connsiteY36" fmla="*/ 4742664 h 4742664"/>
              <a:gd name="connsiteX37" fmla="*/ 1708950 w 10462957"/>
              <a:gd name="connsiteY37" fmla="*/ 4742664 h 4742664"/>
              <a:gd name="connsiteX38" fmla="*/ 1325308 w 10462957"/>
              <a:gd name="connsiteY38" fmla="*/ 4742664 h 4742664"/>
              <a:gd name="connsiteX39" fmla="*/ 0 w 10462957"/>
              <a:gd name="connsiteY39" fmla="*/ 4742664 h 4742664"/>
              <a:gd name="connsiteX40" fmla="*/ 0 w 10462957"/>
              <a:gd name="connsiteY40" fmla="*/ 4065141 h 4742664"/>
              <a:gd name="connsiteX41" fmla="*/ 0 w 10462957"/>
              <a:gd name="connsiteY41" fmla="*/ 3387617 h 4742664"/>
              <a:gd name="connsiteX42" fmla="*/ 0 w 10462957"/>
              <a:gd name="connsiteY42" fmla="*/ 2662667 h 4742664"/>
              <a:gd name="connsiteX43" fmla="*/ 0 w 10462957"/>
              <a:gd name="connsiteY43" fmla="*/ 2127424 h 4742664"/>
              <a:gd name="connsiteX44" fmla="*/ 0 w 10462957"/>
              <a:gd name="connsiteY44" fmla="*/ 1544753 h 4742664"/>
              <a:gd name="connsiteX45" fmla="*/ 0 w 10462957"/>
              <a:gd name="connsiteY45" fmla="*/ 819803 h 4742664"/>
              <a:gd name="connsiteX46" fmla="*/ 0 w 10462957"/>
              <a:gd name="connsiteY46" fmla="*/ 0 h 474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462957" h="4742664" fill="none" extrusionOk="0">
                <a:moveTo>
                  <a:pt x="0" y="0"/>
                </a:moveTo>
                <a:cubicBezTo>
                  <a:pt x="276141" y="38319"/>
                  <a:pt x="619483" y="-15595"/>
                  <a:pt x="802160" y="0"/>
                </a:cubicBezTo>
                <a:cubicBezTo>
                  <a:pt x="984837" y="15595"/>
                  <a:pt x="1270708" y="-6391"/>
                  <a:pt x="1395061" y="0"/>
                </a:cubicBezTo>
                <a:cubicBezTo>
                  <a:pt x="1519414" y="6391"/>
                  <a:pt x="1655754" y="1919"/>
                  <a:pt x="1883332" y="0"/>
                </a:cubicBezTo>
                <a:cubicBezTo>
                  <a:pt x="2110910" y="-1919"/>
                  <a:pt x="2239643" y="-4076"/>
                  <a:pt x="2371604" y="0"/>
                </a:cubicBezTo>
                <a:cubicBezTo>
                  <a:pt x="2503565" y="4076"/>
                  <a:pt x="2819321" y="-27178"/>
                  <a:pt x="2964504" y="0"/>
                </a:cubicBezTo>
                <a:cubicBezTo>
                  <a:pt x="3109687" y="27178"/>
                  <a:pt x="3541360" y="-25348"/>
                  <a:pt x="3766665" y="0"/>
                </a:cubicBezTo>
                <a:cubicBezTo>
                  <a:pt x="3991970" y="25348"/>
                  <a:pt x="4077619" y="-7241"/>
                  <a:pt x="4254936" y="0"/>
                </a:cubicBezTo>
                <a:cubicBezTo>
                  <a:pt x="4432253" y="7241"/>
                  <a:pt x="4522929" y="13533"/>
                  <a:pt x="4638578" y="0"/>
                </a:cubicBezTo>
                <a:cubicBezTo>
                  <a:pt x="4754227" y="-13533"/>
                  <a:pt x="4956345" y="-18396"/>
                  <a:pt x="5126849" y="0"/>
                </a:cubicBezTo>
                <a:cubicBezTo>
                  <a:pt x="5297353" y="18396"/>
                  <a:pt x="5440442" y="5718"/>
                  <a:pt x="5615120" y="0"/>
                </a:cubicBezTo>
                <a:cubicBezTo>
                  <a:pt x="5789798" y="-5718"/>
                  <a:pt x="6321709" y="28594"/>
                  <a:pt x="6521910" y="0"/>
                </a:cubicBezTo>
                <a:cubicBezTo>
                  <a:pt x="6722111" y="-28594"/>
                  <a:pt x="6884711" y="2167"/>
                  <a:pt x="7010181" y="0"/>
                </a:cubicBezTo>
                <a:cubicBezTo>
                  <a:pt x="7135651" y="-2167"/>
                  <a:pt x="7208654" y="16629"/>
                  <a:pt x="7393823" y="0"/>
                </a:cubicBezTo>
                <a:cubicBezTo>
                  <a:pt x="7578992" y="-16629"/>
                  <a:pt x="7833470" y="-18450"/>
                  <a:pt x="8091353" y="0"/>
                </a:cubicBezTo>
                <a:cubicBezTo>
                  <a:pt x="8349236" y="18450"/>
                  <a:pt x="8504562" y="-8514"/>
                  <a:pt x="8788884" y="0"/>
                </a:cubicBezTo>
                <a:cubicBezTo>
                  <a:pt x="9073206" y="8514"/>
                  <a:pt x="9108781" y="18963"/>
                  <a:pt x="9277155" y="0"/>
                </a:cubicBezTo>
                <a:cubicBezTo>
                  <a:pt x="9445529" y="-18963"/>
                  <a:pt x="10114231" y="-3682"/>
                  <a:pt x="10462957" y="0"/>
                </a:cubicBezTo>
                <a:cubicBezTo>
                  <a:pt x="10463868" y="243131"/>
                  <a:pt x="10436533" y="452452"/>
                  <a:pt x="10462957" y="630097"/>
                </a:cubicBezTo>
                <a:cubicBezTo>
                  <a:pt x="10489381" y="807742"/>
                  <a:pt x="10475145" y="952816"/>
                  <a:pt x="10462957" y="1165340"/>
                </a:cubicBezTo>
                <a:cubicBezTo>
                  <a:pt x="10450769" y="1377864"/>
                  <a:pt x="10485359" y="1628629"/>
                  <a:pt x="10462957" y="1748010"/>
                </a:cubicBezTo>
                <a:cubicBezTo>
                  <a:pt x="10440556" y="1867391"/>
                  <a:pt x="10471728" y="2225842"/>
                  <a:pt x="10462957" y="2425534"/>
                </a:cubicBezTo>
                <a:cubicBezTo>
                  <a:pt x="10454186" y="2625226"/>
                  <a:pt x="10451318" y="3003787"/>
                  <a:pt x="10462957" y="3150484"/>
                </a:cubicBezTo>
                <a:cubicBezTo>
                  <a:pt x="10474597" y="3297181"/>
                  <a:pt x="10478787" y="3673368"/>
                  <a:pt x="10462957" y="3828007"/>
                </a:cubicBezTo>
                <a:cubicBezTo>
                  <a:pt x="10447127" y="3982646"/>
                  <a:pt x="10437581" y="4324880"/>
                  <a:pt x="10462957" y="4742664"/>
                </a:cubicBezTo>
                <a:cubicBezTo>
                  <a:pt x="10335956" y="4725181"/>
                  <a:pt x="10256639" y="4742085"/>
                  <a:pt x="10079315" y="4742664"/>
                </a:cubicBezTo>
                <a:cubicBezTo>
                  <a:pt x="9901991" y="4743243"/>
                  <a:pt x="9739111" y="4742564"/>
                  <a:pt x="9591044" y="4742664"/>
                </a:cubicBezTo>
                <a:cubicBezTo>
                  <a:pt x="9442977" y="4742764"/>
                  <a:pt x="8999526" y="4761522"/>
                  <a:pt x="8684254" y="4742664"/>
                </a:cubicBezTo>
                <a:cubicBezTo>
                  <a:pt x="8368982" y="4723807"/>
                  <a:pt x="8191994" y="4749372"/>
                  <a:pt x="7777465" y="4742664"/>
                </a:cubicBezTo>
                <a:cubicBezTo>
                  <a:pt x="7362936" y="4735956"/>
                  <a:pt x="7316823" y="4750141"/>
                  <a:pt x="7079934" y="4742664"/>
                </a:cubicBezTo>
                <a:cubicBezTo>
                  <a:pt x="6843045" y="4735187"/>
                  <a:pt x="6537606" y="4744975"/>
                  <a:pt x="6382404" y="4742664"/>
                </a:cubicBezTo>
                <a:cubicBezTo>
                  <a:pt x="6227202" y="4740354"/>
                  <a:pt x="6022833" y="4727798"/>
                  <a:pt x="5789503" y="4742664"/>
                </a:cubicBezTo>
                <a:cubicBezTo>
                  <a:pt x="5556173" y="4757530"/>
                  <a:pt x="5428367" y="4756588"/>
                  <a:pt x="5301232" y="4742664"/>
                </a:cubicBezTo>
                <a:cubicBezTo>
                  <a:pt x="5174097" y="4728740"/>
                  <a:pt x="4661428" y="4769260"/>
                  <a:pt x="4499072" y="4742664"/>
                </a:cubicBezTo>
                <a:cubicBezTo>
                  <a:pt x="4336716" y="4716068"/>
                  <a:pt x="4131990" y="4767976"/>
                  <a:pt x="3801541" y="4742664"/>
                </a:cubicBezTo>
                <a:cubicBezTo>
                  <a:pt x="3471092" y="4717352"/>
                  <a:pt x="3374998" y="4744972"/>
                  <a:pt x="3208640" y="4742664"/>
                </a:cubicBezTo>
                <a:cubicBezTo>
                  <a:pt x="3042282" y="4740356"/>
                  <a:pt x="2727970" y="4720827"/>
                  <a:pt x="2301851" y="4742664"/>
                </a:cubicBezTo>
                <a:cubicBezTo>
                  <a:pt x="1875732" y="4764501"/>
                  <a:pt x="1876813" y="4730606"/>
                  <a:pt x="1708950" y="4742664"/>
                </a:cubicBezTo>
                <a:cubicBezTo>
                  <a:pt x="1541087" y="4754722"/>
                  <a:pt x="1443309" y="4752813"/>
                  <a:pt x="1325308" y="4742664"/>
                </a:cubicBezTo>
                <a:cubicBezTo>
                  <a:pt x="1207307" y="4732515"/>
                  <a:pt x="608910" y="4808085"/>
                  <a:pt x="0" y="4742664"/>
                </a:cubicBezTo>
                <a:cubicBezTo>
                  <a:pt x="-23379" y="4470341"/>
                  <a:pt x="30842" y="4364633"/>
                  <a:pt x="0" y="4065141"/>
                </a:cubicBezTo>
                <a:cubicBezTo>
                  <a:pt x="-30842" y="3765649"/>
                  <a:pt x="26811" y="3529152"/>
                  <a:pt x="0" y="3387617"/>
                </a:cubicBezTo>
                <a:cubicBezTo>
                  <a:pt x="-26811" y="3246082"/>
                  <a:pt x="20426" y="2938965"/>
                  <a:pt x="0" y="2662667"/>
                </a:cubicBezTo>
                <a:cubicBezTo>
                  <a:pt x="-20426" y="2386369"/>
                  <a:pt x="7549" y="2295646"/>
                  <a:pt x="0" y="2127424"/>
                </a:cubicBezTo>
                <a:cubicBezTo>
                  <a:pt x="-7549" y="1959202"/>
                  <a:pt x="22200" y="1687236"/>
                  <a:pt x="0" y="1544753"/>
                </a:cubicBezTo>
                <a:cubicBezTo>
                  <a:pt x="-22200" y="1402270"/>
                  <a:pt x="-13573" y="1076308"/>
                  <a:pt x="0" y="819803"/>
                </a:cubicBezTo>
                <a:cubicBezTo>
                  <a:pt x="13573" y="563298"/>
                  <a:pt x="-16857" y="356511"/>
                  <a:pt x="0" y="0"/>
                </a:cubicBezTo>
                <a:close/>
              </a:path>
              <a:path w="10462957" h="4742664" stroke="0" extrusionOk="0">
                <a:moveTo>
                  <a:pt x="0" y="0"/>
                </a:moveTo>
                <a:cubicBezTo>
                  <a:pt x="172645" y="-13090"/>
                  <a:pt x="416591" y="18066"/>
                  <a:pt x="697530" y="0"/>
                </a:cubicBezTo>
                <a:cubicBezTo>
                  <a:pt x="978469" y="-18066"/>
                  <a:pt x="974360" y="-21404"/>
                  <a:pt x="1185802" y="0"/>
                </a:cubicBezTo>
                <a:cubicBezTo>
                  <a:pt x="1397244" y="21404"/>
                  <a:pt x="1671827" y="-34954"/>
                  <a:pt x="2092591" y="0"/>
                </a:cubicBezTo>
                <a:cubicBezTo>
                  <a:pt x="2513355" y="34954"/>
                  <a:pt x="2383430" y="-23724"/>
                  <a:pt x="2580863" y="0"/>
                </a:cubicBezTo>
                <a:cubicBezTo>
                  <a:pt x="2778296" y="23724"/>
                  <a:pt x="3147119" y="6141"/>
                  <a:pt x="3383023" y="0"/>
                </a:cubicBezTo>
                <a:cubicBezTo>
                  <a:pt x="3618927" y="-6141"/>
                  <a:pt x="3905676" y="4066"/>
                  <a:pt x="4185183" y="0"/>
                </a:cubicBezTo>
                <a:cubicBezTo>
                  <a:pt x="4464690" y="-4066"/>
                  <a:pt x="4650685" y="-5546"/>
                  <a:pt x="4778084" y="0"/>
                </a:cubicBezTo>
                <a:cubicBezTo>
                  <a:pt x="4905483" y="5546"/>
                  <a:pt x="5230979" y="9058"/>
                  <a:pt x="5475614" y="0"/>
                </a:cubicBezTo>
                <a:cubicBezTo>
                  <a:pt x="5720249" y="-9058"/>
                  <a:pt x="5807123" y="-9067"/>
                  <a:pt x="6068515" y="0"/>
                </a:cubicBezTo>
                <a:cubicBezTo>
                  <a:pt x="6329907" y="9067"/>
                  <a:pt x="6486034" y="-6080"/>
                  <a:pt x="6870675" y="0"/>
                </a:cubicBezTo>
                <a:cubicBezTo>
                  <a:pt x="7255316" y="6080"/>
                  <a:pt x="7249548" y="-18539"/>
                  <a:pt x="7358946" y="0"/>
                </a:cubicBezTo>
                <a:cubicBezTo>
                  <a:pt x="7468344" y="18539"/>
                  <a:pt x="7930647" y="8555"/>
                  <a:pt x="8161106" y="0"/>
                </a:cubicBezTo>
                <a:cubicBezTo>
                  <a:pt x="8391565" y="-8555"/>
                  <a:pt x="8433279" y="-2463"/>
                  <a:pt x="8544748" y="0"/>
                </a:cubicBezTo>
                <a:cubicBezTo>
                  <a:pt x="8656217" y="2463"/>
                  <a:pt x="9238793" y="17680"/>
                  <a:pt x="9451538" y="0"/>
                </a:cubicBezTo>
                <a:cubicBezTo>
                  <a:pt x="9664283" y="-17680"/>
                  <a:pt x="10223759" y="-37995"/>
                  <a:pt x="10462957" y="0"/>
                </a:cubicBezTo>
                <a:cubicBezTo>
                  <a:pt x="10454909" y="357913"/>
                  <a:pt x="10482061" y="400009"/>
                  <a:pt x="10462957" y="724950"/>
                </a:cubicBezTo>
                <a:cubicBezTo>
                  <a:pt x="10443854" y="1049891"/>
                  <a:pt x="10463266" y="1199336"/>
                  <a:pt x="10462957" y="1355047"/>
                </a:cubicBezTo>
                <a:cubicBezTo>
                  <a:pt x="10462648" y="1510758"/>
                  <a:pt x="10448724" y="1660541"/>
                  <a:pt x="10462957" y="1890290"/>
                </a:cubicBezTo>
                <a:cubicBezTo>
                  <a:pt x="10477190" y="2120039"/>
                  <a:pt x="10487043" y="2245352"/>
                  <a:pt x="10462957" y="2567814"/>
                </a:cubicBezTo>
                <a:cubicBezTo>
                  <a:pt x="10438871" y="2890276"/>
                  <a:pt x="10480880" y="2861656"/>
                  <a:pt x="10462957" y="3103057"/>
                </a:cubicBezTo>
                <a:cubicBezTo>
                  <a:pt x="10445034" y="3344458"/>
                  <a:pt x="10442866" y="3478444"/>
                  <a:pt x="10462957" y="3780581"/>
                </a:cubicBezTo>
                <a:cubicBezTo>
                  <a:pt x="10483048" y="4082718"/>
                  <a:pt x="10493347" y="4537019"/>
                  <a:pt x="10462957" y="4742664"/>
                </a:cubicBezTo>
                <a:cubicBezTo>
                  <a:pt x="10315189" y="4764153"/>
                  <a:pt x="10081957" y="4756901"/>
                  <a:pt x="9870056" y="4742664"/>
                </a:cubicBezTo>
                <a:cubicBezTo>
                  <a:pt x="9658155" y="4728427"/>
                  <a:pt x="9437766" y="4731040"/>
                  <a:pt x="9277155" y="4742664"/>
                </a:cubicBezTo>
                <a:cubicBezTo>
                  <a:pt x="9116544" y="4754288"/>
                  <a:pt x="8776138" y="4755488"/>
                  <a:pt x="8579625" y="4742664"/>
                </a:cubicBezTo>
                <a:cubicBezTo>
                  <a:pt x="8383112" y="4729841"/>
                  <a:pt x="8273817" y="4728496"/>
                  <a:pt x="8195983" y="4742664"/>
                </a:cubicBezTo>
                <a:cubicBezTo>
                  <a:pt x="8118149" y="4756832"/>
                  <a:pt x="7773151" y="4777281"/>
                  <a:pt x="7498453" y="4742664"/>
                </a:cubicBezTo>
                <a:cubicBezTo>
                  <a:pt x="7223755" y="4708048"/>
                  <a:pt x="6833276" y="4759975"/>
                  <a:pt x="6591663" y="4742664"/>
                </a:cubicBezTo>
                <a:cubicBezTo>
                  <a:pt x="6350050" y="4725354"/>
                  <a:pt x="6192694" y="4730834"/>
                  <a:pt x="5894132" y="4742664"/>
                </a:cubicBezTo>
                <a:cubicBezTo>
                  <a:pt x="5595570" y="4754494"/>
                  <a:pt x="5483203" y="4736282"/>
                  <a:pt x="5301232" y="4742664"/>
                </a:cubicBezTo>
                <a:cubicBezTo>
                  <a:pt x="5119261" y="4749046"/>
                  <a:pt x="4861093" y="4742802"/>
                  <a:pt x="4603701" y="4742664"/>
                </a:cubicBezTo>
                <a:cubicBezTo>
                  <a:pt x="4346309" y="4742526"/>
                  <a:pt x="4099844" y="4714809"/>
                  <a:pt x="3696911" y="4742664"/>
                </a:cubicBezTo>
                <a:cubicBezTo>
                  <a:pt x="3293978" y="4770520"/>
                  <a:pt x="3408496" y="4734328"/>
                  <a:pt x="3313270" y="4742664"/>
                </a:cubicBezTo>
                <a:cubicBezTo>
                  <a:pt x="3218044" y="4751000"/>
                  <a:pt x="3014109" y="4753953"/>
                  <a:pt x="2929628" y="4742664"/>
                </a:cubicBezTo>
                <a:cubicBezTo>
                  <a:pt x="2845147" y="4731375"/>
                  <a:pt x="2724200" y="4739214"/>
                  <a:pt x="2545986" y="4742664"/>
                </a:cubicBezTo>
                <a:cubicBezTo>
                  <a:pt x="2367772" y="4746114"/>
                  <a:pt x="2351288" y="4732457"/>
                  <a:pt x="2162344" y="4742664"/>
                </a:cubicBezTo>
                <a:cubicBezTo>
                  <a:pt x="1973400" y="4752871"/>
                  <a:pt x="1763391" y="4715932"/>
                  <a:pt x="1569444" y="4742664"/>
                </a:cubicBezTo>
                <a:cubicBezTo>
                  <a:pt x="1375497" y="4769396"/>
                  <a:pt x="1112700" y="4766668"/>
                  <a:pt x="976543" y="4742664"/>
                </a:cubicBezTo>
                <a:cubicBezTo>
                  <a:pt x="840386" y="4718660"/>
                  <a:pt x="392132" y="4732909"/>
                  <a:pt x="0" y="4742664"/>
                </a:cubicBezTo>
                <a:cubicBezTo>
                  <a:pt x="12536" y="4510750"/>
                  <a:pt x="23108" y="4185195"/>
                  <a:pt x="0" y="3970287"/>
                </a:cubicBezTo>
                <a:cubicBezTo>
                  <a:pt x="-23108" y="3755379"/>
                  <a:pt x="9827" y="3670801"/>
                  <a:pt x="0" y="3387617"/>
                </a:cubicBezTo>
                <a:cubicBezTo>
                  <a:pt x="-9827" y="3104433"/>
                  <a:pt x="-17494" y="2927410"/>
                  <a:pt x="0" y="2662667"/>
                </a:cubicBezTo>
                <a:cubicBezTo>
                  <a:pt x="17494" y="2397924"/>
                  <a:pt x="-707" y="2274086"/>
                  <a:pt x="0" y="2127424"/>
                </a:cubicBezTo>
                <a:cubicBezTo>
                  <a:pt x="707" y="1980762"/>
                  <a:pt x="-5309" y="1762725"/>
                  <a:pt x="0" y="1497327"/>
                </a:cubicBezTo>
                <a:cubicBezTo>
                  <a:pt x="5309" y="1231929"/>
                  <a:pt x="-21034" y="1078797"/>
                  <a:pt x="0" y="772377"/>
                </a:cubicBezTo>
                <a:cubicBezTo>
                  <a:pt x="21034" y="465957"/>
                  <a:pt x="-10403" y="163069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041500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latin typeface="GoodHeadlinePro-Bold" panose="020B0804020101020102" pitchFamily="34" charset="0"/>
              </a:rPr>
              <a:t>Methods</a:t>
            </a: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 on Tables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9C151AA-3E02-BAA3-E274-76A44BEA43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766" y="1422083"/>
            <a:ext cx="4012508" cy="5048560"/>
          </a:xfrm>
          <a:custGeom>
            <a:avLst/>
            <a:gdLst>
              <a:gd name="connsiteX0" fmla="*/ 0 w 4012508"/>
              <a:gd name="connsiteY0" fmla="*/ 0 h 5048560"/>
              <a:gd name="connsiteX1" fmla="*/ 588501 w 4012508"/>
              <a:gd name="connsiteY1" fmla="*/ 0 h 5048560"/>
              <a:gd name="connsiteX2" fmla="*/ 1217127 w 4012508"/>
              <a:gd name="connsiteY2" fmla="*/ 0 h 5048560"/>
              <a:gd name="connsiteX3" fmla="*/ 1765504 w 4012508"/>
              <a:gd name="connsiteY3" fmla="*/ 0 h 5048560"/>
              <a:gd name="connsiteX4" fmla="*/ 2354005 w 4012508"/>
              <a:gd name="connsiteY4" fmla="*/ 0 h 5048560"/>
              <a:gd name="connsiteX5" fmla="*/ 2942506 w 4012508"/>
              <a:gd name="connsiteY5" fmla="*/ 0 h 5048560"/>
              <a:gd name="connsiteX6" fmla="*/ 4012508 w 4012508"/>
              <a:gd name="connsiteY6" fmla="*/ 0 h 5048560"/>
              <a:gd name="connsiteX7" fmla="*/ 4012508 w 4012508"/>
              <a:gd name="connsiteY7" fmla="*/ 631070 h 5048560"/>
              <a:gd name="connsiteX8" fmla="*/ 4012508 w 4012508"/>
              <a:gd name="connsiteY8" fmla="*/ 1211654 h 5048560"/>
              <a:gd name="connsiteX9" fmla="*/ 4012508 w 4012508"/>
              <a:gd name="connsiteY9" fmla="*/ 1741753 h 5048560"/>
              <a:gd name="connsiteX10" fmla="*/ 4012508 w 4012508"/>
              <a:gd name="connsiteY10" fmla="*/ 2473794 h 5048560"/>
              <a:gd name="connsiteX11" fmla="*/ 4012508 w 4012508"/>
              <a:gd name="connsiteY11" fmla="*/ 3104864 h 5048560"/>
              <a:gd name="connsiteX12" fmla="*/ 4012508 w 4012508"/>
              <a:gd name="connsiteY12" fmla="*/ 3836906 h 5048560"/>
              <a:gd name="connsiteX13" fmla="*/ 4012508 w 4012508"/>
              <a:gd name="connsiteY13" fmla="*/ 4316519 h 5048560"/>
              <a:gd name="connsiteX14" fmla="*/ 4012508 w 4012508"/>
              <a:gd name="connsiteY14" fmla="*/ 5048560 h 5048560"/>
              <a:gd name="connsiteX15" fmla="*/ 3383882 w 4012508"/>
              <a:gd name="connsiteY15" fmla="*/ 5048560 h 5048560"/>
              <a:gd name="connsiteX16" fmla="*/ 2835506 w 4012508"/>
              <a:gd name="connsiteY16" fmla="*/ 5048560 h 5048560"/>
              <a:gd name="connsiteX17" fmla="*/ 2126629 w 4012508"/>
              <a:gd name="connsiteY17" fmla="*/ 5048560 h 5048560"/>
              <a:gd name="connsiteX18" fmla="*/ 1377628 w 4012508"/>
              <a:gd name="connsiteY18" fmla="*/ 5048560 h 5048560"/>
              <a:gd name="connsiteX19" fmla="*/ 829252 w 4012508"/>
              <a:gd name="connsiteY19" fmla="*/ 5048560 h 5048560"/>
              <a:gd name="connsiteX20" fmla="*/ 0 w 4012508"/>
              <a:gd name="connsiteY20" fmla="*/ 5048560 h 5048560"/>
              <a:gd name="connsiteX21" fmla="*/ 0 w 4012508"/>
              <a:gd name="connsiteY21" fmla="*/ 4367004 h 5048560"/>
              <a:gd name="connsiteX22" fmla="*/ 0 w 4012508"/>
              <a:gd name="connsiteY22" fmla="*/ 3685449 h 5048560"/>
              <a:gd name="connsiteX23" fmla="*/ 0 w 4012508"/>
              <a:gd name="connsiteY23" fmla="*/ 3155350 h 5048560"/>
              <a:gd name="connsiteX24" fmla="*/ 0 w 4012508"/>
              <a:gd name="connsiteY24" fmla="*/ 2675737 h 5048560"/>
              <a:gd name="connsiteX25" fmla="*/ 0 w 4012508"/>
              <a:gd name="connsiteY25" fmla="*/ 2145638 h 5048560"/>
              <a:gd name="connsiteX26" fmla="*/ 0 w 4012508"/>
              <a:gd name="connsiteY26" fmla="*/ 1615539 h 5048560"/>
              <a:gd name="connsiteX27" fmla="*/ 0 w 4012508"/>
              <a:gd name="connsiteY27" fmla="*/ 883498 h 5048560"/>
              <a:gd name="connsiteX28" fmla="*/ 0 w 4012508"/>
              <a:gd name="connsiteY28" fmla="*/ 0 h 504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012508" h="5048560" fill="none" extrusionOk="0">
                <a:moveTo>
                  <a:pt x="0" y="0"/>
                </a:moveTo>
                <a:cubicBezTo>
                  <a:pt x="187501" y="-10508"/>
                  <a:pt x="360481" y="15695"/>
                  <a:pt x="588501" y="0"/>
                </a:cubicBezTo>
                <a:cubicBezTo>
                  <a:pt x="816521" y="-15695"/>
                  <a:pt x="939812" y="6615"/>
                  <a:pt x="1217127" y="0"/>
                </a:cubicBezTo>
                <a:cubicBezTo>
                  <a:pt x="1494442" y="-6615"/>
                  <a:pt x="1559522" y="1595"/>
                  <a:pt x="1765504" y="0"/>
                </a:cubicBezTo>
                <a:cubicBezTo>
                  <a:pt x="1971486" y="-1595"/>
                  <a:pt x="2137929" y="18135"/>
                  <a:pt x="2354005" y="0"/>
                </a:cubicBezTo>
                <a:cubicBezTo>
                  <a:pt x="2570081" y="-18135"/>
                  <a:pt x="2816778" y="-24414"/>
                  <a:pt x="2942506" y="0"/>
                </a:cubicBezTo>
                <a:cubicBezTo>
                  <a:pt x="3068234" y="24414"/>
                  <a:pt x="3582146" y="37064"/>
                  <a:pt x="4012508" y="0"/>
                </a:cubicBezTo>
                <a:cubicBezTo>
                  <a:pt x="4002646" y="140767"/>
                  <a:pt x="4028121" y="460718"/>
                  <a:pt x="4012508" y="631070"/>
                </a:cubicBezTo>
                <a:cubicBezTo>
                  <a:pt x="3996896" y="801422"/>
                  <a:pt x="3992906" y="935175"/>
                  <a:pt x="4012508" y="1211654"/>
                </a:cubicBezTo>
                <a:cubicBezTo>
                  <a:pt x="4032110" y="1488133"/>
                  <a:pt x="4022523" y="1631485"/>
                  <a:pt x="4012508" y="1741753"/>
                </a:cubicBezTo>
                <a:cubicBezTo>
                  <a:pt x="4002493" y="1852021"/>
                  <a:pt x="3995010" y="2314969"/>
                  <a:pt x="4012508" y="2473794"/>
                </a:cubicBezTo>
                <a:cubicBezTo>
                  <a:pt x="4030006" y="2632619"/>
                  <a:pt x="4006477" y="2879380"/>
                  <a:pt x="4012508" y="3104864"/>
                </a:cubicBezTo>
                <a:cubicBezTo>
                  <a:pt x="4018540" y="3330348"/>
                  <a:pt x="4034798" y="3591491"/>
                  <a:pt x="4012508" y="3836906"/>
                </a:cubicBezTo>
                <a:cubicBezTo>
                  <a:pt x="3990218" y="4082321"/>
                  <a:pt x="4032010" y="4104553"/>
                  <a:pt x="4012508" y="4316519"/>
                </a:cubicBezTo>
                <a:cubicBezTo>
                  <a:pt x="3993006" y="4528485"/>
                  <a:pt x="3991471" y="4870474"/>
                  <a:pt x="4012508" y="5048560"/>
                </a:cubicBezTo>
                <a:cubicBezTo>
                  <a:pt x="3823449" y="5036710"/>
                  <a:pt x="3572577" y="5058668"/>
                  <a:pt x="3383882" y="5048560"/>
                </a:cubicBezTo>
                <a:cubicBezTo>
                  <a:pt x="3195187" y="5038452"/>
                  <a:pt x="2986316" y="5048041"/>
                  <a:pt x="2835506" y="5048560"/>
                </a:cubicBezTo>
                <a:cubicBezTo>
                  <a:pt x="2684696" y="5049079"/>
                  <a:pt x="2369244" y="5052971"/>
                  <a:pt x="2126629" y="5048560"/>
                </a:cubicBezTo>
                <a:cubicBezTo>
                  <a:pt x="1884014" y="5044149"/>
                  <a:pt x="1745512" y="5049621"/>
                  <a:pt x="1377628" y="5048560"/>
                </a:cubicBezTo>
                <a:cubicBezTo>
                  <a:pt x="1009744" y="5047499"/>
                  <a:pt x="961670" y="5027137"/>
                  <a:pt x="829252" y="5048560"/>
                </a:cubicBezTo>
                <a:cubicBezTo>
                  <a:pt x="696834" y="5069983"/>
                  <a:pt x="281878" y="5070002"/>
                  <a:pt x="0" y="5048560"/>
                </a:cubicBezTo>
                <a:cubicBezTo>
                  <a:pt x="-22698" y="4770826"/>
                  <a:pt x="16784" y="4527392"/>
                  <a:pt x="0" y="4367004"/>
                </a:cubicBezTo>
                <a:cubicBezTo>
                  <a:pt x="-16784" y="4206616"/>
                  <a:pt x="-9687" y="4026129"/>
                  <a:pt x="0" y="3685449"/>
                </a:cubicBezTo>
                <a:cubicBezTo>
                  <a:pt x="9687" y="3344770"/>
                  <a:pt x="20269" y="3322780"/>
                  <a:pt x="0" y="3155350"/>
                </a:cubicBezTo>
                <a:cubicBezTo>
                  <a:pt x="-20269" y="2987920"/>
                  <a:pt x="18206" y="2773418"/>
                  <a:pt x="0" y="2675737"/>
                </a:cubicBezTo>
                <a:cubicBezTo>
                  <a:pt x="-18206" y="2578056"/>
                  <a:pt x="9169" y="2345298"/>
                  <a:pt x="0" y="2145638"/>
                </a:cubicBezTo>
                <a:cubicBezTo>
                  <a:pt x="-9169" y="1945978"/>
                  <a:pt x="-16944" y="1866896"/>
                  <a:pt x="0" y="1615539"/>
                </a:cubicBezTo>
                <a:cubicBezTo>
                  <a:pt x="16944" y="1364182"/>
                  <a:pt x="-921" y="1211182"/>
                  <a:pt x="0" y="883498"/>
                </a:cubicBezTo>
                <a:cubicBezTo>
                  <a:pt x="921" y="555814"/>
                  <a:pt x="25416" y="277064"/>
                  <a:pt x="0" y="0"/>
                </a:cubicBezTo>
                <a:close/>
              </a:path>
              <a:path w="4012508" h="5048560" stroke="0" extrusionOk="0">
                <a:moveTo>
                  <a:pt x="0" y="0"/>
                </a:moveTo>
                <a:cubicBezTo>
                  <a:pt x="233256" y="-12640"/>
                  <a:pt x="485760" y="-28356"/>
                  <a:pt x="668751" y="0"/>
                </a:cubicBezTo>
                <a:cubicBezTo>
                  <a:pt x="851742" y="28356"/>
                  <a:pt x="1013648" y="-15801"/>
                  <a:pt x="1257253" y="0"/>
                </a:cubicBezTo>
                <a:cubicBezTo>
                  <a:pt x="1500858" y="15801"/>
                  <a:pt x="1779237" y="14344"/>
                  <a:pt x="2006254" y="0"/>
                </a:cubicBezTo>
                <a:cubicBezTo>
                  <a:pt x="2233271" y="-14344"/>
                  <a:pt x="2309867" y="14814"/>
                  <a:pt x="2594755" y="0"/>
                </a:cubicBezTo>
                <a:cubicBezTo>
                  <a:pt x="2879643" y="-14814"/>
                  <a:pt x="3069783" y="32739"/>
                  <a:pt x="3303632" y="0"/>
                </a:cubicBezTo>
                <a:cubicBezTo>
                  <a:pt x="3537481" y="-32739"/>
                  <a:pt x="3836685" y="-29384"/>
                  <a:pt x="4012508" y="0"/>
                </a:cubicBezTo>
                <a:cubicBezTo>
                  <a:pt x="4041177" y="153557"/>
                  <a:pt x="4035598" y="304524"/>
                  <a:pt x="4012508" y="580584"/>
                </a:cubicBezTo>
                <a:cubicBezTo>
                  <a:pt x="3989418" y="856644"/>
                  <a:pt x="4022052" y="1134659"/>
                  <a:pt x="4012508" y="1312626"/>
                </a:cubicBezTo>
                <a:cubicBezTo>
                  <a:pt x="4002964" y="1490593"/>
                  <a:pt x="3989565" y="1733770"/>
                  <a:pt x="4012508" y="1893210"/>
                </a:cubicBezTo>
                <a:cubicBezTo>
                  <a:pt x="4035451" y="2052650"/>
                  <a:pt x="4004420" y="2272436"/>
                  <a:pt x="4012508" y="2473794"/>
                </a:cubicBezTo>
                <a:cubicBezTo>
                  <a:pt x="4020596" y="2675152"/>
                  <a:pt x="4017691" y="2989456"/>
                  <a:pt x="4012508" y="3155350"/>
                </a:cubicBezTo>
                <a:cubicBezTo>
                  <a:pt x="4007325" y="3321244"/>
                  <a:pt x="4024908" y="3572247"/>
                  <a:pt x="4012508" y="3685449"/>
                </a:cubicBezTo>
                <a:cubicBezTo>
                  <a:pt x="4000108" y="3798651"/>
                  <a:pt x="4028710" y="4135143"/>
                  <a:pt x="4012508" y="4266033"/>
                </a:cubicBezTo>
                <a:cubicBezTo>
                  <a:pt x="3996306" y="4396923"/>
                  <a:pt x="4047303" y="4857471"/>
                  <a:pt x="4012508" y="5048560"/>
                </a:cubicBezTo>
                <a:cubicBezTo>
                  <a:pt x="3768652" y="5039154"/>
                  <a:pt x="3598597" y="5019069"/>
                  <a:pt x="3263507" y="5048560"/>
                </a:cubicBezTo>
                <a:cubicBezTo>
                  <a:pt x="2928417" y="5078051"/>
                  <a:pt x="2852306" y="5065299"/>
                  <a:pt x="2634880" y="5048560"/>
                </a:cubicBezTo>
                <a:cubicBezTo>
                  <a:pt x="2417454" y="5031821"/>
                  <a:pt x="2273150" y="5027955"/>
                  <a:pt x="2006254" y="5048560"/>
                </a:cubicBezTo>
                <a:cubicBezTo>
                  <a:pt x="1739358" y="5069165"/>
                  <a:pt x="1520718" y="5038250"/>
                  <a:pt x="1377628" y="5048560"/>
                </a:cubicBezTo>
                <a:cubicBezTo>
                  <a:pt x="1234538" y="5058870"/>
                  <a:pt x="1095087" y="5049371"/>
                  <a:pt x="829252" y="5048560"/>
                </a:cubicBezTo>
                <a:cubicBezTo>
                  <a:pt x="563417" y="5047749"/>
                  <a:pt x="243919" y="5082890"/>
                  <a:pt x="0" y="5048560"/>
                </a:cubicBezTo>
                <a:cubicBezTo>
                  <a:pt x="15288" y="4890705"/>
                  <a:pt x="-25179" y="4651048"/>
                  <a:pt x="0" y="4467976"/>
                </a:cubicBezTo>
                <a:cubicBezTo>
                  <a:pt x="25179" y="4284904"/>
                  <a:pt x="-8234" y="4173040"/>
                  <a:pt x="0" y="3887391"/>
                </a:cubicBezTo>
                <a:cubicBezTo>
                  <a:pt x="8234" y="3601742"/>
                  <a:pt x="-19883" y="3478448"/>
                  <a:pt x="0" y="3256321"/>
                </a:cubicBezTo>
                <a:cubicBezTo>
                  <a:pt x="19883" y="3034194"/>
                  <a:pt x="6198" y="2887763"/>
                  <a:pt x="0" y="2524280"/>
                </a:cubicBezTo>
                <a:cubicBezTo>
                  <a:pt x="-6198" y="2160797"/>
                  <a:pt x="6509" y="2061031"/>
                  <a:pt x="0" y="1893210"/>
                </a:cubicBezTo>
                <a:cubicBezTo>
                  <a:pt x="-6509" y="1725389"/>
                  <a:pt x="-10265" y="1514043"/>
                  <a:pt x="0" y="1312626"/>
                </a:cubicBezTo>
                <a:cubicBezTo>
                  <a:pt x="10265" y="1111209"/>
                  <a:pt x="-19918" y="992296"/>
                  <a:pt x="0" y="732041"/>
                </a:cubicBezTo>
                <a:cubicBezTo>
                  <a:pt x="19918" y="471787"/>
                  <a:pt x="19160" y="357780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7" name="Grafika 6" descr="Cursor with solid fill">
            <a:extLst>
              <a:ext uri="{FF2B5EF4-FFF2-40B4-BE49-F238E27FC236}">
                <a16:creationId xmlns:a16="http://schemas.microsoft.com/office/drawing/2014/main" id="{BE2F678C-B7E5-71CA-51AA-82F555B46D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65756" y="5258432"/>
            <a:ext cx="914400" cy="9144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7E6E97EB-6027-0C0D-DC6E-9A66E24FBA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643" y="1589902"/>
            <a:ext cx="10661988" cy="4779970"/>
          </a:xfrm>
          <a:custGeom>
            <a:avLst/>
            <a:gdLst>
              <a:gd name="connsiteX0" fmla="*/ 0 w 10661988"/>
              <a:gd name="connsiteY0" fmla="*/ 0 h 4779970"/>
              <a:gd name="connsiteX1" fmla="*/ 346515 w 10661988"/>
              <a:gd name="connsiteY1" fmla="*/ 0 h 4779970"/>
              <a:gd name="connsiteX2" fmla="*/ 799649 w 10661988"/>
              <a:gd name="connsiteY2" fmla="*/ 0 h 4779970"/>
              <a:gd name="connsiteX3" fmla="*/ 1359403 w 10661988"/>
              <a:gd name="connsiteY3" fmla="*/ 0 h 4779970"/>
              <a:gd name="connsiteX4" fmla="*/ 2132398 w 10661988"/>
              <a:gd name="connsiteY4" fmla="*/ 0 h 4779970"/>
              <a:gd name="connsiteX5" fmla="*/ 2585532 w 10661988"/>
              <a:gd name="connsiteY5" fmla="*/ 0 h 4779970"/>
              <a:gd name="connsiteX6" fmla="*/ 2932047 w 10661988"/>
              <a:gd name="connsiteY6" fmla="*/ 0 h 4779970"/>
              <a:gd name="connsiteX7" fmla="*/ 3385181 w 10661988"/>
              <a:gd name="connsiteY7" fmla="*/ 0 h 4779970"/>
              <a:gd name="connsiteX8" fmla="*/ 3838316 w 10661988"/>
              <a:gd name="connsiteY8" fmla="*/ 0 h 4779970"/>
              <a:gd name="connsiteX9" fmla="*/ 4717930 w 10661988"/>
              <a:gd name="connsiteY9" fmla="*/ 0 h 4779970"/>
              <a:gd name="connsiteX10" fmla="*/ 5171064 w 10661988"/>
              <a:gd name="connsiteY10" fmla="*/ 0 h 4779970"/>
              <a:gd name="connsiteX11" fmla="*/ 5517579 w 10661988"/>
              <a:gd name="connsiteY11" fmla="*/ 0 h 4779970"/>
              <a:gd name="connsiteX12" fmla="*/ 6183953 w 10661988"/>
              <a:gd name="connsiteY12" fmla="*/ 0 h 4779970"/>
              <a:gd name="connsiteX13" fmla="*/ 6850327 w 10661988"/>
              <a:gd name="connsiteY13" fmla="*/ 0 h 4779970"/>
              <a:gd name="connsiteX14" fmla="*/ 7303462 w 10661988"/>
              <a:gd name="connsiteY14" fmla="*/ 0 h 4779970"/>
              <a:gd name="connsiteX15" fmla="*/ 8076456 w 10661988"/>
              <a:gd name="connsiteY15" fmla="*/ 0 h 4779970"/>
              <a:gd name="connsiteX16" fmla="*/ 8636210 w 10661988"/>
              <a:gd name="connsiteY16" fmla="*/ 0 h 4779970"/>
              <a:gd name="connsiteX17" fmla="*/ 9195965 w 10661988"/>
              <a:gd name="connsiteY17" fmla="*/ 0 h 4779970"/>
              <a:gd name="connsiteX18" fmla="*/ 9862339 w 10661988"/>
              <a:gd name="connsiteY18" fmla="*/ 0 h 4779970"/>
              <a:gd name="connsiteX19" fmla="*/ 10661988 w 10661988"/>
              <a:gd name="connsiteY19" fmla="*/ 0 h 4779970"/>
              <a:gd name="connsiteX20" fmla="*/ 10661988 w 10661988"/>
              <a:gd name="connsiteY20" fmla="*/ 730653 h 4779970"/>
              <a:gd name="connsiteX21" fmla="*/ 10661988 w 10661988"/>
              <a:gd name="connsiteY21" fmla="*/ 1413505 h 4779970"/>
              <a:gd name="connsiteX22" fmla="*/ 10661988 w 10661988"/>
              <a:gd name="connsiteY22" fmla="*/ 2144158 h 4779970"/>
              <a:gd name="connsiteX23" fmla="*/ 10661988 w 10661988"/>
              <a:gd name="connsiteY23" fmla="*/ 2683612 h 4779970"/>
              <a:gd name="connsiteX24" fmla="*/ 10661988 w 10661988"/>
              <a:gd name="connsiteY24" fmla="*/ 3414264 h 4779970"/>
              <a:gd name="connsiteX25" fmla="*/ 10661988 w 10661988"/>
              <a:gd name="connsiteY25" fmla="*/ 4049317 h 4779970"/>
              <a:gd name="connsiteX26" fmla="*/ 10661988 w 10661988"/>
              <a:gd name="connsiteY26" fmla="*/ 4779970 h 4779970"/>
              <a:gd name="connsiteX27" fmla="*/ 10208854 w 10661988"/>
              <a:gd name="connsiteY27" fmla="*/ 4779970 h 4779970"/>
              <a:gd name="connsiteX28" fmla="*/ 9542479 w 10661988"/>
              <a:gd name="connsiteY28" fmla="*/ 4779970 h 4779970"/>
              <a:gd name="connsiteX29" fmla="*/ 8982725 w 10661988"/>
              <a:gd name="connsiteY29" fmla="*/ 4779970 h 4779970"/>
              <a:gd name="connsiteX30" fmla="*/ 8529590 w 10661988"/>
              <a:gd name="connsiteY30" fmla="*/ 4779970 h 4779970"/>
              <a:gd name="connsiteX31" fmla="*/ 7756596 w 10661988"/>
              <a:gd name="connsiteY31" fmla="*/ 4779970 h 4779970"/>
              <a:gd name="connsiteX32" fmla="*/ 7090222 w 10661988"/>
              <a:gd name="connsiteY32" fmla="*/ 4779970 h 4779970"/>
              <a:gd name="connsiteX33" fmla="*/ 6530468 w 10661988"/>
              <a:gd name="connsiteY33" fmla="*/ 4779970 h 4779970"/>
              <a:gd name="connsiteX34" fmla="*/ 5650854 w 10661988"/>
              <a:gd name="connsiteY34" fmla="*/ 4779970 h 4779970"/>
              <a:gd name="connsiteX35" fmla="*/ 5091099 w 10661988"/>
              <a:gd name="connsiteY35" fmla="*/ 4779970 h 4779970"/>
              <a:gd name="connsiteX36" fmla="*/ 4744585 w 10661988"/>
              <a:gd name="connsiteY36" fmla="*/ 4779970 h 4779970"/>
              <a:gd name="connsiteX37" fmla="*/ 3864971 w 10661988"/>
              <a:gd name="connsiteY37" fmla="*/ 4779970 h 4779970"/>
              <a:gd name="connsiteX38" fmla="*/ 3198596 w 10661988"/>
              <a:gd name="connsiteY38" fmla="*/ 4779970 h 4779970"/>
              <a:gd name="connsiteX39" fmla="*/ 2532222 w 10661988"/>
              <a:gd name="connsiteY39" fmla="*/ 4779970 h 4779970"/>
              <a:gd name="connsiteX40" fmla="*/ 2185708 w 10661988"/>
              <a:gd name="connsiteY40" fmla="*/ 4779970 h 4779970"/>
              <a:gd name="connsiteX41" fmla="*/ 1306094 w 10661988"/>
              <a:gd name="connsiteY41" fmla="*/ 4779970 h 4779970"/>
              <a:gd name="connsiteX42" fmla="*/ 746339 w 10661988"/>
              <a:gd name="connsiteY42" fmla="*/ 4779970 h 4779970"/>
              <a:gd name="connsiteX43" fmla="*/ 0 w 10661988"/>
              <a:gd name="connsiteY43" fmla="*/ 4779970 h 4779970"/>
              <a:gd name="connsiteX44" fmla="*/ 0 w 10661988"/>
              <a:gd name="connsiteY44" fmla="*/ 4144917 h 4779970"/>
              <a:gd name="connsiteX45" fmla="*/ 0 w 10661988"/>
              <a:gd name="connsiteY45" fmla="*/ 3509864 h 4779970"/>
              <a:gd name="connsiteX46" fmla="*/ 0 w 10661988"/>
              <a:gd name="connsiteY46" fmla="*/ 2874811 h 4779970"/>
              <a:gd name="connsiteX47" fmla="*/ 0 w 10661988"/>
              <a:gd name="connsiteY47" fmla="*/ 2144158 h 4779970"/>
              <a:gd name="connsiteX48" fmla="*/ 0 w 10661988"/>
              <a:gd name="connsiteY48" fmla="*/ 1556905 h 4779970"/>
              <a:gd name="connsiteX49" fmla="*/ 0 w 10661988"/>
              <a:gd name="connsiteY49" fmla="*/ 826252 h 4779970"/>
              <a:gd name="connsiteX50" fmla="*/ 0 w 10661988"/>
              <a:gd name="connsiteY50" fmla="*/ 0 h 477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661988" h="4779970" fill="none" extrusionOk="0">
                <a:moveTo>
                  <a:pt x="0" y="0"/>
                </a:moveTo>
                <a:cubicBezTo>
                  <a:pt x="111893" y="161"/>
                  <a:pt x="238343" y="3576"/>
                  <a:pt x="346515" y="0"/>
                </a:cubicBezTo>
                <a:cubicBezTo>
                  <a:pt x="454687" y="-3576"/>
                  <a:pt x="634454" y="-11807"/>
                  <a:pt x="799649" y="0"/>
                </a:cubicBezTo>
                <a:cubicBezTo>
                  <a:pt x="964844" y="11807"/>
                  <a:pt x="1142593" y="22563"/>
                  <a:pt x="1359403" y="0"/>
                </a:cubicBezTo>
                <a:cubicBezTo>
                  <a:pt x="1576213" y="-22563"/>
                  <a:pt x="1966075" y="27708"/>
                  <a:pt x="2132398" y="0"/>
                </a:cubicBezTo>
                <a:cubicBezTo>
                  <a:pt x="2298721" y="-27708"/>
                  <a:pt x="2490487" y="-16304"/>
                  <a:pt x="2585532" y="0"/>
                </a:cubicBezTo>
                <a:cubicBezTo>
                  <a:pt x="2680577" y="16304"/>
                  <a:pt x="2798001" y="-5709"/>
                  <a:pt x="2932047" y="0"/>
                </a:cubicBezTo>
                <a:cubicBezTo>
                  <a:pt x="3066094" y="5709"/>
                  <a:pt x="3272461" y="-1732"/>
                  <a:pt x="3385181" y="0"/>
                </a:cubicBezTo>
                <a:cubicBezTo>
                  <a:pt x="3497901" y="1732"/>
                  <a:pt x="3707467" y="-20299"/>
                  <a:pt x="3838316" y="0"/>
                </a:cubicBezTo>
                <a:cubicBezTo>
                  <a:pt x="3969166" y="20299"/>
                  <a:pt x="4461091" y="11832"/>
                  <a:pt x="4717930" y="0"/>
                </a:cubicBezTo>
                <a:cubicBezTo>
                  <a:pt x="4974769" y="-11832"/>
                  <a:pt x="5047532" y="-7287"/>
                  <a:pt x="5171064" y="0"/>
                </a:cubicBezTo>
                <a:cubicBezTo>
                  <a:pt x="5294596" y="7287"/>
                  <a:pt x="5436389" y="11788"/>
                  <a:pt x="5517579" y="0"/>
                </a:cubicBezTo>
                <a:cubicBezTo>
                  <a:pt x="5598769" y="-11788"/>
                  <a:pt x="6001186" y="17580"/>
                  <a:pt x="6183953" y="0"/>
                </a:cubicBezTo>
                <a:cubicBezTo>
                  <a:pt x="6366720" y="-17580"/>
                  <a:pt x="6593911" y="-16365"/>
                  <a:pt x="6850327" y="0"/>
                </a:cubicBezTo>
                <a:cubicBezTo>
                  <a:pt x="7106743" y="16365"/>
                  <a:pt x="7100446" y="5231"/>
                  <a:pt x="7303462" y="0"/>
                </a:cubicBezTo>
                <a:cubicBezTo>
                  <a:pt x="7506478" y="-5231"/>
                  <a:pt x="7901742" y="34898"/>
                  <a:pt x="8076456" y="0"/>
                </a:cubicBezTo>
                <a:cubicBezTo>
                  <a:pt x="8251170" y="-34898"/>
                  <a:pt x="8420325" y="1810"/>
                  <a:pt x="8636210" y="0"/>
                </a:cubicBezTo>
                <a:cubicBezTo>
                  <a:pt x="8852095" y="-1810"/>
                  <a:pt x="9045213" y="21470"/>
                  <a:pt x="9195965" y="0"/>
                </a:cubicBezTo>
                <a:cubicBezTo>
                  <a:pt x="9346718" y="-21470"/>
                  <a:pt x="9580874" y="13962"/>
                  <a:pt x="9862339" y="0"/>
                </a:cubicBezTo>
                <a:cubicBezTo>
                  <a:pt x="10143804" y="-13962"/>
                  <a:pt x="10392971" y="-35311"/>
                  <a:pt x="10661988" y="0"/>
                </a:cubicBezTo>
                <a:cubicBezTo>
                  <a:pt x="10685660" y="212933"/>
                  <a:pt x="10632711" y="417686"/>
                  <a:pt x="10661988" y="730653"/>
                </a:cubicBezTo>
                <a:cubicBezTo>
                  <a:pt x="10691265" y="1043620"/>
                  <a:pt x="10640457" y="1206859"/>
                  <a:pt x="10661988" y="1413505"/>
                </a:cubicBezTo>
                <a:cubicBezTo>
                  <a:pt x="10683519" y="1620151"/>
                  <a:pt x="10656553" y="1820297"/>
                  <a:pt x="10661988" y="2144158"/>
                </a:cubicBezTo>
                <a:cubicBezTo>
                  <a:pt x="10667423" y="2468019"/>
                  <a:pt x="10635511" y="2434594"/>
                  <a:pt x="10661988" y="2683612"/>
                </a:cubicBezTo>
                <a:cubicBezTo>
                  <a:pt x="10688465" y="2932630"/>
                  <a:pt x="10663575" y="3172499"/>
                  <a:pt x="10661988" y="3414264"/>
                </a:cubicBezTo>
                <a:cubicBezTo>
                  <a:pt x="10660401" y="3656029"/>
                  <a:pt x="10666908" y="3755878"/>
                  <a:pt x="10661988" y="4049317"/>
                </a:cubicBezTo>
                <a:cubicBezTo>
                  <a:pt x="10657068" y="4342756"/>
                  <a:pt x="10649733" y="4458097"/>
                  <a:pt x="10661988" y="4779970"/>
                </a:cubicBezTo>
                <a:cubicBezTo>
                  <a:pt x="10564105" y="4764967"/>
                  <a:pt x="10369682" y="4775350"/>
                  <a:pt x="10208854" y="4779970"/>
                </a:cubicBezTo>
                <a:cubicBezTo>
                  <a:pt x="10048026" y="4784590"/>
                  <a:pt x="9708859" y="4762094"/>
                  <a:pt x="9542479" y="4779970"/>
                </a:cubicBezTo>
                <a:cubicBezTo>
                  <a:pt x="9376100" y="4797846"/>
                  <a:pt x="9226346" y="4805768"/>
                  <a:pt x="8982725" y="4779970"/>
                </a:cubicBezTo>
                <a:cubicBezTo>
                  <a:pt x="8739104" y="4754172"/>
                  <a:pt x="8661599" y="4790329"/>
                  <a:pt x="8529590" y="4779970"/>
                </a:cubicBezTo>
                <a:cubicBezTo>
                  <a:pt x="8397581" y="4769611"/>
                  <a:pt x="8015564" y="4796453"/>
                  <a:pt x="7756596" y="4779970"/>
                </a:cubicBezTo>
                <a:cubicBezTo>
                  <a:pt x="7497628" y="4763487"/>
                  <a:pt x="7287722" y="4784866"/>
                  <a:pt x="7090222" y="4779970"/>
                </a:cubicBezTo>
                <a:cubicBezTo>
                  <a:pt x="6892722" y="4775074"/>
                  <a:pt x="6707019" y="4803416"/>
                  <a:pt x="6530468" y="4779970"/>
                </a:cubicBezTo>
                <a:cubicBezTo>
                  <a:pt x="6353917" y="4756524"/>
                  <a:pt x="6031567" y="4794836"/>
                  <a:pt x="5650854" y="4779970"/>
                </a:cubicBezTo>
                <a:cubicBezTo>
                  <a:pt x="5270141" y="4765104"/>
                  <a:pt x="5241226" y="4771756"/>
                  <a:pt x="5091099" y="4779970"/>
                </a:cubicBezTo>
                <a:cubicBezTo>
                  <a:pt x="4940972" y="4788184"/>
                  <a:pt x="4862971" y="4788559"/>
                  <a:pt x="4744585" y="4779970"/>
                </a:cubicBezTo>
                <a:cubicBezTo>
                  <a:pt x="4626199" y="4771381"/>
                  <a:pt x="4283284" y="4758510"/>
                  <a:pt x="3864971" y="4779970"/>
                </a:cubicBezTo>
                <a:cubicBezTo>
                  <a:pt x="3446658" y="4801430"/>
                  <a:pt x="3518314" y="4797442"/>
                  <a:pt x="3198596" y="4779970"/>
                </a:cubicBezTo>
                <a:cubicBezTo>
                  <a:pt x="2878878" y="4762498"/>
                  <a:pt x="2685418" y="4759066"/>
                  <a:pt x="2532222" y="4779970"/>
                </a:cubicBezTo>
                <a:cubicBezTo>
                  <a:pt x="2379026" y="4800874"/>
                  <a:pt x="2295275" y="4763524"/>
                  <a:pt x="2185708" y="4779970"/>
                </a:cubicBezTo>
                <a:cubicBezTo>
                  <a:pt x="2076141" y="4796416"/>
                  <a:pt x="1513705" y="4788201"/>
                  <a:pt x="1306094" y="4779970"/>
                </a:cubicBezTo>
                <a:cubicBezTo>
                  <a:pt x="1098483" y="4771739"/>
                  <a:pt x="1022935" y="4805060"/>
                  <a:pt x="746339" y="4779970"/>
                </a:cubicBezTo>
                <a:cubicBezTo>
                  <a:pt x="469744" y="4754880"/>
                  <a:pt x="160335" y="4775744"/>
                  <a:pt x="0" y="4779970"/>
                </a:cubicBezTo>
                <a:cubicBezTo>
                  <a:pt x="-8872" y="4494977"/>
                  <a:pt x="-13851" y="4386288"/>
                  <a:pt x="0" y="4144917"/>
                </a:cubicBezTo>
                <a:cubicBezTo>
                  <a:pt x="13851" y="3903546"/>
                  <a:pt x="1674" y="3645132"/>
                  <a:pt x="0" y="3509864"/>
                </a:cubicBezTo>
                <a:cubicBezTo>
                  <a:pt x="-1674" y="3374596"/>
                  <a:pt x="-799" y="3191189"/>
                  <a:pt x="0" y="2874811"/>
                </a:cubicBezTo>
                <a:cubicBezTo>
                  <a:pt x="799" y="2558433"/>
                  <a:pt x="-11317" y="2301095"/>
                  <a:pt x="0" y="2144158"/>
                </a:cubicBezTo>
                <a:cubicBezTo>
                  <a:pt x="11317" y="1987221"/>
                  <a:pt x="60" y="1680648"/>
                  <a:pt x="0" y="1556905"/>
                </a:cubicBezTo>
                <a:cubicBezTo>
                  <a:pt x="-60" y="1433162"/>
                  <a:pt x="-4803" y="1006189"/>
                  <a:pt x="0" y="826252"/>
                </a:cubicBezTo>
                <a:cubicBezTo>
                  <a:pt x="4803" y="646315"/>
                  <a:pt x="14801" y="288014"/>
                  <a:pt x="0" y="0"/>
                </a:cubicBezTo>
                <a:close/>
              </a:path>
              <a:path w="10661988" h="4779970" stroke="0" extrusionOk="0">
                <a:moveTo>
                  <a:pt x="0" y="0"/>
                </a:moveTo>
                <a:cubicBezTo>
                  <a:pt x="319576" y="-16174"/>
                  <a:pt x="479981" y="-1931"/>
                  <a:pt x="666374" y="0"/>
                </a:cubicBezTo>
                <a:cubicBezTo>
                  <a:pt x="852767" y="1931"/>
                  <a:pt x="921727" y="-2332"/>
                  <a:pt x="1119509" y="0"/>
                </a:cubicBezTo>
                <a:cubicBezTo>
                  <a:pt x="1317291" y="2332"/>
                  <a:pt x="1669031" y="26458"/>
                  <a:pt x="1999123" y="0"/>
                </a:cubicBezTo>
                <a:cubicBezTo>
                  <a:pt x="2329215" y="-26458"/>
                  <a:pt x="2267000" y="-20265"/>
                  <a:pt x="2452257" y="0"/>
                </a:cubicBezTo>
                <a:cubicBezTo>
                  <a:pt x="2637514" y="20265"/>
                  <a:pt x="2959686" y="14492"/>
                  <a:pt x="3225251" y="0"/>
                </a:cubicBezTo>
                <a:cubicBezTo>
                  <a:pt x="3490816" y="-14492"/>
                  <a:pt x="3803192" y="17539"/>
                  <a:pt x="3998246" y="0"/>
                </a:cubicBezTo>
                <a:cubicBezTo>
                  <a:pt x="4193301" y="-17539"/>
                  <a:pt x="4357217" y="20813"/>
                  <a:pt x="4558000" y="0"/>
                </a:cubicBezTo>
                <a:cubicBezTo>
                  <a:pt x="4758783" y="-20813"/>
                  <a:pt x="5001520" y="-26662"/>
                  <a:pt x="5224374" y="0"/>
                </a:cubicBezTo>
                <a:cubicBezTo>
                  <a:pt x="5447228" y="26662"/>
                  <a:pt x="5543613" y="7915"/>
                  <a:pt x="5784128" y="0"/>
                </a:cubicBezTo>
                <a:cubicBezTo>
                  <a:pt x="6024643" y="-7915"/>
                  <a:pt x="6247028" y="-3069"/>
                  <a:pt x="6557123" y="0"/>
                </a:cubicBezTo>
                <a:cubicBezTo>
                  <a:pt x="6867219" y="3069"/>
                  <a:pt x="6871571" y="3348"/>
                  <a:pt x="7010257" y="0"/>
                </a:cubicBezTo>
                <a:cubicBezTo>
                  <a:pt x="7148943" y="-3348"/>
                  <a:pt x="7518354" y="8798"/>
                  <a:pt x="7783251" y="0"/>
                </a:cubicBezTo>
                <a:cubicBezTo>
                  <a:pt x="8048148" y="-8798"/>
                  <a:pt x="8033498" y="11514"/>
                  <a:pt x="8129766" y="0"/>
                </a:cubicBezTo>
                <a:cubicBezTo>
                  <a:pt x="8226034" y="-11514"/>
                  <a:pt x="8706399" y="18996"/>
                  <a:pt x="9009380" y="0"/>
                </a:cubicBezTo>
                <a:cubicBezTo>
                  <a:pt x="9312361" y="-18996"/>
                  <a:pt x="9419718" y="7097"/>
                  <a:pt x="9782374" y="0"/>
                </a:cubicBezTo>
                <a:cubicBezTo>
                  <a:pt x="10145030" y="-7097"/>
                  <a:pt x="10449690" y="-11661"/>
                  <a:pt x="10661988" y="0"/>
                </a:cubicBezTo>
                <a:cubicBezTo>
                  <a:pt x="10672576" y="262730"/>
                  <a:pt x="10635423" y="506394"/>
                  <a:pt x="10661988" y="635053"/>
                </a:cubicBezTo>
                <a:cubicBezTo>
                  <a:pt x="10688553" y="763712"/>
                  <a:pt x="10662015" y="1063559"/>
                  <a:pt x="10661988" y="1174507"/>
                </a:cubicBezTo>
                <a:cubicBezTo>
                  <a:pt x="10661961" y="1285455"/>
                  <a:pt x="10633019" y="1699573"/>
                  <a:pt x="10661988" y="1857360"/>
                </a:cubicBezTo>
                <a:cubicBezTo>
                  <a:pt x="10690957" y="2015147"/>
                  <a:pt x="10658528" y="2201255"/>
                  <a:pt x="10661988" y="2396814"/>
                </a:cubicBezTo>
                <a:cubicBezTo>
                  <a:pt x="10665448" y="2592373"/>
                  <a:pt x="10634727" y="2925890"/>
                  <a:pt x="10661988" y="3079666"/>
                </a:cubicBezTo>
                <a:cubicBezTo>
                  <a:pt x="10689249" y="3233442"/>
                  <a:pt x="10688828" y="3390242"/>
                  <a:pt x="10661988" y="3619120"/>
                </a:cubicBezTo>
                <a:cubicBezTo>
                  <a:pt x="10635148" y="3847998"/>
                  <a:pt x="10683306" y="4488955"/>
                  <a:pt x="10661988" y="4779970"/>
                </a:cubicBezTo>
                <a:cubicBezTo>
                  <a:pt x="10454374" y="4745054"/>
                  <a:pt x="10070635" y="4783046"/>
                  <a:pt x="9888994" y="4779970"/>
                </a:cubicBezTo>
                <a:cubicBezTo>
                  <a:pt x="9707353" y="4776894"/>
                  <a:pt x="9496875" y="4787420"/>
                  <a:pt x="9222620" y="4779970"/>
                </a:cubicBezTo>
                <a:cubicBezTo>
                  <a:pt x="8948365" y="4772520"/>
                  <a:pt x="9031772" y="4766664"/>
                  <a:pt x="8876105" y="4779970"/>
                </a:cubicBezTo>
                <a:cubicBezTo>
                  <a:pt x="8720439" y="4793276"/>
                  <a:pt x="8426750" y="4763062"/>
                  <a:pt x="8209731" y="4779970"/>
                </a:cubicBezTo>
                <a:cubicBezTo>
                  <a:pt x="7992712" y="4796878"/>
                  <a:pt x="7753775" y="4789116"/>
                  <a:pt x="7330117" y="4779970"/>
                </a:cubicBezTo>
                <a:cubicBezTo>
                  <a:pt x="6906459" y="4770824"/>
                  <a:pt x="6987963" y="4752047"/>
                  <a:pt x="6663743" y="4779970"/>
                </a:cubicBezTo>
                <a:cubicBezTo>
                  <a:pt x="6339523" y="4807893"/>
                  <a:pt x="6349624" y="4795724"/>
                  <a:pt x="6103988" y="4779970"/>
                </a:cubicBezTo>
                <a:cubicBezTo>
                  <a:pt x="5858353" y="4764216"/>
                  <a:pt x="5619679" y="4763135"/>
                  <a:pt x="5437614" y="4779970"/>
                </a:cubicBezTo>
                <a:cubicBezTo>
                  <a:pt x="5255549" y="4796805"/>
                  <a:pt x="4823997" y="4822374"/>
                  <a:pt x="4558000" y="4779970"/>
                </a:cubicBezTo>
                <a:cubicBezTo>
                  <a:pt x="4292003" y="4737566"/>
                  <a:pt x="4384638" y="4782007"/>
                  <a:pt x="4211485" y="4779970"/>
                </a:cubicBezTo>
                <a:cubicBezTo>
                  <a:pt x="4038333" y="4777933"/>
                  <a:pt x="3940269" y="4765640"/>
                  <a:pt x="3864971" y="4779970"/>
                </a:cubicBezTo>
                <a:cubicBezTo>
                  <a:pt x="3789673" y="4794300"/>
                  <a:pt x="3685348" y="4785438"/>
                  <a:pt x="3518456" y="4779970"/>
                </a:cubicBezTo>
                <a:cubicBezTo>
                  <a:pt x="3351565" y="4774502"/>
                  <a:pt x="3271708" y="4779009"/>
                  <a:pt x="3171941" y="4779970"/>
                </a:cubicBezTo>
                <a:cubicBezTo>
                  <a:pt x="3072175" y="4780931"/>
                  <a:pt x="2815215" y="4803910"/>
                  <a:pt x="2612187" y="4779970"/>
                </a:cubicBezTo>
                <a:cubicBezTo>
                  <a:pt x="2409159" y="4756030"/>
                  <a:pt x="2294637" y="4755268"/>
                  <a:pt x="2052433" y="4779970"/>
                </a:cubicBezTo>
                <a:cubicBezTo>
                  <a:pt x="1810229" y="4804672"/>
                  <a:pt x="1819452" y="4786372"/>
                  <a:pt x="1599298" y="4779970"/>
                </a:cubicBezTo>
                <a:cubicBezTo>
                  <a:pt x="1379144" y="4773568"/>
                  <a:pt x="1034630" y="4737677"/>
                  <a:pt x="719684" y="4779970"/>
                </a:cubicBezTo>
                <a:cubicBezTo>
                  <a:pt x="404738" y="4822263"/>
                  <a:pt x="340282" y="4764689"/>
                  <a:pt x="0" y="4779970"/>
                </a:cubicBezTo>
                <a:cubicBezTo>
                  <a:pt x="-4222" y="4602207"/>
                  <a:pt x="-33847" y="4327030"/>
                  <a:pt x="0" y="4001518"/>
                </a:cubicBezTo>
                <a:cubicBezTo>
                  <a:pt x="33847" y="3676006"/>
                  <a:pt x="10628" y="3585885"/>
                  <a:pt x="0" y="3462064"/>
                </a:cubicBezTo>
                <a:cubicBezTo>
                  <a:pt x="-10628" y="3338243"/>
                  <a:pt x="17036" y="3119461"/>
                  <a:pt x="0" y="2827011"/>
                </a:cubicBezTo>
                <a:cubicBezTo>
                  <a:pt x="-17036" y="2534561"/>
                  <a:pt x="2543" y="2285337"/>
                  <a:pt x="0" y="2096358"/>
                </a:cubicBezTo>
                <a:cubicBezTo>
                  <a:pt x="-2543" y="1907379"/>
                  <a:pt x="13609" y="1725035"/>
                  <a:pt x="0" y="1556905"/>
                </a:cubicBezTo>
                <a:cubicBezTo>
                  <a:pt x="-13609" y="1388775"/>
                  <a:pt x="27736" y="1115298"/>
                  <a:pt x="0" y="826252"/>
                </a:cubicBezTo>
                <a:cubicBezTo>
                  <a:pt x="-27736" y="537206"/>
                  <a:pt x="-26558" y="374762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32192D1-3825-4511-E46E-EE4DFDAEB2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8728" y="1174774"/>
            <a:ext cx="8639175" cy="5610225"/>
          </a:xfrm>
          <a:custGeom>
            <a:avLst/>
            <a:gdLst>
              <a:gd name="connsiteX0" fmla="*/ 0 w 8639175"/>
              <a:gd name="connsiteY0" fmla="*/ 0 h 5610225"/>
              <a:gd name="connsiteX1" fmla="*/ 405377 w 8639175"/>
              <a:gd name="connsiteY1" fmla="*/ 0 h 5610225"/>
              <a:gd name="connsiteX2" fmla="*/ 1069929 w 8639175"/>
              <a:gd name="connsiteY2" fmla="*/ 0 h 5610225"/>
              <a:gd name="connsiteX3" fmla="*/ 1648089 w 8639175"/>
              <a:gd name="connsiteY3" fmla="*/ 0 h 5610225"/>
              <a:gd name="connsiteX4" fmla="*/ 2139857 w 8639175"/>
              <a:gd name="connsiteY4" fmla="*/ 0 h 5610225"/>
              <a:gd name="connsiteX5" fmla="*/ 2631626 w 8639175"/>
              <a:gd name="connsiteY5" fmla="*/ 0 h 5610225"/>
              <a:gd name="connsiteX6" fmla="*/ 3209786 w 8639175"/>
              <a:gd name="connsiteY6" fmla="*/ 0 h 5610225"/>
              <a:gd name="connsiteX7" fmla="*/ 3960729 w 8639175"/>
              <a:gd name="connsiteY7" fmla="*/ 0 h 5610225"/>
              <a:gd name="connsiteX8" fmla="*/ 4452498 w 8639175"/>
              <a:gd name="connsiteY8" fmla="*/ 0 h 5610225"/>
              <a:gd name="connsiteX9" fmla="*/ 4857875 w 8639175"/>
              <a:gd name="connsiteY9" fmla="*/ 0 h 5610225"/>
              <a:gd name="connsiteX10" fmla="*/ 5349643 w 8639175"/>
              <a:gd name="connsiteY10" fmla="*/ 0 h 5610225"/>
              <a:gd name="connsiteX11" fmla="*/ 5841411 w 8639175"/>
              <a:gd name="connsiteY11" fmla="*/ 0 h 5610225"/>
              <a:gd name="connsiteX12" fmla="*/ 6678747 w 8639175"/>
              <a:gd name="connsiteY12" fmla="*/ 0 h 5610225"/>
              <a:gd name="connsiteX13" fmla="*/ 7170515 w 8639175"/>
              <a:gd name="connsiteY13" fmla="*/ 0 h 5610225"/>
              <a:gd name="connsiteX14" fmla="*/ 7575892 w 8639175"/>
              <a:gd name="connsiteY14" fmla="*/ 0 h 5610225"/>
              <a:gd name="connsiteX15" fmla="*/ 8639175 w 8639175"/>
              <a:gd name="connsiteY15" fmla="*/ 0 h 5610225"/>
              <a:gd name="connsiteX16" fmla="*/ 8639175 w 8639175"/>
              <a:gd name="connsiteY16" fmla="*/ 623358 h 5610225"/>
              <a:gd name="connsiteX17" fmla="*/ 8639175 w 8639175"/>
              <a:gd name="connsiteY17" fmla="*/ 1078410 h 5610225"/>
              <a:gd name="connsiteX18" fmla="*/ 8639175 w 8639175"/>
              <a:gd name="connsiteY18" fmla="*/ 1533462 h 5610225"/>
              <a:gd name="connsiteX19" fmla="*/ 8639175 w 8639175"/>
              <a:gd name="connsiteY19" fmla="*/ 2212922 h 5610225"/>
              <a:gd name="connsiteX20" fmla="*/ 8639175 w 8639175"/>
              <a:gd name="connsiteY20" fmla="*/ 2667974 h 5610225"/>
              <a:gd name="connsiteX21" fmla="*/ 8639175 w 8639175"/>
              <a:gd name="connsiteY21" fmla="*/ 3179128 h 5610225"/>
              <a:gd name="connsiteX22" fmla="*/ 8639175 w 8639175"/>
              <a:gd name="connsiteY22" fmla="*/ 3802486 h 5610225"/>
              <a:gd name="connsiteX23" fmla="*/ 8639175 w 8639175"/>
              <a:gd name="connsiteY23" fmla="*/ 4481946 h 5610225"/>
              <a:gd name="connsiteX24" fmla="*/ 8639175 w 8639175"/>
              <a:gd name="connsiteY24" fmla="*/ 5610225 h 5610225"/>
              <a:gd name="connsiteX25" fmla="*/ 7888231 w 8639175"/>
              <a:gd name="connsiteY25" fmla="*/ 5610225 h 5610225"/>
              <a:gd name="connsiteX26" fmla="*/ 7050896 w 8639175"/>
              <a:gd name="connsiteY26" fmla="*/ 5610225 h 5610225"/>
              <a:gd name="connsiteX27" fmla="*/ 6559127 w 8639175"/>
              <a:gd name="connsiteY27" fmla="*/ 5610225 h 5610225"/>
              <a:gd name="connsiteX28" fmla="*/ 5721792 w 8639175"/>
              <a:gd name="connsiteY28" fmla="*/ 5610225 h 5610225"/>
              <a:gd name="connsiteX29" fmla="*/ 4884457 w 8639175"/>
              <a:gd name="connsiteY29" fmla="*/ 5610225 h 5610225"/>
              <a:gd name="connsiteX30" fmla="*/ 4219905 w 8639175"/>
              <a:gd name="connsiteY30" fmla="*/ 5610225 h 5610225"/>
              <a:gd name="connsiteX31" fmla="*/ 3555353 w 8639175"/>
              <a:gd name="connsiteY31" fmla="*/ 5610225 h 5610225"/>
              <a:gd name="connsiteX32" fmla="*/ 2977193 w 8639175"/>
              <a:gd name="connsiteY32" fmla="*/ 5610225 h 5610225"/>
              <a:gd name="connsiteX33" fmla="*/ 2485424 w 8639175"/>
              <a:gd name="connsiteY33" fmla="*/ 5610225 h 5610225"/>
              <a:gd name="connsiteX34" fmla="*/ 1734481 w 8639175"/>
              <a:gd name="connsiteY34" fmla="*/ 5610225 h 5610225"/>
              <a:gd name="connsiteX35" fmla="*/ 1069929 w 8639175"/>
              <a:gd name="connsiteY35" fmla="*/ 5610225 h 5610225"/>
              <a:gd name="connsiteX36" fmla="*/ 0 w 8639175"/>
              <a:gd name="connsiteY36" fmla="*/ 5610225 h 5610225"/>
              <a:gd name="connsiteX37" fmla="*/ 0 w 8639175"/>
              <a:gd name="connsiteY37" fmla="*/ 4874662 h 5610225"/>
              <a:gd name="connsiteX38" fmla="*/ 0 w 8639175"/>
              <a:gd name="connsiteY38" fmla="*/ 4195202 h 5610225"/>
              <a:gd name="connsiteX39" fmla="*/ 0 w 8639175"/>
              <a:gd name="connsiteY39" fmla="*/ 3515741 h 5610225"/>
              <a:gd name="connsiteX40" fmla="*/ 0 w 8639175"/>
              <a:gd name="connsiteY40" fmla="*/ 2836280 h 5610225"/>
              <a:gd name="connsiteX41" fmla="*/ 0 w 8639175"/>
              <a:gd name="connsiteY41" fmla="*/ 2325127 h 5610225"/>
              <a:gd name="connsiteX42" fmla="*/ 0 w 8639175"/>
              <a:gd name="connsiteY42" fmla="*/ 1701768 h 5610225"/>
              <a:gd name="connsiteX43" fmla="*/ 0 w 8639175"/>
              <a:gd name="connsiteY43" fmla="*/ 1022308 h 5610225"/>
              <a:gd name="connsiteX44" fmla="*/ 0 w 8639175"/>
              <a:gd name="connsiteY44" fmla="*/ 567256 h 5610225"/>
              <a:gd name="connsiteX45" fmla="*/ 0 w 8639175"/>
              <a:gd name="connsiteY45" fmla="*/ 0 h 561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639175" h="5610225" fill="none" extrusionOk="0">
                <a:moveTo>
                  <a:pt x="0" y="0"/>
                </a:moveTo>
                <a:cubicBezTo>
                  <a:pt x="127873" y="-19425"/>
                  <a:pt x="302053" y="-16184"/>
                  <a:pt x="405377" y="0"/>
                </a:cubicBezTo>
                <a:cubicBezTo>
                  <a:pt x="508701" y="16184"/>
                  <a:pt x="936888" y="31469"/>
                  <a:pt x="1069929" y="0"/>
                </a:cubicBezTo>
                <a:cubicBezTo>
                  <a:pt x="1202970" y="-31469"/>
                  <a:pt x="1529230" y="4321"/>
                  <a:pt x="1648089" y="0"/>
                </a:cubicBezTo>
                <a:cubicBezTo>
                  <a:pt x="1766948" y="-4321"/>
                  <a:pt x="2031662" y="-6211"/>
                  <a:pt x="2139857" y="0"/>
                </a:cubicBezTo>
                <a:cubicBezTo>
                  <a:pt x="2248052" y="6211"/>
                  <a:pt x="2386973" y="-951"/>
                  <a:pt x="2631626" y="0"/>
                </a:cubicBezTo>
                <a:cubicBezTo>
                  <a:pt x="2876279" y="951"/>
                  <a:pt x="3070023" y="8627"/>
                  <a:pt x="3209786" y="0"/>
                </a:cubicBezTo>
                <a:cubicBezTo>
                  <a:pt x="3349549" y="-8627"/>
                  <a:pt x="3603985" y="-8517"/>
                  <a:pt x="3960729" y="0"/>
                </a:cubicBezTo>
                <a:cubicBezTo>
                  <a:pt x="4317473" y="8517"/>
                  <a:pt x="4351588" y="-3028"/>
                  <a:pt x="4452498" y="0"/>
                </a:cubicBezTo>
                <a:cubicBezTo>
                  <a:pt x="4553408" y="3028"/>
                  <a:pt x="4668517" y="-5662"/>
                  <a:pt x="4857875" y="0"/>
                </a:cubicBezTo>
                <a:cubicBezTo>
                  <a:pt x="5047233" y="5662"/>
                  <a:pt x="5135394" y="2166"/>
                  <a:pt x="5349643" y="0"/>
                </a:cubicBezTo>
                <a:cubicBezTo>
                  <a:pt x="5563892" y="-2166"/>
                  <a:pt x="5601017" y="1628"/>
                  <a:pt x="5841411" y="0"/>
                </a:cubicBezTo>
                <a:cubicBezTo>
                  <a:pt x="6081805" y="-1628"/>
                  <a:pt x="6415565" y="28126"/>
                  <a:pt x="6678747" y="0"/>
                </a:cubicBezTo>
                <a:cubicBezTo>
                  <a:pt x="6941929" y="-28126"/>
                  <a:pt x="7012522" y="18040"/>
                  <a:pt x="7170515" y="0"/>
                </a:cubicBezTo>
                <a:cubicBezTo>
                  <a:pt x="7328508" y="-18040"/>
                  <a:pt x="7439659" y="-14171"/>
                  <a:pt x="7575892" y="0"/>
                </a:cubicBezTo>
                <a:cubicBezTo>
                  <a:pt x="7712125" y="14171"/>
                  <a:pt x="8290458" y="-1958"/>
                  <a:pt x="8639175" y="0"/>
                </a:cubicBezTo>
                <a:cubicBezTo>
                  <a:pt x="8636349" y="260150"/>
                  <a:pt x="8657509" y="326590"/>
                  <a:pt x="8639175" y="623358"/>
                </a:cubicBezTo>
                <a:cubicBezTo>
                  <a:pt x="8620841" y="920126"/>
                  <a:pt x="8658613" y="879188"/>
                  <a:pt x="8639175" y="1078410"/>
                </a:cubicBezTo>
                <a:cubicBezTo>
                  <a:pt x="8619737" y="1277632"/>
                  <a:pt x="8636965" y="1408439"/>
                  <a:pt x="8639175" y="1533462"/>
                </a:cubicBezTo>
                <a:cubicBezTo>
                  <a:pt x="8641385" y="1658485"/>
                  <a:pt x="8650002" y="2055971"/>
                  <a:pt x="8639175" y="2212922"/>
                </a:cubicBezTo>
                <a:cubicBezTo>
                  <a:pt x="8628348" y="2369873"/>
                  <a:pt x="8637726" y="2557960"/>
                  <a:pt x="8639175" y="2667974"/>
                </a:cubicBezTo>
                <a:cubicBezTo>
                  <a:pt x="8640624" y="2777988"/>
                  <a:pt x="8651060" y="2967318"/>
                  <a:pt x="8639175" y="3179128"/>
                </a:cubicBezTo>
                <a:cubicBezTo>
                  <a:pt x="8627290" y="3390938"/>
                  <a:pt x="8616799" y="3625873"/>
                  <a:pt x="8639175" y="3802486"/>
                </a:cubicBezTo>
                <a:cubicBezTo>
                  <a:pt x="8661551" y="3979099"/>
                  <a:pt x="8673115" y="4185987"/>
                  <a:pt x="8639175" y="4481946"/>
                </a:cubicBezTo>
                <a:cubicBezTo>
                  <a:pt x="8605235" y="4777905"/>
                  <a:pt x="8638167" y="5202481"/>
                  <a:pt x="8639175" y="5610225"/>
                </a:cubicBezTo>
                <a:cubicBezTo>
                  <a:pt x="8448661" y="5619000"/>
                  <a:pt x="8082869" y="5647067"/>
                  <a:pt x="7888231" y="5610225"/>
                </a:cubicBezTo>
                <a:cubicBezTo>
                  <a:pt x="7693593" y="5573383"/>
                  <a:pt x="7313814" y="5627554"/>
                  <a:pt x="7050896" y="5610225"/>
                </a:cubicBezTo>
                <a:cubicBezTo>
                  <a:pt x="6787978" y="5592896"/>
                  <a:pt x="6695827" y="5609675"/>
                  <a:pt x="6559127" y="5610225"/>
                </a:cubicBezTo>
                <a:cubicBezTo>
                  <a:pt x="6422427" y="5610775"/>
                  <a:pt x="5897965" y="5636204"/>
                  <a:pt x="5721792" y="5610225"/>
                </a:cubicBezTo>
                <a:cubicBezTo>
                  <a:pt x="5545619" y="5584246"/>
                  <a:pt x="5109617" y="5648465"/>
                  <a:pt x="4884457" y="5610225"/>
                </a:cubicBezTo>
                <a:cubicBezTo>
                  <a:pt x="4659297" y="5571985"/>
                  <a:pt x="4552078" y="5586183"/>
                  <a:pt x="4219905" y="5610225"/>
                </a:cubicBezTo>
                <a:cubicBezTo>
                  <a:pt x="3887732" y="5634267"/>
                  <a:pt x="3760974" y="5588107"/>
                  <a:pt x="3555353" y="5610225"/>
                </a:cubicBezTo>
                <a:cubicBezTo>
                  <a:pt x="3349732" y="5632343"/>
                  <a:pt x="3265519" y="5606689"/>
                  <a:pt x="2977193" y="5610225"/>
                </a:cubicBezTo>
                <a:cubicBezTo>
                  <a:pt x="2688867" y="5613761"/>
                  <a:pt x="2583810" y="5604621"/>
                  <a:pt x="2485424" y="5610225"/>
                </a:cubicBezTo>
                <a:cubicBezTo>
                  <a:pt x="2387038" y="5615829"/>
                  <a:pt x="2068976" y="5622591"/>
                  <a:pt x="1734481" y="5610225"/>
                </a:cubicBezTo>
                <a:cubicBezTo>
                  <a:pt x="1399986" y="5597859"/>
                  <a:pt x="1302525" y="5625710"/>
                  <a:pt x="1069929" y="5610225"/>
                </a:cubicBezTo>
                <a:cubicBezTo>
                  <a:pt x="837333" y="5594740"/>
                  <a:pt x="430868" y="5582134"/>
                  <a:pt x="0" y="5610225"/>
                </a:cubicBezTo>
                <a:cubicBezTo>
                  <a:pt x="-14813" y="5310956"/>
                  <a:pt x="-5258" y="5238368"/>
                  <a:pt x="0" y="4874662"/>
                </a:cubicBezTo>
                <a:cubicBezTo>
                  <a:pt x="5258" y="4510956"/>
                  <a:pt x="561" y="4398730"/>
                  <a:pt x="0" y="4195202"/>
                </a:cubicBezTo>
                <a:cubicBezTo>
                  <a:pt x="-561" y="3991674"/>
                  <a:pt x="-15884" y="3852139"/>
                  <a:pt x="0" y="3515741"/>
                </a:cubicBezTo>
                <a:cubicBezTo>
                  <a:pt x="15884" y="3179343"/>
                  <a:pt x="17387" y="3083660"/>
                  <a:pt x="0" y="2836280"/>
                </a:cubicBezTo>
                <a:cubicBezTo>
                  <a:pt x="-17387" y="2588900"/>
                  <a:pt x="17795" y="2458569"/>
                  <a:pt x="0" y="2325127"/>
                </a:cubicBezTo>
                <a:cubicBezTo>
                  <a:pt x="-17795" y="2191685"/>
                  <a:pt x="22896" y="1881806"/>
                  <a:pt x="0" y="1701768"/>
                </a:cubicBezTo>
                <a:cubicBezTo>
                  <a:pt x="-22896" y="1521730"/>
                  <a:pt x="-24973" y="1168151"/>
                  <a:pt x="0" y="1022308"/>
                </a:cubicBezTo>
                <a:cubicBezTo>
                  <a:pt x="24973" y="876465"/>
                  <a:pt x="-12037" y="663004"/>
                  <a:pt x="0" y="567256"/>
                </a:cubicBezTo>
                <a:cubicBezTo>
                  <a:pt x="12037" y="471508"/>
                  <a:pt x="-12256" y="252984"/>
                  <a:pt x="0" y="0"/>
                </a:cubicBezTo>
                <a:close/>
              </a:path>
              <a:path w="8639175" h="5610225" stroke="0" extrusionOk="0">
                <a:moveTo>
                  <a:pt x="0" y="0"/>
                </a:moveTo>
                <a:cubicBezTo>
                  <a:pt x="151805" y="7326"/>
                  <a:pt x="418443" y="23493"/>
                  <a:pt x="664552" y="0"/>
                </a:cubicBezTo>
                <a:cubicBezTo>
                  <a:pt x="910661" y="-23493"/>
                  <a:pt x="922874" y="21554"/>
                  <a:pt x="1156320" y="0"/>
                </a:cubicBezTo>
                <a:cubicBezTo>
                  <a:pt x="1389766" y="-21554"/>
                  <a:pt x="1633262" y="27340"/>
                  <a:pt x="1993656" y="0"/>
                </a:cubicBezTo>
                <a:cubicBezTo>
                  <a:pt x="2354050" y="-27340"/>
                  <a:pt x="2377852" y="-10415"/>
                  <a:pt x="2485424" y="0"/>
                </a:cubicBezTo>
                <a:cubicBezTo>
                  <a:pt x="2592996" y="10415"/>
                  <a:pt x="2863497" y="-12796"/>
                  <a:pt x="3236368" y="0"/>
                </a:cubicBezTo>
                <a:cubicBezTo>
                  <a:pt x="3609239" y="12796"/>
                  <a:pt x="3739599" y="5276"/>
                  <a:pt x="3987312" y="0"/>
                </a:cubicBezTo>
                <a:cubicBezTo>
                  <a:pt x="4235025" y="-5276"/>
                  <a:pt x="4302495" y="-9883"/>
                  <a:pt x="4565472" y="0"/>
                </a:cubicBezTo>
                <a:cubicBezTo>
                  <a:pt x="4828449" y="9883"/>
                  <a:pt x="5067179" y="-19455"/>
                  <a:pt x="5230024" y="0"/>
                </a:cubicBezTo>
                <a:cubicBezTo>
                  <a:pt x="5392869" y="19455"/>
                  <a:pt x="5597086" y="26378"/>
                  <a:pt x="5808184" y="0"/>
                </a:cubicBezTo>
                <a:cubicBezTo>
                  <a:pt x="6019282" y="-26378"/>
                  <a:pt x="6184004" y="20648"/>
                  <a:pt x="6559127" y="0"/>
                </a:cubicBezTo>
                <a:cubicBezTo>
                  <a:pt x="6934250" y="-20648"/>
                  <a:pt x="6849690" y="-14781"/>
                  <a:pt x="7050896" y="0"/>
                </a:cubicBezTo>
                <a:cubicBezTo>
                  <a:pt x="7252102" y="14781"/>
                  <a:pt x="7528560" y="3815"/>
                  <a:pt x="7801840" y="0"/>
                </a:cubicBezTo>
                <a:cubicBezTo>
                  <a:pt x="8075120" y="-3815"/>
                  <a:pt x="8392713" y="-29270"/>
                  <a:pt x="8639175" y="0"/>
                </a:cubicBezTo>
                <a:cubicBezTo>
                  <a:pt x="8655418" y="203548"/>
                  <a:pt x="8636693" y="377067"/>
                  <a:pt x="8639175" y="735563"/>
                </a:cubicBezTo>
                <a:cubicBezTo>
                  <a:pt x="8641657" y="1094059"/>
                  <a:pt x="8631561" y="1300511"/>
                  <a:pt x="8639175" y="1471126"/>
                </a:cubicBezTo>
                <a:cubicBezTo>
                  <a:pt x="8646789" y="1641741"/>
                  <a:pt x="8624446" y="1781633"/>
                  <a:pt x="8639175" y="1982279"/>
                </a:cubicBezTo>
                <a:cubicBezTo>
                  <a:pt x="8653904" y="2182925"/>
                  <a:pt x="8664837" y="2371066"/>
                  <a:pt x="8639175" y="2549536"/>
                </a:cubicBezTo>
                <a:cubicBezTo>
                  <a:pt x="8613513" y="2728006"/>
                  <a:pt x="8651258" y="2861877"/>
                  <a:pt x="8639175" y="3004587"/>
                </a:cubicBezTo>
                <a:cubicBezTo>
                  <a:pt x="8627092" y="3147297"/>
                  <a:pt x="8644066" y="3484035"/>
                  <a:pt x="8639175" y="3627945"/>
                </a:cubicBezTo>
                <a:cubicBezTo>
                  <a:pt x="8634284" y="3771855"/>
                  <a:pt x="8627060" y="3866724"/>
                  <a:pt x="8639175" y="4082997"/>
                </a:cubicBezTo>
                <a:cubicBezTo>
                  <a:pt x="8651290" y="4299270"/>
                  <a:pt x="8621424" y="4564233"/>
                  <a:pt x="8639175" y="4706355"/>
                </a:cubicBezTo>
                <a:cubicBezTo>
                  <a:pt x="8656926" y="4848477"/>
                  <a:pt x="8682828" y="5312097"/>
                  <a:pt x="8639175" y="5610225"/>
                </a:cubicBezTo>
                <a:cubicBezTo>
                  <a:pt x="8502489" y="5586157"/>
                  <a:pt x="8237507" y="5605662"/>
                  <a:pt x="8061015" y="5610225"/>
                </a:cubicBezTo>
                <a:cubicBezTo>
                  <a:pt x="7884523" y="5614788"/>
                  <a:pt x="7716749" y="5628328"/>
                  <a:pt x="7482855" y="5610225"/>
                </a:cubicBezTo>
                <a:cubicBezTo>
                  <a:pt x="7248961" y="5592122"/>
                  <a:pt x="7099000" y="5613074"/>
                  <a:pt x="6818303" y="5610225"/>
                </a:cubicBezTo>
                <a:cubicBezTo>
                  <a:pt x="6537606" y="5607376"/>
                  <a:pt x="6513696" y="5617580"/>
                  <a:pt x="6412926" y="5610225"/>
                </a:cubicBezTo>
                <a:cubicBezTo>
                  <a:pt x="6312156" y="5602870"/>
                  <a:pt x="6051249" y="5618301"/>
                  <a:pt x="5748374" y="5610225"/>
                </a:cubicBezTo>
                <a:cubicBezTo>
                  <a:pt x="5445499" y="5602149"/>
                  <a:pt x="5250923" y="5623126"/>
                  <a:pt x="4911039" y="5610225"/>
                </a:cubicBezTo>
                <a:cubicBezTo>
                  <a:pt x="4571155" y="5597324"/>
                  <a:pt x="4384172" y="5641514"/>
                  <a:pt x="4246487" y="5610225"/>
                </a:cubicBezTo>
                <a:cubicBezTo>
                  <a:pt x="4108802" y="5578936"/>
                  <a:pt x="3837609" y="5604030"/>
                  <a:pt x="3668327" y="5610225"/>
                </a:cubicBezTo>
                <a:cubicBezTo>
                  <a:pt x="3499045" y="5616420"/>
                  <a:pt x="3189113" y="5633063"/>
                  <a:pt x="3003775" y="5610225"/>
                </a:cubicBezTo>
                <a:cubicBezTo>
                  <a:pt x="2818437" y="5587387"/>
                  <a:pt x="2509253" y="5579548"/>
                  <a:pt x="2166439" y="5610225"/>
                </a:cubicBezTo>
                <a:cubicBezTo>
                  <a:pt x="1823625" y="5640902"/>
                  <a:pt x="1954802" y="5600303"/>
                  <a:pt x="1761063" y="5610225"/>
                </a:cubicBezTo>
                <a:cubicBezTo>
                  <a:pt x="1567324" y="5620147"/>
                  <a:pt x="1533292" y="5607467"/>
                  <a:pt x="1355686" y="5610225"/>
                </a:cubicBezTo>
                <a:cubicBezTo>
                  <a:pt x="1178080" y="5612983"/>
                  <a:pt x="1107381" y="5627691"/>
                  <a:pt x="950309" y="5610225"/>
                </a:cubicBezTo>
                <a:cubicBezTo>
                  <a:pt x="793237" y="5592759"/>
                  <a:pt x="216321" y="5626216"/>
                  <a:pt x="0" y="5610225"/>
                </a:cubicBezTo>
                <a:cubicBezTo>
                  <a:pt x="7557" y="5455395"/>
                  <a:pt x="-27505" y="5258686"/>
                  <a:pt x="0" y="5042969"/>
                </a:cubicBezTo>
                <a:cubicBezTo>
                  <a:pt x="27505" y="4827252"/>
                  <a:pt x="-10603" y="4688439"/>
                  <a:pt x="0" y="4475713"/>
                </a:cubicBezTo>
                <a:cubicBezTo>
                  <a:pt x="10603" y="4262987"/>
                  <a:pt x="32019" y="3993247"/>
                  <a:pt x="0" y="3740150"/>
                </a:cubicBezTo>
                <a:cubicBezTo>
                  <a:pt x="-32019" y="3487053"/>
                  <a:pt x="-26773" y="3360314"/>
                  <a:pt x="0" y="3004587"/>
                </a:cubicBezTo>
                <a:cubicBezTo>
                  <a:pt x="26773" y="2648860"/>
                  <a:pt x="8851" y="2686519"/>
                  <a:pt x="0" y="2493433"/>
                </a:cubicBezTo>
                <a:cubicBezTo>
                  <a:pt x="-8851" y="2300347"/>
                  <a:pt x="-23999" y="2096228"/>
                  <a:pt x="0" y="1813973"/>
                </a:cubicBezTo>
                <a:cubicBezTo>
                  <a:pt x="23999" y="1531718"/>
                  <a:pt x="18868" y="1527308"/>
                  <a:pt x="0" y="1358921"/>
                </a:cubicBezTo>
                <a:cubicBezTo>
                  <a:pt x="-18868" y="1190534"/>
                  <a:pt x="20104" y="1060299"/>
                  <a:pt x="0" y="791665"/>
                </a:cubicBezTo>
                <a:cubicBezTo>
                  <a:pt x="-20104" y="523031"/>
                  <a:pt x="-31113" y="213604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359109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latin typeface="GoodHeadlinePro-Bold" panose="020B0804020101020102" pitchFamily="34" charset="0"/>
              </a:rPr>
              <a:t>Methods</a:t>
            </a: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 on Tables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853A84E-0086-2303-6180-2D09840B71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19" y="1363478"/>
            <a:ext cx="7954228" cy="6858000"/>
          </a:xfrm>
          <a:custGeom>
            <a:avLst/>
            <a:gdLst>
              <a:gd name="connsiteX0" fmla="*/ 0 w 7954228"/>
              <a:gd name="connsiteY0" fmla="*/ 0 h 6858000"/>
              <a:gd name="connsiteX1" fmla="*/ 742395 w 7954228"/>
              <a:gd name="connsiteY1" fmla="*/ 0 h 6858000"/>
              <a:gd name="connsiteX2" fmla="*/ 1325705 w 7954228"/>
              <a:gd name="connsiteY2" fmla="*/ 0 h 6858000"/>
              <a:gd name="connsiteX3" fmla="*/ 1829472 w 7954228"/>
              <a:gd name="connsiteY3" fmla="*/ 0 h 6858000"/>
              <a:gd name="connsiteX4" fmla="*/ 2333240 w 7954228"/>
              <a:gd name="connsiteY4" fmla="*/ 0 h 6858000"/>
              <a:gd name="connsiteX5" fmla="*/ 2916550 w 7954228"/>
              <a:gd name="connsiteY5" fmla="*/ 0 h 6858000"/>
              <a:gd name="connsiteX6" fmla="*/ 3658945 w 7954228"/>
              <a:gd name="connsiteY6" fmla="*/ 0 h 6858000"/>
              <a:gd name="connsiteX7" fmla="*/ 4162713 w 7954228"/>
              <a:gd name="connsiteY7" fmla="*/ 0 h 6858000"/>
              <a:gd name="connsiteX8" fmla="*/ 4586938 w 7954228"/>
              <a:gd name="connsiteY8" fmla="*/ 0 h 6858000"/>
              <a:gd name="connsiteX9" fmla="*/ 5090706 w 7954228"/>
              <a:gd name="connsiteY9" fmla="*/ 0 h 6858000"/>
              <a:gd name="connsiteX10" fmla="*/ 5594474 w 7954228"/>
              <a:gd name="connsiteY10" fmla="*/ 0 h 6858000"/>
              <a:gd name="connsiteX11" fmla="*/ 6416411 w 7954228"/>
              <a:gd name="connsiteY11" fmla="*/ 0 h 6858000"/>
              <a:gd name="connsiteX12" fmla="*/ 6920178 w 7954228"/>
              <a:gd name="connsiteY12" fmla="*/ 0 h 6858000"/>
              <a:gd name="connsiteX13" fmla="*/ 7344404 w 7954228"/>
              <a:gd name="connsiteY13" fmla="*/ 0 h 6858000"/>
              <a:gd name="connsiteX14" fmla="*/ 7954228 w 7954228"/>
              <a:gd name="connsiteY14" fmla="*/ 0 h 6858000"/>
              <a:gd name="connsiteX15" fmla="*/ 7954228 w 7954228"/>
              <a:gd name="connsiteY15" fmla="*/ 685800 h 6858000"/>
              <a:gd name="connsiteX16" fmla="*/ 7954228 w 7954228"/>
              <a:gd name="connsiteY16" fmla="*/ 1165860 h 6858000"/>
              <a:gd name="connsiteX17" fmla="*/ 7954228 w 7954228"/>
              <a:gd name="connsiteY17" fmla="*/ 1645920 h 6858000"/>
              <a:gd name="connsiteX18" fmla="*/ 7954228 w 7954228"/>
              <a:gd name="connsiteY18" fmla="*/ 2400300 h 6858000"/>
              <a:gd name="connsiteX19" fmla="*/ 7954228 w 7954228"/>
              <a:gd name="connsiteY19" fmla="*/ 2880360 h 6858000"/>
              <a:gd name="connsiteX20" fmla="*/ 7954228 w 7954228"/>
              <a:gd name="connsiteY20" fmla="*/ 3429000 h 6858000"/>
              <a:gd name="connsiteX21" fmla="*/ 7954228 w 7954228"/>
              <a:gd name="connsiteY21" fmla="*/ 4114800 h 6858000"/>
              <a:gd name="connsiteX22" fmla="*/ 7954228 w 7954228"/>
              <a:gd name="connsiteY22" fmla="*/ 4869180 h 6858000"/>
              <a:gd name="connsiteX23" fmla="*/ 7954228 w 7954228"/>
              <a:gd name="connsiteY23" fmla="*/ 5554980 h 6858000"/>
              <a:gd name="connsiteX24" fmla="*/ 7954228 w 7954228"/>
              <a:gd name="connsiteY24" fmla="*/ 6858000 h 6858000"/>
              <a:gd name="connsiteX25" fmla="*/ 7530003 w 7954228"/>
              <a:gd name="connsiteY25" fmla="*/ 6858000 h 6858000"/>
              <a:gd name="connsiteX26" fmla="*/ 7026235 w 7954228"/>
              <a:gd name="connsiteY26" fmla="*/ 6858000 h 6858000"/>
              <a:gd name="connsiteX27" fmla="*/ 6204298 w 7954228"/>
              <a:gd name="connsiteY27" fmla="*/ 6858000 h 6858000"/>
              <a:gd name="connsiteX28" fmla="*/ 5382361 w 7954228"/>
              <a:gd name="connsiteY28" fmla="*/ 6858000 h 6858000"/>
              <a:gd name="connsiteX29" fmla="*/ 4719509 w 7954228"/>
              <a:gd name="connsiteY29" fmla="*/ 6858000 h 6858000"/>
              <a:gd name="connsiteX30" fmla="*/ 4056656 w 7954228"/>
              <a:gd name="connsiteY30" fmla="*/ 6858000 h 6858000"/>
              <a:gd name="connsiteX31" fmla="*/ 3473346 w 7954228"/>
              <a:gd name="connsiteY31" fmla="*/ 6858000 h 6858000"/>
              <a:gd name="connsiteX32" fmla="*/ 2969578 w 7954228"/>
              <a:gd name="connsiteY32" fmla="*/ 6858000 h 6858000"/>
              <a:gd name="connsiteX33" fmla="*/ 2227184 w 7954228"/>
              <a:gd name="connsiteY33" fmla="*/ 6858000 h 6858000"/>
              <a:gd name="connsiteX34" fmla="*/ 1564332 w 7954228"/>
              <a:gd name="connsiteY34" fmla="*/ 6858000 h 6858000"/>
              <a:gd name="connsiteX35" fmla="*/ 981021 w 7954228"/>
              <a:gd name="connsiteY35" fmla="*/ 6858000 h 6858000"/>
              <a:gd name="connsiteX36" fmla="*/ 0 w 7954228"/>
              <a:gd name="connsiteY36" fmla="*/ 6858000 h 6858000"/>
              <a:gd name="connsiteX37" fmla="*/ 0 w 7954228"/>
              <a:gd name="connsiteY37" fmla="*/ 6240780 h 6858000"/>
              <a:gd name="connsiteX38" fmla="*/ 0 w 7954228"/>
              <a:gd name="connsiteY38" fmla="*/ 5486400 h 6858000"/>
              <a:gd name="connsiteX39" fmla="*/ 0 w 7954228"/>
              <a:gd name="connsiteY39" fmla="*/ 4732020 h 6858000"/>
              <a:gd name="connsiteX40" fmla="*/ 0 w 7954228"/>
              <a:gd name="connsiteY40" fmla="*/ 4183380 h 6858000"/>
              <a:gd name="connsiteX41" fmla="*/ 0 w 7954228"/>
              <a:gd name="connsiteY41" fmla="*/ 3497580 h 6858000"/>
              <a:gd name="connsiteX42" fmla="*/ 0 w 7954228"/>
              <a:gd name="connsiteY42" fmla="*/ 2743200 h 6858000"/>
              <a:gd name="connsiteX43" fmla="*/ 0 w 7954228"/>
              <a:gd name="connsiteY43" fmla="*/ 2263140 h 6858000"/>
              <a:gd name="connsiteX44" fmla="*/ 0 w 7954228"/>
              <a:gd name="connsiteY44" fmla="*/ 1714500 h 6858000"/>
              <a:gd name="connsiteX45" fmla="*/ 0 w 7954228"/>
              <a:gd name="connsiteY45" fmla="*/ 960120 h 6858000"/>
              <a:gd name="connsiteX46" fmla="*/ 0 w 7954228"/>
              <a:gd name="connsiteY4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7954228" h="6858000" fill="none" extrusionOk="0">
                <a:moveTo>
                  <a:pt x="0" y="0"/>
                </a:moveTo>
                <a:cubicBezTo>
                  <a:pt x="351955" y="-34330"/>
                  <a:pt x="485740" y="5706"/>
                  <a:pt x="742395" y="0"/>
                </a:cubicBezTo>
                <a:cubicBezTo>
                  <a:pt x="999050" y="-5706"/>
                  <a:pt x="1202546" y="2153"/>
                  <a:pt x="1325705" y="0"/>
                </a:cubicBezTo>
                <a:cubicBezTo>
                  <a:pt x="1448864" y="-2153"/>
                  <a:pt x="1626330" y="23787"/>
                  <a:pt x="1829472" y="0"/>
                </a:cubicBezTo>
                <a:cubicBezTo>
                  <a:pt x="2032614" y="-23787"/>
                  <a:pt x="2229661" y="593"/>
                  <a:pt x="2333240" y="0"/>
                </a:cubicBezTo>
                <a:cubicBezTo>
                  <a:pt x="2436819" y="-593"/>
                  <a:pt x="2757174" y="26432"/>
                  <a:pt x="2916550" y="0"/>
                </a:cubicBezTo>
                <a:cubicBezTo>
                  <a:pt x="3075926" y="-26432"/>
                  <a:pt x="3488493" y="26387"/>
                  <a:pt x="3658945" y="0"/>
                </a:cubicBezTo>
                <a:cubicBezTo>
                  <a:pt x="3829397" y="-26387"/>
                  <a:pt x="3916188" y="2117"/>
                  <a:pt x="4162713" y="0"/>
                </a:cubicBezTo>
                <a:cubicBezTo>
                  <a:pt x="4409238" y="-2117"/>
                  <a:pt x="4473714" y="20511"/>
                  <a:pt x="4586938" y="0"/>
                </a:cubicBezTo>
                <a:cubicBezTo>
                  <a:pt x="4700163" y="-20511"/>
                  <a:pt x="4926193" y="16282"/>
                  <a:pt x="5090706" y="0"/>
                </a:cubicBezTo>
                <a:cubicBezTo>
                  <a:pt x="5255219" y="-16282"/>
                  <a:pt x="5398307" y="16596"/>
                  <a:pt x="5594474" y="0"/>
                </a:cubicBezTo>
                <a:cubicBezTo>
                  <a:pt x="5790641" y="-16596"/>
                  <a:pt x="6075397" y="26235"/>
                  <a:pt x="6416411" y="0"/>
                </a:cubicBezTo>
                <a:cubicBezTo>
                  <a:pt x="6757425" y="-26235"/>
                  <a:pt x="6780254" y="17575"/>
                  <a:pt x="6920178" y="0"/>
                </a:cubicBezTo>
                <a:cubicBezTo>
                  <a:pt x="7060102" y="-17575"/>
                  <a:pt x="7154144" y="11484"/>
                  <a:pt x="7344404" y="0"/>
                </a:cubicBezTo>
                <a:cubicBezTo>
                  <a:pt x="7534664" y="-11484"/>
                  <a:pt x="7707305" y="20854"/>
                  <a:pt x="7954228" y="0"/>
                </a:cubicBezTo>
                <a:cubicBezTo>
                  <a:pt x="7986665" y="321127"/>
                  <a:pt x="7930761" y="418974"/>
                  <a:pt x="7954228" y="685800"/>
                </a:cubicBezTo>
                <a:cubicBezTo>
                  <a:pt x="7977695" y="952626"/>
                  <a:pt x="7972768" y="1029873"/>
                  <a:pt x="7954228" y="1165860"/>
                </a:cubicBezTo>
                <a:cubicBezTo>
                  <a:pt x="7935688" y="1301847"/>
                  <a:pt x="7945000" y="1406042"/>
                  <a:pt x="7954228" y="1645920"/>
                </a:cubicBezTo>
                <a:cubicBezTo>
                  <a:pt x="7963456" y="1885798"/>
                  <a:pt x="7937625" y="2235765"/>
                  <a:pt x="7954228" y="2400300"/>
                </a:cubicBezTo>
                <a:cubicBezTo>
                  <a:pt x="7970831" y="2564835"/>
                  <a:pt x="7937093" y="2697798"/>
                  <a:pt x="7954228" y="2880360"/>
                </a:cubicBezTo>
                <a:cubicBezTo>
                  <a:pt x="7971363" y="3062922"/>
                  <a:pt x="7961633" y="3314399"/>
                  <a:pt x="7954228" y="3429000"/>
                </a:cubicBezTo>
                <a:cubicBezTo>
                  <a:pt x="7946823" y="3543601"/>
                  <a:pt x="7958732" y="3936092"/>
                  <a:pt x="7954228" y="4114800"/>
                </a:cubicBezTo>
                <a:cubicBezTo>
                  <a:pt x="7949724" y="4293508"/>
                  <a:pt x="7959936" y="4566620"/>
                  <a:pt x="7954228" y="4869180"/>
                </a:cubicBezTo>
                <a:cubicBezTo>
                  <a:pt x="7948520" y="5171740"/>
                  <a:pt x="7950382" y="5412663"/>
                  <a:pt x="7954228" y="5554980"/>
                </a:cubicBezTo>
                <a:cubicBezTo>
                  <a:pt x="7958074" y="5697297"/>
                  <a:pt x="7909409" y="6583023"/>
                  <a:pt x="7954228" y="6858000"/>
                </a:cubicBezTo>
                <a:cubicBezTo>
                  <a:pt x="7828342" y="6838629"/>
                  <a:pt x="7696710" y="6857994"/>
                  <a:pt x="7530003" y="6858000"/>
                </a:cubicBezTo>
                <a:cubicBezTo>
                  <a:pt x="7363297" y="6858006"/>
                  <a:pt x="7248330" y="6849401"/>
                  <a:pt x="7026235" y="6858000"/>
                </a:cubicBezTo>
                <a:cubicBezTo>
                  <a:pt x="6804140" y="6866599"/>
                  <a:pt x="6412668" y="6838775"/>
                  <a:pt x="6204298" y="6858000"/>
                </a:cubicBezTo>
                <a:cubicBezTo>
                  <a:pt x="5995928" y="6877225"/>
                  <a:pt x="5740802" y="6828105"/>
                  <a:pt x="5382361" y="6858000"/>
                </a:cubicBezTo>
                <a:cubicBezTo>
                  <a:pt x="5023920" y="6887895"/>
                  <a:pt x="4861025" y="6882056"/>
                  <a:pt x="4719509" y="6858000"/>
                </a:cubicBezTo>
                <a:cubicBezTo>
                  <a:pt x="4577993" y="6833944"/>
                  <a:pt x="4352627" y="6860023"/>
                  <a:pt x="4056656" y="6858000"/>
                </a:cubicBezTo>
                <a:cubicBezTo>
                  <a:pt x="3760685" y="6855977"/>
                  <a:pt x="3687677" y="6836894"/>
                  <a:pt x="3473346" y="6858000"/>
                </a:cubicBezTo>
                <a:cubicBezTo>
                  <a:pt x="3259015" y="6879107"/>
                  <a:pt x="3123866" y="6882839"/>
                  <a:pt x="2969578" y="6858000"/>
                </a:cubicBezTo>
                <a:cubicBezTo>
                  <a:pt x="2815290" y="6833161"/>
                  <a:pt x="2470139" y="6835309"/>
                  <a:pt x="2227184" y="6858000"/>
                </a:cubicBezTo>
                <a:cubicBezTo>
                  <a:pt x="1984229" y="6880691"/>
                  <a:pt x="1778770" y="6827825"/>
                  <a:pt x="1564332" y="6858000"/>
                </a:cubicBezTo>
                <a:cubicBezTo>
                  <a:pt x="1349894" y="6888175"/>
                  <a:pt x="1233504" y="6877591"/>
                  <a:pt x="981021" y="6858000"/>
                </a:cubicBezTo>
                <a:cubicBezTo>
                  <a:pt x="728538" y="6838409"/>
                  <a:pt x="208193" y="6848133"/>
                  <a:pt x="0" y="6858000"/>
                </a:cubicBezTo>
                <a:cubicBezTo>
                  <a:pt x="-17141" y="6705109"/>
                  <a:pt x="2891" y="6425489"/>
                  <a:pt x="0" y="6240780"/>
                </a:cubicBezTo>
                <a:cubicBezTo>
                  <a:pt x="-2891" y="6056071"/>
                  <a:pt x="-7764" y="5783865"/>
                  <a:pt x="0" y="5486400"/>
                </a:cubicBezTo>
                <a:cubicBezTo>
                  <a:pt x="7764" y="5188935"/>
                  <a:pt x="3696" y="4894621"/>
                  <a:pt x="0" y="4732020"/>
                </a:cubicBezTo>
                <a:cubicBezTo>
                  <a:pt x="-3696" y="4569419"/>
                  <a:pt x="3585" y="4450672"/>
                  <a:pt x="0" y="4183380"/>
                </a:cubicBezTo>
                <a:cubicBezTo>
                  <a:pt x="-3585" y="3916088"/>
                  <a:pt x="28384" y="3810106"/>
                  <a:pt x="0" y="3497580"/>
                </a:cubicBezTo>
                <a:cubicBezTo>
                  <a:pt x="-28384" y="3185054"/>
                  <a:pt x="-6723" y="3018980"/>
                  <a:pt x="0" y="2743200"/>
                </a:cubicBezTo>
                <a:cubicBezTo>
                  <a:pt x="6723" y="2467420"/>
                  <a:pt x="-23274" y="2380647"/>
                  <a:pt x="0" y="2263140"/>
                </a:cubicBezTo>
                <a:cubicBezTo>
                  <a:pt x="23274" y="2145633"/>
                  <a:pt x="3720" y="1890178"/>
                  <a:pt x="0" y="1714500"/>
                </a:cubicBezTo>
                <a:cubicBezTo>
                  <a:pt x="-3720" y="1538822"/>
                  <a:pt x="-24197" y="1121520"/>
                  <a:pt x="0" y="960120"/>
                </a:cubicBezTo>
                <a:cubicBezTo>
                  <a:pt x="24197" y="798720"/>
                  <a:pt x="47136" y="357032"/>
                  <a:pt x="0" y="0"/>
                </a:cubicBezTo>
                <a:close/>
              </a:path>
              <a:path w="7954228" h="6858000" stroke="0" extrusionOk="0">
                <a:moveTo>
                  <a:pt x="0" y="0"/>
                </a:moveTo>
                <a:cubicBezTo>
                  <a:pt x="320590" y="-14370"/>
                  <a:pt x="461247" y="-32868"/>
                  <a:pt x="662852" y="0"/>
                </a:cubicBezTo>
                <a:cubicBezTo>
                  <a:pt x="864457" y="32868"/>
                  <a:pt x="1058376" y="22968"/>
                  <a:pt x="1166620" y="0"/>
                </a:cubicBezTo>
                <a:cubicBezTo>
                  <a:pt x="1274864" y="-22968"/>
                  <a:pt x="1623977" y="-25194"/>
                  <a:pt x="1988557" y="0"/>
                </a:cubicBezTo>
                <a:cubicBezTo>
                  <a:pt x="2353137" y="25194"/>
                  <a:pt x="2356187" y="16262"/>
                  <a:pt x="2492325" y="0"/>
                </a:cubicBezTo>
                <a:cubicBezTo>
                  <a:pt x="2628463" y="-16262"/>
                  <a:pt x="3052446" y="3475"/>
                  <a:pt x="3234719" y="0"/>
                </a:cubicBezTo>
                <a:cubicBezTo>
                  <a:pt x="3416992" y="-3475"/>
                  <a:pt x="3629439" y="-32657"/>
                  <a:pt x="3977114" y="0"/>
                </a:cubicBezTo>
                <a:cubicBezTo>
                  <a:pt x="4324789" y="32657"/>
                  <a:pt x="4277565" y="8536"/>
                  <a:pt x="4560424" y="0"/>
                </a:cubicBezTo>
                <a:cubicBezTo>
                  <a:pt x="4843283" y="-8536"/>
                  <a:pt x="5082603" y="-284"/>
                  <a:pt x="5223276" y="0"/>
                </a:cubicBezTo>
                <a:cubicBezTo>
                  <a:pt x="5363949" y="284"/>
                  <a:pt x="5558560" y="-23449"/>
                  <a:pt x="5806586" y="0"/>
                </a:cubicBezTo>
                <a:cubicBezTo>
                  <a:pt x="6054612" y="23449"/>
                  <a:pt x="6215685" y="35143"/>
                  <a:pt x="6548981" y="0"/>
                </a:cubicBezTo>
                <a:cubicBezTo>
                  <a:pt x="6882277" y="-35143"/>
                  <a:pt x="6935886" y="12958"/>
                  <a:pt x="7052749" y="0"/>
                </a:cubicBezTo>
                <a:cubicBezTo>
                  <a:pt x="7169612" y="-12958"/>
                  <a:pt x="7617796" y="-20121"/>
                  <a:pt x="7954228" y="0"/>
                </a:cubicBezTo>
                <a:cubicBezTo>
                  <a:pt x="7961375" y="234400"/>
                  <a:pt x="7931389" y="373410"/>
                  <a:pt x="7954228" y="480060"/>
                </a:cubicBezTo>
                <a:cubicBezTo>
                  <a:pt x="7977067" y="586710"/>
                  <a:pt x="7989925" y="1021585"/>
                  <a:pt x="7954228" y="1234440"/>
                </a:cubicBezTo>
                <a:cubicBezTo>
                  <a:pt x="7918531" y="1447295"/>
                  <a:pt x="7930403" y="1846418"/>
                  <a:pt x="7954228" y="2057400"/>
                </a:cubicBezTo>
                <a:cubicBezTo>
                  <a:pt x="7978053" y="2268382"/>
                  <a:pt x="7939892" y="2399728"/>
                  <a:pt x="7954228" y="2606040"/>
                </a:cubicBezTo>
                <a:cubicBezTo>
                  <a:pt x="7968564" y="2812352"/>
                  <a:pt x="7955609" y="3050376"/>
                  <a:pt x="7954228" y="3223260"/>
                </a:cubicBezTo>
                <a:cubicBezTo>
                  <a:pt x="7952847" y="3396144"/>
                  <a:pt x="7976117" y="3589181"/>
                  <a:pt x="7954228" y="3703320"/>
                </a:cubicBezTo>
                <a:cubicBezTo>
                  <a:pt x="7932339" y="3817459"/>
                  <a:pt x="7965832" y="4145860"/>
                  <a:pt x="7954228" y="4389120"/>
                </a:cubicBezTo>
                <a:cubicBezTo>
                  <a:pt x="7942624" y="4632380"/>
                  <a:pt x="7974448" y="4707238"/>
                  <a:pt x="7954228" y="4869180"/>
                </a:cubicBezTo>
                <a:cubicBezTo>
                  <a:pt x="7934008" y="5031122"/>
                  <a:pt x="7968494" y="5338385"/>
                  <a:pt x="7954228" y="5554980"/>
                </a:cubicBezTo>
                <a:cubicBezTo>
                  <a:pt x="7939962" y="5771575"/>
                  <a:pt x="7951922" y="5889164"/>
                  <a:pt x="7954228" y="6035040"/>
                </a:cubicBezTo>
                <a:cubicBezTo>
                  <a:pt x="7956534" y="6180916"/>
                  <a:pt x="7956440" y="6450178"/>
                  <a:pt x="7954228" y="6858000"/>
                </a:cubicBezTo>
                <a:cubicBezTo>
                  <a:pt x="7693281" y="6872699"/>
                  <a:pt x="7395165" y="6841100"/>
                  <a:pt x="7211833" y="6858000"/>
                </a:cubicBezTo>
                <a:cubicBezTo>
                  <a:pt x="7028502" y="6874900"/>
                  <a:pt x="6880251" y="6826201"/>
                  <a:pt x="6548981" y="6858000"/>
                </a:cubicBezTo>
                <a:cubicBezTo>
                  <a:pt x="6217711" y="6889799"/>
                  <a:pt x="6217108" y="6872180"/>
                  <a:pt x="6124756" y="6858000"/>
                </a:cubicBezTo>
                <a:cubicBezTo>
                  <a:pt x="6032404" y="6843820"/>
                  <a:pt x="5658421" y="6835701"/>
                  <a:pt x="5461903" y="6858000"/>
                </a:cubicBezTo>
                <a:cubicBezTo>
                  <a:pt x="5265385" y="6880299"/>
                  <a:pt x="5000191" y="6888753"/>
                  <a:pt x="4639966" y="6858000"/>
                </a:cubicBezTo>
                <a:cubicBezTo>
                  <a:pt x="4279741" y="6827247"/>
                  <a:pt x="4148771" y="6869385"/>
                  <a:pt x="3977114" y="6858000"/>
                </a:cubicBezTo>
                <a:cubicBezTo>
                  <a:pt x="3805457" y="6846615"/>
                  <a:pt x="3606281" y="6851986"/>
                  <a:pt x="3393804" y="6858000"/>
                </a:cubicBezTo>
                <a:cubicBezTo>
                  <a:pt x="3181327" y="6864015"/>
                  <a:pt x="3030310" y="6887501"/>
                  <a:pt x="2730952" y="6858000"/>
                </a:cubicBezTo>
                <a:cubicBezTo>
                  <a:pt x="2431594" y="6828499"/>
                  <a:pt x="2240397" y="6823817"/>
                  <a:pt x="1909015" y="6858000"/>
                </a:cubicBezTo>
                <a:cubicBezTo>
                  <a:pt x="1577633" y="6892183"/>
                  <a:pt x="1626062" y="6855773"/>
                  <a:pt x="1484789" y="6858000"/>
                </a:cubicBezTo>
                <a:cubicBezTo>
                  <a:pt x="1343516" y="6860227"/>
                  <a:pt x="1175784" y="6878105"/>
                  <a:pt x="1060564" y="6858000"/>
                </a:cubicBezTo>
                <a:cubicBezTo>
                  <a:pt x="945344" y="6837895"/>
                  <a:pt x="758322" y="6843247"/>
                  <a:pt x="636338" y="6858000"/>
                </a:cubicBezTo>
                <a:cubicBezTo>
                  <a:pt x="514354" y="6872753"/>
                  <a:pt x="286279" y="6839990"/>
                  <a:pt x="0" y="6858000"/>
                </a:cubicBezTo>
                <a:cubicBezTo>
                  <a:pt x="4778" y="6618856"/>
                  <a:pt x="8121" y="6453855"/>
                  <a:pt x="0" y="6240780"/>
                </a:cubicBezTo>
                <a:cubicBezTo>
                  <a:pt x="-8121" y="6027705"/>
                  <a:pt x="1205" y="5846930"/>
                  <a:pt x="0" y="5623560"/>
                </a:cubicBezTo>
                <a:cubicBezTo>
                  <a:pt x="-1205" y="5400190"/>
                  <a:pt x="-12814" y="5109586"/>
                  <a:pt x="0" y="4800600"/>
                </a:cubicBezTo>
                <a:cubicBezTo>
                  <a:pt x="12814" y="4491614"/>
                  <a:pt x="-37987" y="4217472"/>
                  <a:pt x="0" y="3977640"/>
                </a:cubicBezTo>
                <a:cubicBezTo>
                  <a:pt x="37987" y="3737808"/>
                  <a:pt x="14013" y="3602836"/>
                  <a:pt x="0" y="3429000"/>
                </a:cubicBezTo>
                <a:cubicBezTo>
                  <a:pt x="-14013" y="3255164"/>
                  <a:pt x="-23555" y="3026873"/>
                  <a:pt x="0" y="2674620"/>
                </a:cubicBezTo>
                <a:cubicBezTo>
                  <a:pt x="23555" y="2322367"/>
                  <a:pt x="18749" y="2340902"/>
                  <a:pt x="0" y="2194560"/>
                </a:cubicBezTo>
                <a:cubicBezTo>
                  <a:pt x="-18749" y="2048218"/>
                  <a:pt x="-25075" y="1855129"/>
                  <a:pt x="0" y="1577340"/>
                </a:cubicBezTo>
                <a:cubicBezTo>
                  <a:pt x="25075" y="1299551"/>
                  <a:pt x="-8438" y="1176107"/>
                  <a:pt x="0" y="822960"/>
                </a:cubicBezTo>
                <a:cubicBezTo>
                  <a:pt x="8438" y="469813"/>
                  <a:pt x="4065" y="391592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784946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latin typeface="GoodHeadlinePro-Bold" panose="020B0804020101020102" pitchFamily="34" charset="0"/>
              </a:rPr>
              <a:t>Object</a:t>
            </a: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 Browser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C168272-3CB1-037F-D223-C331F094B0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764" y="1449538"/>
            <a:ext cx="11110217" cy="4531713"/>
          </a:xfrm>
          <a:custGeom>
            <a:avLst/>
            <a:gdLst>
              <a:gd name="connsiteX0" fmla="*/ 0 w 11110217"/>
              <a:gd name="connsiteY0" fmla="*/ 0 h 4531713"/>
              <a:gd name="connsiteX1" fmla="*/ 361082 w 11110217"/>
              <a:gd name="connsiteY1" fmla="*/ 0 h 4531713"/>
              <a:gd name="connsiteX2" fmla="*/ 833266 w 11110217"/>
              <a:gd name="connsiteY2" fmla="*/ 0 h 4531713"/>
              <a:gd name="connsiteX3" fmla="*/ 1416553 w 11110217"/>
              <a:gd name="connsiteY3" fmla="*/ 0 h 4531713"/>
              <a:gd name="connsiteX4" fmla="*/ 2222043 w 11110217"/>
              <a:gd name="connsiteY4" fmla="*/ 0 h 4531713"/>
              <a:gd name="connsiteX5" fmla="*/ 2694228 w 11110217"/>
              <a:gd name="connsiteY5" fmla="*/ 0 h 4531713"/>
              <a:gd name="connsiteX6" fmla="*/ 3055310 w 11110217"/>
              <a:gd name="connsiteY6" fmla="*/ 0 h 4531713"/>
              <a:gd name="connsiteX7" fmla="*/ 3527494 w 11110217"/>
              <a:gd name="connsiteY7" fmla="*/ 0 h 4531713"/>
              <a:gd name="connsiteX8" fmla="*/ 3999678 w 11110217"/>
              <a:gd name="connsiteY8" fmla="*/ 0 h 4531713"/>
              <a:gd name="connsiteX9" fmla="*/ 4916271 w 11110217"/>
              <a:gd name="connsiteY9" fmla="*/ 0 h 4531713"/>
              <a:gd name="connsiteX10" fmla="*/ 5388455 w 11110217"/>
              <a:gd name="connsiteY10" fmla="*/ 0 h 4531713"/>
              <a:gd name="connsiteX11" fmla="*/ 5749537 w 11110217"/>
              <a:gd name="connsiteY11" fmla="*/ 0 h 4531713"/>
              <a:gd name="connsiteX12" fmla="*/ 6443926 w 11110217"/>
              <a:gd name="connsiteY12" fmla="*/ 0 h 4531713"/>
              <a:gd name="connsiteX13" fmla="*/ 7138314 w 11110217"/>
              <a:gd name="connsiteY13" fmla="*/ 0 h 4531713"/>
              <a:gd name="connsiteX14" fmla="*/ 7610499 w 11110217"/>
              <a:gd name="connsiteY14" fmla="*/ 0 h 4531713"/>
              <a:gd name="connsiteX15" fmla="*/ 8415989 w 11110217"/>
              <a:gd name="connsiteY15" fmla="*/ 0 h 4531713"/>
              <a:gd name="connsiteX16" fmla="*/ 8999276 w 11110217"/>
              <a:gd name="connsiteY16" fmla="*/ 0 h 4531713"/>
              <a:gd name="connsiteX17" fmla="*/ 9582562 w 11110217"/>
              <a:gd name="connsiteY17" fmla="*/ 0 h 4531713"/>
              <a:gd name="connsiteX18" fmla="*/ 10276951 w 11110217"/>
              <a:gd name="connsiteY18" fmla="*/ 0 h 4531713"/>
              <a:gd name="connsiteX19" fmla="*/ 11110217 w 11110217"/>
              <a:gd name="connsiteY19" fmla="*/ 0 h 4531713"/>
              <a:gd name="connsiteX20" fmla="*/ 11110217 w 11110217"/>
              <a:gd name="connsiteY20" fmla="*/ 692705 h 4531713"/>
              <a:gd name="connsiteX21" fmla="*/ 11110217 w 11110217"/>
              <a:gd name="connsiteY21" fmla="*/ 1340092 h 4531713"/>
              <a:gd name="connsiteX22" fmla="*/ 11110217 w 11110217"/>
              <a:gd name="connsiteY22" fmla="*/ 2032797 h 4531713"/>
              <a:gd name="connsiteX23" fmla="*/ 11110217 w 11110217"/>
              <a:gd name="connsiteY23" fmla="*/ 2544233 h 4531713"/>
              <a:gd name="connsiteX24" fmla="*/ 11110217 w 11110217"/>
              <a:gd name="connsiteY24" fmla="*/ 3236938 h 4531713"/>
              <a:gd name="connsiteX25" fmla="*/ 11110217 w 11110217"/>
              <a:gd name="connsiteY25" fmla="*/ 3839008 h 4531713"/>
              <a:gd name="connsiteX26" fmla="*/ 11110217 w 11110217"/>
              <a:gd name="connsiteY26" fmla="*/ 4531713 h 4531713"/>
              <a:gd name="connsiteX27" fmla="*/ 10638033 w 11110217"/>
              <a:gd name="connsiteY27" fmla="*/ 4531713 h 4531713"/>
              <a:gd name="connsiteX28" fmla="*/ 9943644 w 11110217"/>
              <a:gd name="connsiteY28" fmla="*/ 4531713 h 4531713"/>
              <a:gd name="connsiteX29" fmla="*/ 9360358 w 11110217"/>
              <a:gd name="connsiteY29" fmla="*/ 4531713 h 4531713"/>
              <a:gd name="connsiteX30" fmla="*/ 8888174 w 11110217"/>
              <a:gd name="connsiteY30" fmla="*/ 4531713 h 4531713"/>
              <a:gd name="connsiteX31" fmla="*/ 8082683 w 11110217"/>
              <a:gd name="connsiteY31" fmla="*/ 4531713 h 4531713"/>
              <a:gd name="connsiteX32" fmla="*/ 7388294 w 11110217"/>
              <a:gd name="connsiteY32" fmla="*/ 4531713 h 4531713"/>
              <a:gd name="connsiteX33" fmla="*/ 6805008 w 11110217"/>
              <a:gd name="connsiteY33" fmla="*/ 4531713 h 4531713"/>
              <a:gd name="connsiteX34" fmla="*/ 5888415 w 11110217"/>
              <a:gd name="connsiteY34" fmla="*/ 4531713 h 4531713"/>
              <a:gd name="connsiteX35" fmla="*/ 5305129 w 11110217"/>
              <a:gd name="connsiteY35" fmla="*/ 4531713 h 4531713"/>
              <a:gd name="connsiteX36" fmla="*/ 4944047 w 11110217"/>
              <a:gd name="connsiteY36" fmla="*/ 4531713 h 4531713"/>
              <a:gd name="connsiteX37" fmla="*/ 4027454 w 11110217"/>
              <a:gd name="connsiteY37" fmla="*/ 4531713 h 4531713"/>
              <a:gd name="connsiteX38" fmla="*/ 3333065 w 11110217"/>
              <a:gd name="connsiteY38" fmla="*/ 4531713 h 4531713"/>
              <a:gd name="connsiteX39" fmla="*/ 2638677 w 11110217"/>
              <a:gd name="connsiteY39" fmla="*/ 4531713 h 4531713"/>
              <a:gd name="connsiteX40" fmla="*/ 2277594 w 11110217"/>
              <a:gd name="connsiteY40" fmla="*/ 4531713 h 4531713"/>
              <a:gd name="connsiteX41" fmla="*/ 1361002 w 11110217"/>
              <a:gd name="connsiteY41" fmla="*/ 4531713 h 4531713"/>
              <a:gd name="connsiteX42" fmla="*/ 777715 w 11110217"/>
              <a:gd name="connsiteY42" fmla="*/ 4531713 h 4531713"/>
              <a:gd name="connsiteX43" fmla="*/ 0 w 11110217"/>
              <a:gd name="connsiteY43" fmla="*/ 4531713 h 4531713"/>
              <a:gd name="connsiteX44" fmla="*/ 0 w 11110217"/>
              <a:gd name="connsiteY44" fmla="*/ 3929643 h 4531713"/>
              <a:gd name="connsiteX45" fmla="*/ 0 w 11110217"/>
              <a:gd name="connsiteY45" fmla="*/ 3327572 h 4531713"/>
              <a:gd name="connsiteX46" fmla="*/ 0 w 11110217"/>
              <a:gd name="connsiteY46" fmla="*/ 2725502 h 4531713"/>
              <a:gd name="connsiteX47" fmla="*/ 0 w 11110217"/>
              <a:gd name="connsiteY47" fmla="*/ 2032797 h 4531713"/>
              <a:gd name="connsiteX48" fmla="*/ 0 w 11110217"/>
              <a:gd name="connsiteY48" fmla="*/ 1476044 h 4531713"/>
              <a:gd name="connsiteX49" fmla="*/ 0 w 11110217"/>
              <a:gd name="connsiteY49" fmla="*/ 783339 h 4531713"/>
              <a:gd name="connsiteX50" fmla="*/ 0 w 11110217"/>
              <a:gd name="connsiteY50" fmla="*/ 0 h 4531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110217" h="4531713" fill="none" extrusionOk="0">
                <a:moveTo>
                  <a:pt x="0" y="0"/>
                </a:moveTo>
                <a:cubicBezTo>
                  <a:pt x="83388" y="17210"/>
                  <a:pt x="284522" y="-1355"/>
                  <a:pt x="361082" y="0"/>
                </a:cubicBezTo>
                <a:cubicBezTo>
                  <a:pt x="437642" y="1355"/>
                  <a:pt x="696973" y="6028"/>
                  <a:pt x="833266" y="0"/>
                </a:cubicBezTo>
                <a:cubicBezTo>
                  <a:pt x="969559" y="-6028"/>
                  <a:pt x="1146572" y="-11036"/>
                  <a:pt x="1416553" y="0"/>
                </a:cubicBezTo>
                <a:cubicBezTo>
                  <a:pt x="1686534" y="11036"/>
                  <a:pt x="1822811" y="-33888"/>
                  <a:pt x="2222043" y="0"/>
                </a:cubicBezTo>
                <a:cubicBezTo>
                  <a:pt x="2621275" y="33888"/>
                  <a:pt x="2587344" y="-20961"/>
                  <a:pt x="2694228" y="0"/>
                </a:cubicBezTo>
                <a:cubicBezTo>
                  <a:pt x="2801113" y="20961"/>
                  <a:pt x="2928080" y="-16407"/>
                  <a:pt x="3055310" y="0"/>
                </a:cubicBezTo>
                <a:cubicBezTo>
                  <a:pt x="3182540" y="16407"/>
                  <a:pt x="3416170" y="6750"/>
                  <a:pt x="3527494" y="0"/>
                </a:cubicBezTo>
                <a:cubicBezTo>
                  <a:pt x="3638818" y="-6750"/>
                  <a:pt x="3795321" y="10367"/>
                  <a:pt x="3999678" y="0"/>
                </a:cubicBezTo>
                <a:cubicBezTo>
                  <a:pt x="4204035" y="-10367"/>
                  <a:pt x="4672965" y="2683"/>
                  <a:pt x="4916271" y="0"/>
                </a:cubicBezTo>
                <a:cubicBezTo>
                  <a:pt x="5159577" y="-2683"/>
                  <a:pt x="5239153" y="21278"/>
                  <a:pt x="5388455" y="0"/>
                </a:cubicBezTo>
                <a:cubicBezTo>
                  <a:pt x="5537757" y="-21278"/>
                  <a:pt x="5658556" y="17165"/>
                  <a:pt x="5749537" y="0"/>
                </a:cubicBezTo>
                <a:cubicBezTo>
                  <a:pt x="5840518" y="-17165"/>
                  <a:pt x="6169216" y="-16233"/>
                  <a:pt x="6443926" y="0"/>
                </a:cubicBezTo>
                <a:cubicBezTo>
                  <a:pt x="6718636" y="16233"/>
                  <a:pt x="6933535" y="28966"/>
                  <a:pt x="7138314" y="0"/>
                </a:cubicBezTo>
                <a:cubicBezTo>
                  <a:pt x="7343093" y="-28966"/>
                  <a:pt x="7432377" y="22378"/>
                  <a:pt x="7610499" y="0"/>
                </a:cubicBezTo>
                <a:cubicBezTo>
                  <a:pt x="7788622" y="-22378"/>
                  <a:pt x="8118635" y="33681"/>
                  <a:pt x="8415989" y="0"/>
                </a:cubicBezTo>
                <a:cubicBezTo>
                  <a:pt x="8713343" y="-33681"/>
                  <a:pt x="8745660" y="14423"/>
                  <a:pt x="8999276" y="0"/>
                </a:cubicBezTo>
                <a:cubicBezTo>
                  <a:pt x="9252892" y="-14423"/>
                  <a:pt x="9429890" y="18378"/>
                  <a:pt x="9582562" y="0"/>
                </a:cubicBezTo>
                <a:cubicBezTo>
                  <a:pt x="9735234" y="-18378"/>
                  <a:pt x="10095432" y="6625"/>
                  <a:pt x="10276951" y="0"/>
                </a:cubicBezTo>
                <a:cubicBezTo>
                  <a:pt x="10458470" y="-6625"/>
                  <a:pt x="10851185" y="-15782"/>
                  <a:pt x="11110217" y="0"/>
                </a:cubicBezTo>
                <a:cubicBezTo>
                  <a:pt x="11138987" y="273262"/>
                  <a:pt x="11124695" y="448705"/>
                  <a:pt x="11110217" y="692705"/>
                </a:cubicBezTo>
                <a:cubicBezTo>
                  <a:pt x="11095739" y="936705"/>
                  <a:pt x="11106902" y="1080516"/>
                  <a:pt x="11110217" y="1340092"/>
                </a:cubicBezTo>
                <a:cubicBezTo>
                  <a:pt x="11113532" y="1599668"/>
                  <a:pt x="11108466" y="1888967"/>
                  <a:pt x="11110217" y="2032797"/>
                </a:cubicBezTo>
                <a:cubicBezTo>
                  <a:pt x="11111968" y="2176628"/>
                  <a:pt x="11087611" y="2398219"/>
                  <a:pt x="11110217" y="2544233"/>
                </a:cubicBezTo>
                <a:cubicBezTo>
                  <a:pt x="11132823" y="2690247"/>
                  <a:pt x="11092845" y="3048880"/>
                  <a:pt x="11110217" y="3236938"/>
                </a:cubicBezTo>
                <a:cubicBezTo>
                  <a:pt x="11127589" y="3424996"/>
                  <a:pt x="11101445" y="3667268"/>
                  <a:pt x="11110217" y="3839008"/>
                </a:cubicBezTo>
                <a:cubicBezTo>
                  <a:pt x="11118990" y="4010748"/>
                  <a:pt x="11128334" y="4346235"/>
                  <a:pt x="11110217" y="4531713"/>
                </a:cubicBezTo>
                <a:cubicBezTo>
                  <a:pt x="10994607" y="4513446"/>
                  <a:pt x="10828399" y="4552712"/>
                  <a:pt x="10638033" y="4531713"/>
                </a:cubicBezTo>
                <a:cubicBezTo>
                  <a:pt x="10447667" y="4510714"/>
                  <a:pt x="10223730" y="4563352"/>
                  <a:pt x="9943644" y="4531713"/>
                </a:cubicBezTo>
                <a:cubicBezTo>
                  <a:pt x="9663558" y="4500074"/>
                  <a:pt x="9530577" y="4538971"/>
                  <a:pt x="9360358" y="4531713"/>
                </a:cubicBezTo>
                <a:cubicBezTo>
                  <a:pt x="9190139" y="4524455"/>
                  <a:pt x="9030552" y="4516508"/>
                  <a:pt x="8888174" y="4531713"/>
                </a:cubicBezTo>
                <a:cubicBezTo>
                  <a:pt x="8745796" y="4546918"/>
                  <a:pt x="8424532" y="4510395"/>
                  <a:pt x="8082683" y="4531713"/>
                </a:cubicBezTo>
                <a:cubicBezTo>
                  <a:pt x="7740834" y="4553031"/>
                  <a:pt x="7584321" y="4545927"/>
                  <a:pt x="7388294" y="4531713"/>
                </a:cubicBezTo>
                <a:cubicBezTo>
                  <a:pt x="7192267" y="4517499"/>
                  <a:pt x="7056500" y="4512207"/>
                  <a:pt x="6805008" y="4531713"/>
                </a:cubicBezTo>
                <a:cubicBezTo>
                  <a:pt x="6553516" y="4551219"/>
                  <a:pt x="6102111" y="4525283"/>
                  <a:pt x="5888415" y="4531713"/>
                </a:cubicBezTo>
                <a:cubicBezTo>
                  <a:pt x="5674719" y="4538143"/>
                  <a:pt x="5487743" y="4504274"/>
                  <a:pt x="5305129" y="4531713"/>
                </a:cubicBezTo>
                <a:cubicBezTo>
                  <a:pt x="5122515" y="4559152"/>
                  <a:pt x="5078704" y="4529239"/>
                  <a:pt x="4944047" y="4531713"/>
                </a:cubicBezTo>
                <a:cubicBezTo>
                  <a:pt x="4809390" y="4534187"/>
                  <a:pt x="4305932" y="4524437"/>
                  <a:pt x="4027454" y="4531713"/>
                </a:cubicBezTo>
                <a:cubicBezTo>
                  <a:pt x="3748976" y="4538989"/>
                  <a:pt x="3648800" y="4513965"/>
                  <a:pt x="3333065" y="4531713"/>
                </a:cubicBezTo>
                <a:cubicBezTo>
                  <a:pt x="3017330" y="4549461"/>
                  <a:pt x="2811243" y="4504419"/>
                  <a:pt x="2638677" y="4531713"/>
                </a:cubicBezTo>
                <a:cubicBezTo>
                  <a:pt x="2466111" y="4559007"/>
                  <a:pt x="2447375" y="4548567"/>
                  <a:pt x="2277594" y="4531713"/>
                </a:cubicBezTo>
                <a:cubicBezTo>
                  <a:pt x="2107813" y="4514859"/>
                  <a:pt x="1772265" y="4493866"/>
                  <a:pt x="1361002" y="4531713"/>
                </a:cubicBezTo>
                <a:cubicBezTo>
                  <a:pt x="949739" y="4569560"/>
                  <a:pt x="956157" y="4514868"/>
                  <a:pt x="777715" y="4531713"/>
                </a:cubicBezTo>
                <a:cubicBezTo>
                  <a:pt x="599273" y="4548558"/>
                  <a:pt x="314300" y="4509953"/>
                  <a:pt x="0" y="4531713"/>
                </a:cubicBezTo>
                <a:cubicBezTo>
                  <a:pt x="18398" y="4335915"/>
                  <a:pt x="-2456" y="4129501"/>
                  <a:pt x="0" y="3929643"/>
                </a:cubicBezTo>
                <a:cubicBezTo>
                  <a:pt x="2456" y="3729785"/>
                  <a:pt x="-10473" y="3575120"/>
                  <a:pt x="0" y="3327572"/>
                </a:cubicBezTo>
                <a:cubicBezTo>
                  <a:pt x="10473" y="3080024"/>
                  <a:pt x="-22615" y="2912246"/>
                  <a:pt x="0" y="2725502"/>
                </a:cubicBezTo>
                <a:cubicBezTo>
                  <a:pt x="22615" y="2538758"/>
                  <a:pt x="-27407" y="2305515"/>
                  <a:pt x="0" y="2032797"/>
                </a:cubicBezTo>
                <a:cubicBezTo>
                  <a:pt x="27407" y="1760080"/>
                  <a:pt x="-4582" y="1616937"/>
                  <a:pt x="0" y="1476044"/>
                </a:cubicBezTo>
                <a:cubicBezTo>
                  <a:pt x="4582" y="1335151"/>
                  <a:pt x="-4853" y="1020794"/>
                  <a:pt x="0" y="783339"/>
                </a:cubicBezTo>
                <a:cubicBezTo>
                  <a:pt x="4853" y="545885"/>
                  <a:pt x="-17718" y="336976"/>
                  <a:pt x="0" y="0"/>
                </a:cubicBezTo>
                <a:close/>
              </a:path>
              <a:path w="11110217" h="4531713" stroke="0" extrusionOk="0">
                <a:moveTo>
                  <a:pt x="0" y="0"/>
                </a:moveTo>
                <a:cubicBezTo>
                  <a:pt x="246053" y="25152"/>
                  <a:pt x="442457" y="18017"/>
                  <a:pt x="694389" y="0"/>
                </a:cubicBezTo>
                <a:cubicBezTo>
                  <a:pt x="946321" y="-18017"/>
                  <a:pt x="1006424" y="-9878"/>
                  <a:pt x="1166573" y="0"/>
                </a:cubicBezTo>
                <a:cubicBezTo>
                  <a:pt x="1326722" y="9878"/>
                  <a:pt x="1765579" y="9027"/>
                  <a:pt x="2083166" y="0"/>
                </a:cubicBezTo>
                <a:cubicBezTo>
                  <a:pt x="2400753" y="-9027"/>
                  <a:pt x="2355628" y="13196"/>
                  <a:pt x="2555350" y="0"/>
                </a:cubicBezTo>
                <a:cubicBezTo>
                  <a:pt x="2755072" y="-13196"/>
                  <a:pt x="3163021" y="18055"/>
                  <a:pt x="3360841" y="0"/>
                </a:cubicBezTo>
                <a:cubicBezTo>
                  <a:pt x="3558661" y="-18055"/>
                  <a:pt x="3766094" y="-29734"/>
                  <a:pt x="4166331" y="0"/>
                </a:cubicBezTo>
                <a:cubicBezTo>
                  <a:pt x="4566568" y="29734"/>
                  <a:pt x="4627196" y="8711"/>
                  <a:pt x="4749618" y="0"/>
                </a:cubicBezTo>
                <a:cubicBezTo>
                  <a:pt x="4872040" y="-8711"/>
                  <a:pt x="5128205" y="-2844"/>
                  <a:pt x="5444006" y="0"/>
                </a:cubicBezTo>
                <a:cubicBezTo>
                  <a:pt x="5759807" y="2844"/>
                  <a:pt x="5793375" y="11426"/>
                  <a:pt x="6027293" y="0"/>
                </a:cubicBezTo>
                <a:cubicBezTo>
                  <a:pt x="6261211" y="-11426"/>
                  <a:pt x="6505977" y="1894"/>
                  <a:pt x="6832783" y="0"/>
                </a:cubicBezTo>
                <a:cubicBezTo>
                  <a:pt x="7159589" y="-1894"/>
                  <a:pt x="7190251" y="-14356"/>
                  <a:pt x="7304968" y="0"/>
                </a:cubicBezTo>
                <a:cubicBezTo>
                  <a:pt x="7419686" y="14356"/>
                  <a:pt x="7925323" y="20710"/>
                  <a:pt x="8110458" y="0"/>
                </a:cubicBezTo>
                <a:cubicBezTo>
                  <a:pt x="8295593" y="-20710"/>
                  <a:pt x="8382556" y="706"/>
                  <a:pt x="8471540" y="0"/>
                </a:cubicBezTo>
                <a:cubicBezTo>
                  <a:pt x="8560524" y="-706"/>
                  <a:pt x="9068343" y="-11184"/>
                  <a:pt x="9388133" y="0"/>
                </a:cubicBezTo>
                <a:cubicBezTo>
                  <a:pt x="9707923" y="11184"/>
                  <a:pt x="9825294" y="34397"/>
                  <a:pt x="10193624" y="0"/>
                </a:cubicBezTo>
                <a:cubicBezTo>
                  <a:pt x="10561954" y="-34397"/>
                  <a:pt x="10907490" y="19753"/>
                  <a:pt x="11110217" y="0"/>
                </a:cubicBezTo>
                <a:cubicBezTo>
                  <a:pt x="11109611" y="133438"/>
                  <a:pt x="11133410" y="472291"/>
                  <a:pt x="11110217" y="602070"/>
                </a:cubicBezTo>
                <a:cubicBezTo>
                  <a:pt x="11087025" y="731849"/>
                  <a:pt x="11129013" y="888417"/>
                  <a:pt x="11110217" y="1113507"/>
                </a:cubicBezTo>
                <a:cubicBezTo>
                  <a:pt x="11091421" y="1338597"/>
                  <a:pt x="11095622" y="1446033"/>
                  <a:pt x="11110217" y="1760894"/>
                </a:cubicBezTo>
                <a:cubicBezTo>
                  <a:pt x="11124812" y="2075755"/>
                  <a:pt x="11086083" y="2097987"/>
                  <a:pt x="11110217" y="2272330"/>
                </a:cubicBezTo>
                <a:cubicBezTo>
                  <a:pt x="11134351" y="2446673"/>
                  <a:pt x="11128967" y="2754947"/>
                  <a:pt x="11110217" y="2919718"/>
                </a:cubicBezTo>
                <a:cubicBezTo>
                  <a:pt x="11091467" y="3084489"/>
                  <a:pt x="11091191" y="3206561"/>
                  <a:pt x="11110217" y="3431154"/>
                </a:cubicBezTo>
                <a:cubicBezTo>
                  <a:pt x="11129243" y="3655747"/>
                  <a:pt x="11157699" y="4294407"/>
                  <a:pt x="11110217" y="4531713"/>
                </a:cubicBezTo>
                <a:cubicBezTo>
                  <a:pt x="10762579" y="4508179"/>
                  <a:pt x="10673850" y="4498076"/>
                  <a:pt x="10304726" y="4531713"/>
                </a:cubicBezTo>
                <a:cubicBezTo>
                  <a:pt x="9935602" y="4565350"/>
                  <a:pt x="9820591" y="4561699"/>
                  <a:pt x="9610338" y="4531713"/>
                </a:cubicBezTo>
                <a:cubicBezTo>
                  <a:pt x="9400085" y="4501727"/>
                  <a:pt x="9385934" y="4514607"/>
                  <a:pt x="9249256" y="4531713"/>
                </a:cubicBezTo>
                <a:cubicBezTo>
                  <a:pt x="9112578" y="4548819"/>
                  <a:pt x="8850679" y="4511122"/>
                  <a:pt x="8554867" y="4531713"/>
                </a:cubicBezTo>
                <a:cubicBezTo>
                  <a:pt x="8259055" y="4552304"/>
                  <a:pt x="8048776" y="4542740"/>
                  <a:pt x="7638274" y="4531713"/>
                </a:cubicBezTo>
                <a:cubicBezTo>
                  <a:pt x="7227772" y="4520686"/>
                  <a:pt x="7133792" y="4510824"/>
                  <a:pt x="6943886" y="4531713"/>
                </a:cubicBezTo>
                <a:cubicBezTo>
                  <a:pt x="6753980" y="4552602"/>
                  <a:pt x="6631676" y="4512503"/>
                  <a:pt x="6360599" y="4531713"/>
                </a:cubicBezTo>
                <a:cubicBezTo>
                  <a:pt x="6089522" y="4550923"/>
                  <a:pt x="5888141" y="4551062"/>
                  <a:pt x="5666211" y="4531713"/>
                </a:cubicBezTo>
                <a:cubicBezTo>
                  <a:pt x="5444281" y="4512364"/>
                  <a:pt x="5045043" y="4575026"/>
                  <a:pt x="4749618" y="4531713"/>
                </a:cubicBezTo>
                <a:cubicBezTo>
                  <a:pt x="4454193" y="4488400"/>
                  <a:pt x="4485969" y="4542623"/>
                  <a:pt x="4388536" y="4531713"/>
                </a:cubicBezTo>
                <a:cubicBezTo>
                  <a:pt x="4291103" y="4520803"/>
                  <a:pt x="4200708" y="4521869"/>
                  <a:pt x="4027454" y="4531713"/>
                </a:cubicBezTo>
                <a:cubicBezTo>
                  <a:pt x="3854200" y="4541557"/>
                  <a:pt x="3806046" y="4525012"/>
                  <a:pt x="3666372" y="4531713"/>
                </a:cubicBezTo>
                <a:cubicBezTo>
                  <a:pt x="3526698" y="4538414"/>
                  <a:pt x="3410988" y="4517205"/>
                  <a:pt x="3305290" y="4531713"/>
                </a:cubicBezTo>
                <a:cubicBezTo>
                  <a:pt x="3199592" y="4546221"/>
                  <a:pt x="2979893" y="4528839"/>
                  <a:pt x="2722003" y="4531713"/>
                </a:cubicBezTo>
                <a:cubicBezTo>
                  <a:pt x="2464113" y="4534587"/>
                  <a:pt x="2266531" y="4509309"/>
                  <a:pt x="2138717" y="4531713"/>
                </a:cubicBezTo>
                <a:cubicBezTo>
                  <a:pt x="2010903" y="4554117"/>
                  <a:pt x="1782919" y="4538630"/>
                  <a:pt x="1666533" y="4531713"/>
                </a:cubicBezTo>
                <a:cubicBezTo>
                  <a:pt x="1550147" y="4524796"/>
                  <a:pt x="1118408" y="4531882"/>
                  <a:pt x="749940" y="4531713"/>
                </a:cubicBezTo>
                <a:cubicBezTo>
                  <a:pt x="381472" y="4531544"/>
                  <a:pt x="305622" y="4511543"/>
                  <a:pt x="0" y="4531713"/>
                </a:cubicBezTo>
                <a:cubicBezTo>
                  <a:pt x="13166" y="4283374"/>
                  <a:pt x="-5702" y="4069667"/>
                  <a:pt x="0" y="3793691"/>
                </a:cubicBezTo>
                <a:cubicBezTo>
                  <a:pt x="5702" y="3517715"/>
                  <a:pt x="1841" y="3444095"/>
                  <a:pt x="0" y="3282255"/>
                </a:cubicBezTo>
                <a:cubicBezTo>
                  <a:pt x="-1841" y="3120415"/>
                  <a:pt x="18112" y="2911660"/>
                  <a:pt x="0" y="2680185"/>
                </a:cubicBezTo>
                <a:cubicBezTo>
                  <a:pt x="-18112" y="2448710"/>
                  <a:pt x="1085" y="2177687"/>
                  <a:pt x="0" y="1987480"/>
                </a:cubicBezTo>
                <a:cubicBezTo>
                  <a:pt x="-1085" y="1797273"/>
                  <a:pt x="-9258" y="1658500"/>
                  <a:pt x="0" y="1476044"/>
                </a:cubicBezTo>
                <a:cubicBezTo>
                  <a:pt x="9258" y="1293588"/>
                  <a:pt x="-25756" y="1046696"/>
                  <a:pt x="0" y="783339"/>
                </a:cubicBezTo>
                <a:cubicBezTo>
                  <a:pt x="25756" y="519983"/>
                  <a:pt x="22291" y="341048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955F76A-9870-81E2-81DE-68BD2968147D}"/>
              </a:ext>
            </a:extLst>
          </p:cNvPr>
          <p:cNvSpPr txBox="1"/>
          <p:nvPr/>
        </p:nvSpPr>
        <p:spPr>
          <a:xfrm>
            <a:off x="10116087" y="5981251"/>
            <a:ext cx="1373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APEX 3.2</a:t>
            </a:r>
          </a:p>
        </p:txBody>
      </p:sp>
    </p:spTree>
    <p:extLst>
      <p:ext uri="{BB962C8B-B14F-4D97-AF65-F5344CB8AC3E}">
        <p14:creationId xmlns:p14="http://schemas.microsoft.com/office/powerpoint/2010/main" val="2594749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latin typeface="GoodHeadlinePro-Bold" panose="020B0804020101020102" pitchFamily="34" charset="0"/>
              </a:rPr>
              <a:t>Object</a:t>
            </a: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 Browser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91B9EE8D-B049-63EB-2867-33EB7E06E7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598" y="742427"/>
            <a:ext cx="5724525" cy="5867400"/>
          </a:xfrm>
          <a:custGeom>
            <a:avLst/>
            <a:gdLst>
              <a:gd name="connsiteX0" fmla="*/ 0 w 5724525"/>
              <a:gd name="connsiteY0" fmla="*/ 0 h 5867400"/>
              <a:gd name="connsiteX1" fmla="*/ 750549 w 5724525"/>
              <a:gd name="connsiteY1" fmla="*/ 0 h 5867400"/>
              <a:gd name="connsiteX2" fmla="*/ 1329362 w 5724525"/>
              <a:gd name="connsiteY2" fmla="*/ 0 h 5867400"/>
              <a:gd name="connsiteX3" fmla="*/ 1908175 w 5724525"/>
              <a:gd name="connsiteY3" fmla="*/ 0 h 5867400"/>
              <a:gd name="connsiteX4" fmla="*/ 2658724 w 5724525"/>
              <a:gd name="connsiteY4" fmla="*/ 0 h 5867400"/>
              <a:gd name="connsiteX5" fmla="*/ 3294782 w 5724525"/>
              <a:gd name="connsiteY5" fmla="*/ 0 h 5867400"/>
              <a:gd name="connsiteX6" fmla="*/ 3988086 w 5724525"/>
              <a:gd name="connsiteY6" fmla="*/ 0 h 5867400"/>
              <a:gd name="connsiteX7" fmla="*/ 4566899 w 5724525"/>
              <a:gd name="connsiteY7" fmla="*/ 0 h 5867400"/>
              <a:gd name="connsiteX8" fmla="*/ 5145712 w 5724525"/>
              <a:gd name="connsiteY8" fmla="*/ 0 h 5867400"/>
              <a:gd name="connsiteX9" fmla="*/ 5724525 w 5724525"/>
              <a:gd name="connsiteY9" fmla="*/ 0 h 5867400"/>
              <a:gd name="connsiteX10" fmla="*/ 5724525 w 5724525"/>
              <a:gd name="connsiteY10" fmla="*/ 651933 h 5867400"/>
              <a:gd name="connsiteX11" fmla="*/ 5724525 w 5724525"/>
              <a:gd name="connsiteY11" fmla="*/ 1186519 h 5867400"/>
              <a:gd name="connsiteX12" fmla="*/ 5724525 w 5724525"/>
              <a:gd name="connsiteY12" fmla="*/ 1721104 h 5867400"/>
              <a:gd name="connsiteX13" fmla="*/ 5724525 w 5724525"/>
              <a:gd name="connsiteY13" fmla="*/ 2490385 h 5867400"/>
              <a:gd name="connsiteX14" fmla="*/ 5724525 w 5724525"/>
              <a:gd name="connsiteY14" fmla="*/ 3083645 h 5867400"/>
              <a:gd name="connsiteX15" fmla="*/ 5724525 w 5724525"/>
              <a:gd name="connsiteY15" fmla="*/ 3852926 h 5867400"/>
              <a:gd name="connsiteX16" fmla="*/ 5724525 w 5724525"/>
              <a:gd name="connsiteY16" fmla="*/ 4563533 h 5867400"/>
              <a:gd name="connsiteX17" fmla="*/ 5724525 w 5724525"/>
              <a:gd name="connsiteY17" fmla="*/ 5098119 h 5867400"/>
              <a:gd name="connsiteX18" fmla="*/ 5724525 w 5724525"/>
              <a:gd name="connsiteY18" fmla="*/ 5867400 h 5867400"/>
              <a:gd name="connsiteX19" fmla="*/ 4973976 w 5724525"/>
              <a:gd name="connsiteY19" fmla="*/ 5867400 h 5867400"/>
              <a:gd name="connsiteX20" fmla="*/ 4280673 w 5724525"/>
              <a:gd name="connsiteY20" fmla="*/ 5867400 h 5867400"/>
              <a:gd name="connsiteX21" fmla="*/ 3759105 w 5724525"/>
              <a:gd name="connsiteY21" fmla="*/ 5867400 h 5867400"/>
              <a:gd name="connsiteX22" fmla="*/ 3237537 w 5724525"/>
              <a:gd name="connsiteY22" fmla="*/ 5867400 h 5867400"/>
              <a:gd name="connsiteX23" fmla="*/ 2544233 w 5724525"/>
              <a:gd name="connsiteY23" fmla="*/ 5867400 h 5867400"/>
              <a:gd name="connsiteX24" fmla="*/ 2022666 w 5724525"/>
              <a:gd name="connsiteY24" fmla="*/ 5867400 h 5867400"/>
              <a:gd name="connsiteX25" fmla="*/ 1501098 w 5724525"/>
              <a:gd name="connsiteY25" fmla="*/ 5867400 h 5867400"/>
              <a:gd name="connsiteX26" fmla="*/ 865039 w 5724525"/>
              <a:gd name="connsiteY26" fmla="*/ 5867400 h 5867400"/>
              <a:gd name="connsiteX27" fmla="*/ 0 w 5724525"/>
              <a:gd name="connsiteY27" fmla="*/ 5867400 h 5867400"/>
              <a:gd name="connsiteX28" fmla="*/ 0 w 5724525"/>
              <a:gd name="connsiteY28" fmla="*/ 5156793 h 5867400"/>
              <a:gd name="connsiteX29" fmla="*/ 0 w 5724525"/>
              <a:gd name="connsiteY29" fmla="*/ 4563533 h 5867400"/>
              <a:gd name="connsiteX30" fmla="*/ 0 w 5724525"/>
              <a:gd name="connsiteY30" fmla="*/ 3852926 h 5867400"/>
              <a:gd name="connsiteX31" fmla="*/ 0 w 5724525"/>
              <a:gd name="connsiteY31" fmla="*/ 3259667 h 5867400"/>
              <a:gd name="connsiteX32" fmla="*/ 0 w 5724525"/>
              <a:gd name="connsiteY32" fmla="*/ 2725081 h 5867400"/>
              <a:gd name="connsiteX33" fmla="*/ 0 w 5724525"/>
              <a:gd name="connsiteY33" fmla="*/ 2190496 h 5867400"/>
              <a:gd name="connsiteX34" fmla="*/ 0 w 5724525"/>
              <a:gd name="connsiteY34" fmla="*/ 1597237 h 5867400"/>
              <a:gd name="connsiteX35" fmla="*/ 0 w 5724525"/>
              <a:gd name="connsiteY35" fmla="*/ 886629 h 5867400"/>
              <a:gd name="connsiteX36" fmla="*/ 0 w 5724525"/>
              <a:gd name="connsiteY36" fmla="*/ 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724525" h="5867400" fill="none" extrusionOk="0">
                <a:moveTo>
                  <a:pt x="0" y="0"/>
                </a:moveTo>
                <a:cubicBezTo>
                  <a:pt x="321718" y="11829"/>
                  <a:pt x="521121" y="6544"/>
                  <a:pt x="750549" y="0"/>
                </a:cubicBezTo>
                <a:cubicBezTo>
                  <a:pt x="979977" y="-6544"/>
                  <a:pt x="1044646" y="28660"/>
                  <a:pt x="1329362" y="0"/>
                </a:cubicBezTo>
                <a:cubicBezTo>
                  <a:pt x="1614078" y="-28660"/>
                  <a:pt x="1665895" y="-25700"/>
                  <a:pt x="1908175" y="0"/>
                </a:cubicBezTo>
                <a:cubicBezTo>
                  <a:pt x="2150455" y="25700"/>
                  <a:pt x="2356010" y="37434"/>
                  <a:pt x="2658724" y="0"/>
                </a:cubicBezTo>
                <a:cubicBezTo>
                  <a:pt x="2961438" y="-37434"/>
                  <a:pt x="3002464" y="20432"/>
                  <a:pt x="3294782" y="0"/>
                </a:cubicBezTo>
                <a:cubicBezTo>
                  <a:pt x="3587100" y="-20432"/>
                  <a:pt x="3812103" y="30232"/>
                  <a:pt x="3988086" y="0"/>
                </a:cubicBezTo>
                <a:cubicBezTo>
                  <a:pt x="4164069" y="-30232"/>
                  <a:pt x="4344282" y="2200"/>
                  <a:pt x="4566899" y="0"/>
                </a:cubicBezTo>
                <a:cubicBezTo>
                  <a:pt x="4789516" y="-2200"/>
                  <a:pt x="4888646" y="-8106"/>
                  <a:pt x="5145712" y="0"/>
                </a:cubicBezTo>
                <a:cubicBezTo>
                  <a:pt x="5402778" y="8106"/>
                  <a:pt x="5533745" y="4607"/>
                  <a:pt x="5724525" y="0"/>
                </a:cubicBezTo>
                <a:cubicBezTo>
                  <a:pt x="5715666" y="216804"/>
                  <a:pt x="5745883" y="355400"/>
                  <a:pt x="5724525" y="651933"/>
                </a:cubicBezTo>
                <a:cubicBezTo>
                  <a:pt x="5703167" y="948466"/>
                  <a:pt x="5731062" y="1024049"/>
                  <a:pt x="5724525" y="1186519"/>
                </a:cubicBezTo>
                <a:cubicBezTo>
                  <a:pt x="5717988" y="1348989"/>
                  <a:pt x="5740990" y="1517065"/>
                  <a:pt x="5724525" y="1721104"/>
                </a:cubicBezTo>
                <a:cubicBezTo>
                  <a:pt x="5708060" y="1925143"/>
                  <a:pt x="5694947" y="2292177"/>
                  <a:pt x="5724525" y="2490385"/>
                </a:cubicBezTo>
                <a:cubicBezTo>
                  <a:pt x="5754103" y="2688593"/>
                  <a:pt x="5695077" y="2894566"/>
                  <a:pt x="5724525" y="3083645"/>
                </a:cubicBezTo>
                <a:cubicBezTo>
                  <a:pt x="5753973" y="3272724"/>
                  <a:pt x="5703442" y="3541050"/>
                  <a:pt x="5724525" y="3852926"/>
                </a:cubicBezTo>
                <a:cubicBezTo>
                  <a:pt x="5745608" y="4164802"/>
                  <a:pt x="5716188" y="4270815"/>
                  <a:pt x="5724525" y="4563533"/>
                </a:cubicBezTo>
                <a:cubicBezTo>
                  <a:pt x="5732862" y="4856251"/>
                  <a:pt x="5719528" y="4961497"/>
                  <a:pt x="5724525" y="5098119"/>
                </a:cubicBezTo>
                <a:cubicBezTo>
                  <a:pt x="5729522" y="5234741"/>
                  <a:pt x="5698224" y="5584751"/>
                  <a:pt x="5724525" y="5867400"/>
                </a:cubicBezTo>
                <a:cubicBezTo>
                  <a:pt x="5375898" y="5887528"/>
                  <a:pt x="5317092" y="5844472"/>
                  <a:pt x="4973976" y="5867400"/>
                </a:cubicBezTo>
                <a:cubicBezTo>
                  <a:pt x="4630860" y="5890328"/>
                  <a:pt x="4435549" y="5835649"/>
                  <a:pt x="4280673" y="5867400"/>
                </a:cubicBezTo>
                <a:cubicBezTo>
                  <a:pt x="4125797" y="5899151"/>
                  <a:pt x="3921480" y="5855663"/>
                  <a:pt x="3759105" y="5867400"/>
                </a:cubicBezTo>
                <a:cubicBezTo>
                  <a:pt x="3596730" y="5879137"/>
                  <a:pt x="3426469" y="5883097"/>
                  <a:pt x="3237537" y="5867400"/>
                </a:cubicBezTo>
                <a:cubicBezTo>
                  <a:pt x="3048605" y="5851703"/>
                  <a:pt x="2734063" y="5885938"/>
                  <a:pt x="2544233" y="5867400"/>
                </a:cubicBezTo>
                <a:cubicBezTo>
                  <a:pt x="2354403" y="5848862"/>
                  <a:pt x="2225420" y="5857142"/>
                  <a:pt x="2022666" y="5867400"/>
                </a:cubicBezTo>
                <a:cubicBezTo>
                  <a:pt x="1819912" y="5877658"/>
                  <a:pt x="1686846" y="5890378"/>
                  <a:pt x="1501098" y="5867400"/>
                </a:cubicBezTo>
                <a:cubicBezTo>
                  <a:pt x="1315350" y="5844422"/>
                  <a:pt x="1150351" y="5856374"/>
                  <a:pt x="865039" y="5867400"/>
                </a:cubicBezTo>
                <a:cubicBezTo>
                  <a:pt x="579727" y="5878426"/>
                  <a:pt x="232325" y="5904479"/>
                  <a:pt x="0" y="5867400"/>
                </a:cubicBezTo>
                <a:cubicBezTo>
                  <a:pt x="14592" y="5658740"/>
                  <a:pt x="14658" y="5349699"/>
                  <a:pt x="0" y="5156793"/>
                </a:cubicBezTo>
                <a:cubicBezTo>
                  <a:pt x="-14658" y="4963887"/>
                  <a:pt x="11026" y="4712913"/>
                  <a:pt x="0" y="4563533"/>
                </a:cubicBezTo>
                <a:cubicBezTo>
                  <a:pt x="-11026" y="4414153"/>
                  <a:pt x="-31837" y="4206112"/>
                  <a:pt x="0" y="3852926"/>
                </a:cubicBezTo>
                <a:cubicBezTo>
                  <a:pt x="31837" y="3499740"/>
                  <a:pt x="-9806" y="3482298"/>
                  <a:pt x="0" y="3259667"/>
                </a:cubicBezTo>
                <a:cubicBezTo>
                  <a:pt x="9806" y="3037036"/>
                  <a:pt x="-4240" y="2938978"/>
                  <a:pt x="0" y="2725081"/>
                </a:cubicBezTo>
                <a:cubicBezTo>
                  <a:pt x="4240" y="2511184"/>
                  <a:pt x="-19526" y="2412593"/>
                  <a:pt x="0" y="2190496"/>
                </a:cubicBezTo>
                <a:cubicBezTo>
                  <a:pt x="19526" y="1968400"/>
                  <a:pt x="-27393" y="1871926"/>
                  <a:pt x="0" y="1597237"/>
                </a:cubicBezTo>
                <a:cubicBezTo>
                  <a:pt x="27393" y="1322548"/>
                  <a:pt x="-31863" y="1073497"/>
                  <a:pt x="0" y="886629"/>
                </a:cubicBezTo>
                <a:cubicBezTo>
                  <a:pt x="31863" y="699761"/>
                  <a:pt x="-7704" y="261853"/>
                  <a:pt x="0" y="0"/>
                </a:cubicBezTo>
                <a:close/>
              </a:path>
              <a:path w="5724525" h="5867400" stroke="0" extrusionOk="0">
                <a:moveTo>
                  <a:pt x="0" y="0"/>
                </a:moveTo>
                <a:cubicBezTo>
                  <a:pt x="286008" y="-27767"/>
                  <a:pt x="424261" y="-6570"/>
                  <a:pt x="636058" y="0"/>
                </a:cubicBezTo>
                <a:cubicBezTo>
                  <a:pt x="847855" y="6570"/>
                  <a:pt x="904542" y="3329"/>
                  <a:pt x="1157626" y="0"/>
                </a:cubicBezTo>
                <a:cubicBezTo>
                  <a:pt x="1410710" y="-3329"/>
                  <a:pt x="1595386" y="-11887"/>
                  <a:pt x="1908175" y="0"/>
                </a:cubicBezTo>
                <a:cubicBezTo>
                  <a:pt x="2220964" y="11887"/>
                  <a:pt x="2207013" y="17198"/>
                  <a:pt x="2429743" y="0"/>
                </a:cubicBezTo>
                <a:cubicBezTo>
                  <a:pt x="2652473" y="-17198"/>
                  <a:pt x="2862179" y="-2686"/>
                  <a:pt x="3123046" y="0"/>
                </a:cubicBezTo>
                <a:cubicBezTo>
                  <a:pt x="3383913" y="2686"/>
                  <a:pt x="3574139" y="-14116"/>
                  <a:pt x="3816350" y="0"/>
                </a:cubicBezTo>
                <a:cubicBezTo>
                  <a:pt x="4058561" y="14116"/>
                  <a:pt x="4225046" y="-14944"/>
                  <a:pt x="4395163" y="0"/>
                </a:cubicBezTo>
                <a:cubicBezTo>
                  <a:pt x="4565280" y="14944"/>
                  <a:pt x="4747483" y="-7586"/>
                  <a:pt x="5031221" y="0"/>
                </a:cubicBezTo>
                <a:cubicBezTo>
                  <a:pt x="5314959" y="7586"/>
                  <a:pt x="5395652" y="8253"/>
                  <a:pt x="5724525" y="0"/>
                </a:cubicBezTo>
                <a:cubicBezTo>
                  <a:pt x="5712741" y="155175"/>
                  <a:pt x="5720211" y="417760"/>
                  <a:pt x="5724525" y="710607"/>
                </a:cubicBezTo>
                <a:cubicBezTo>
                  <a:pt x="5728839" y="1003454"/>
                  <a:pt x="5754892" y="1071393"/>
                  <a:pt x="5724525" y="1421215"/>
                </a:cubicBezTo>
                <a:cubicBezTo>
                  <a:pt x="5694158" y="1771037"/>
                  <a:pt x="5711231" y="1787226"/>
                  <a:pt x="5724525" y="1955800"/>
                </a:cubicBezTo>
                <a:cubicBezTo>
                  <a:pt x="5737819" y="2124375"/>
                  <a:pt x="5703486" y="2398574"/>
                  <a:pt x="5724525" y="2549059"/>
                </a:cubicBezTo>
                <a:cubicBezTo>
                  <a:pt x="5745564" y="2699544"/>
                  <a:pt x="5755567" y="2965657"/>
                  <a:pt x="5724525" y="3259667"/>
                </a:cubicBezTo>
                <a:cubicBezTo>
                  <a:pt x="5693483" y="3553677"/>
                  <a:pt x="5757699" y="3741743"/>
                  <a:pt x="5724525" y="4028948"/>
                </a:cubicBezTo>
                <a:cubicBezTo>
                  <a:pt x="5691351" y="4316153"/>
                  <a:pt x="5732183" y="4299753"/>
                  <a:pt x="5724525" y="4563533"/>
                </a:cubicBezTo>
                <a:cubicBezTo>
                  <a:pt x="5716867" y="4827313"/>
                  <a:pt x="5746178" y="4936712"/>
                  <a:pt x="5724525" y="5156793"/>
                </a:cubicBezTo>
                <a:cubicBezTo>
                  <a:pt x="5702872" y="5376874"/>
                  <a:pt x="5713234" y="5719029"/>
                  <a:pt x="5724525" y="5867400"/>
                </a:cubicBezTo>
                <a:cubicBezTo>
                  <a:pt x="5482199" y="5873034"/>
                  <a:pt x="5220802" y="5848252"/>
                  <a:pt x="5088467" y="5867400"/>
                </a:cubicBezTo>
                <a:cubicBezTo>
                  <a:pt x="4956132" y="5886548"/>
                  <a:pt x="4615100" y="5836215"/>
                  <a:pt x="4452408" y="5867400"/>
                </a:cubicBezTo>
                <a:cubicBezTo>
                  <a:pt x="4289716" y="5898585"/>
                  <a:pt x="4067141" y="5873934"/>
                  <a:pt x="3873595" y="5867400"/>
                </a:cubicBezTo>
                <a:cubicBezTo>
                  <a:pt x="3680049" y="5860866"/>
                  <a:pt x="3291837" y="5850454"/>
                  <a:pt x="3123046" y="5867400"/>
                </a:cubicBezTo>
                <a:cubicBezTo>
                  <a:pt x="2954255" y="5884346"/>
                  <a:pt x="2704445" y="5856009"/>
                  <a:pt x="2544233" y="5867400"/>
                </a:cubicBezTo>
                <a:cubicBezTo>
                  <a:pt x="2384021" y="5878791"/>
                  <a:pt x="2123362" y="5890573"/>
                  <a:pt x="1965420" y="5867400"/>
                </a:cubicBezTo>
                <a:cubicBezTo>
                  <a:pt x="1807478" y="5844227"/>
                  <a:pt x="1523729" y="5877539"/>
                  <a:pt x="1329362" y="5867400"/>
                </a:cubicBezTo>
                <a:cubicBezTo>
                  <a:pt x="1134995" y="5857261"/>
                  <a:pt x="1035276" y="5860610"/>
                  <a:pt x="865039" y="5867400"/>
                </a:cubicBezTo>
                <a:cubicBezTo>
                  <a:pt x="694802" y="5874190"/>
                  <a:pt x="396752" y="5898946"/>
                  <a:pt x="0" y="5867400"/>
                </a:cubicBezTo>
                <a:cubicBezTo>
                  <a:pt x="-29507" y="5607433"/>
                  <a:pt x="11642" y="5253155"/>
                  <a:pt x="0" y="5098119"/>
                </a:cubicBezTo>
                <a:cubicBezTo>
                  <a:pt x="-11642" y="4943083"/>
                  <a:pt x="-1512" y="4702103"/>
                  <a:pt x="0" y="4563533"/>
                </a:cubicBezTo>
                <a:cubicBezTo>
                  <a:pt x="1512" y="4424963"/>
                  <a:pt x="-32443" y="4162655"/>
                  <a:pt x="0" y="3911600"/>
                </a:cubicBezTo>
                <a:cubicBezTo>
                  <a:pt x="32443" y="3660545"/>
                  <a:pt x="-23150" y="3504627"/>
                  <a:pt x="0" y="3318341"/>
                </a:cubicBezTo>
                <a:cubicBezTo>
                  <a:pt x="23150" y="3132055"/>
                  <a:pt x="-10944" y="3016111"/>
                  <a:pt x="0" y="2842429"/>
                </a:cubicBezTo>
                <a:cubicBezTo>
                  <a:pt x="10944" y="2668747"/>
                  <a:pt x="34634" y="2334758"/>
                  <a:pt x="0" y="2131822"/>
                </a:cubicBezTo>
                <a:cubicBezTo>
                  <a:pt x="-34634" y="1928886"/>
                  <a:pt x="-8720" y="1685639"/>
                  <a:pt x="0" y="1362541"/>
                </a:cubicBezTo>
                <a:cubicBezTo>
                  <a:pt x="8720" y="1039443"/>
                  <a:pt x="-36812" y="918890"/>
                  <a:pt x="0" y="593259"/>
                </a:cubicBezTo>
                <a:cubicBezTo>
                  <a:pt x="36812" y="267628"/>
                  <a:pt x="-20389" y="136409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11" name="Puščica: petkotnik 10">
            <a:extLst>
              <a:ext uri="{FF2B5EF4-FFF2-40B4-BE49-F238E27FC236}">
                <a16:creationId xmlns:a16="http://schemas.microsoft.com/office/drawing/2014/main" id="{34335ACA-A517-8EB1-5541-D4D9F4BAAF0A}"/>
              </a:ext>
            </a:extLst>
          </p:cNvPr>
          <p:cNvSpPr/>
          <p:nvPr/>
        </p:nvSpPr>
        <p:spPr>
          <a:xfrm>
            <a:off x="3291841" y="2926080"/>
            <a:ext cx="1549100" cy="1947134"/>
          </a:xfrm>
          <a:prstGeom prst="homePlat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23.1</a:t>
            </a:r>
            <a:endParaRPr lang="en-SI" sz="4000" dirty="0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B4218D0-2BC2-3CB0-8521-6B3EF76EBDCE}"/>
              </a:ext>
            </a:extLst>
          </p:cNvPr>
          <p:cNvSpPr txBox="1"/>
          <p:nvPr/>
        </p:nvSpPr>
        <p:spPr>
          <a:xfrm>
            <a:off x="1549137" y="6378994"/>
            <a:ext cx="18933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APEX 22.2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AFAADB22-CF80-E0A4-0733-02B885DB18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857" y="1449538"/>
            <a:ext cx="2088296" cy="4929455"/>
          </a:xfrm>
          <a:custGeom>
            <a:avLst/>
            <a:gdLst>
              <a:gd name="connsiteX0" fmla="*/ 0 w 2088296"/>
              <a:gd name="connsiteY0" fmla="*/ 0 h 4929455"/>
              <a:gd name="connsiteX1" fmla="*/ 696099 w 2088296"/>
              <a:gd name="connsiteY1" fmla="*/ 0 h 4929455"/>
              <a:gd name="connsiteX2" fmla="*/ 1329548 w 2088296"/>
              <a:gd name="connsiteY2" fmla="*/ 0 h 4929455"/>
              <a:gd name="connsiteX3" fmla="*/ 2088296 w 2088296"/>
              <a:gd name="connsiteY3" fmla="*/ 0 h 4929455"/>
              <a:gd name="connsiteX4" fmla="*/ 2088296 w 2088296"/>
              <a:gd name="connsiteY4" fmla="*/ 714771 h 4929455"/>
              <a:gd name="connsiteX5" fmla="*/ 2088296 w 2088296"/>
              <a:gd name="connsiteY5" fmla="*/ 1330953 h 4929455"/>
              <a:gd name="connsiteX6" fmla="*/ 2088296 w 2088296"/>
              <a:gd name="connsiteY6" fmla="*/ 1897840 h 4929455"/>
              <a:gd name="connsiteX7" fmla="*/ 2088296 w 2088296"/>
              <a:gd name="connsiteY7" fmla="*/ 2514022 h 4929455"/>
              <a:gd name="connsiteX8" fmla="*/ 2088296 w 2088296"/>
              <a:gd name="connsiteY8" fmla="*/ 3228793 h 4929455"/>
              <a:gd name="connsiteX9" fmla="*/ 2088296 w 2088296"/>
              <a:gd name="connsiteY9" fmla="*/ 3697091 h 4929455"/>
              <a:gd name="connsiteX10" fmla="*/ 2088296 w 2088296"/>
              <a:gd name="connsiteY10" fmla="*/ 4165389 h 4929455"/>
              <a:gd name="connsiteX11" fmla="*/ 2088296 w 2088296"/>
              <a:gd name="connsiteY11" fmla="*/ 4929455 h 4929455"/>
              <a:gd name="connsiteX12" fmla="*/ 1454846 w 2088296"/>
              <a:gd name="connsiteY12" fmla="*/ 4929455 h 4929455"/>
              <a:gd name="connsiteX13" fmla="*/ 716982 w 2088296"/>
              <a:gd name="connsiteY13" fmla="*/ 4929455 h 4929455"/>
              <a:gd name="connsiteX14" fmla="*/ 0 w 2088296"/>
              <a:gd name="connsiteY14" fmla="*/ 4929455 h 4929455"/>
              <a:gd name="connsiteX15" fmla="*/ 0 w 2088296"/>
              <a:gd name="connsiteY15" fmla="*/ 4214684 h 4929455"/>
              <a:gd name="connsiteX16" fmla="*/ 0 w 2088296"/>
              <a:gd name="connsiteY16" fmla="*/ 3499913 h 4929455"/>
              <a:gd name="connsiteX17" fmla="*/ 0 w 2088296"/>
              <a:gd name="connsiteY17" fmla="*/ 2883731 h 4929455"/>
              <a:gd name="connsiteX18" fmla="*/ 0 w 2088296"/>
              <a:gd name="connsiteY18" fmla="*/ 2218255 h 4929455"/>
              <a:gd name="connsiteX19" fmla="*/ 0 w 2088296"/>
              <a:gd name="connsiteY19" fmla="*/ 1651367 h 4929455"/>
              <a:gd name="connsiteX20" fmla="*/ 0 w 2088296"/>
              <a:gd name="connsiteY20" fmla="*/ 1084480 h 4929455"/>
              <a:gd name="connsiteX21" fmla="*/ 0 w 2088296"/>
              <a:gd name="connsiteY21" fmla="*/ 566887 h 4929455"/>
              <a:gd name="connsiteX22" fmla="*/ 0 w 2088296"/>
              <a:gd name="connsiteY22" fmla="*/ 0 h 492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88296" h="4929455" fill="none" extrusionOk="0">
                <a:moveTo>
                  <a:pt x="0" y="0"/>
                </a:moveTo>
                <a:cubicBezTo>
                  <a:pt x="183896" y="1710"/>
                  <a:pt x="440971" y="-11571"/>
                  <a:pt x="696099" y="0"/>
                </a:cubicBezTo>
                <a:cubicBezTo>
                  <a:pt x="951227" y="11571"/>
                  <a:pt x="1132810" y="24487"/>
                  <a:pt x="1329548" y="0"/>
                </a:cubicBezTo>
                <a:cubicBezTo>
                  <a:pt x="1526286" y="-24487"/>
                  <a:pt x="1855286" y="-25496"/>
                  <a:pt x="2088296" y="0"/>
                </a:cubicBezTo>
                <a:cubicBezTo>
                  <a:pt x="2095508" y="173597"/>
                  <a:pt x="2081495" y="466987"/>
                  <a:pt x="2088296" y="714771"/>
                </a:cubicBezTo>
                <a:cubicBezTo>
                  <a:pt x="2095097" y="962555"/>
                  <a:pt x="2116347" y="1050242"/>
                  <a:pt x="2088296" y="1330953"/>
                </a:cubicBezTo>
                <a:cubicBezTo>
                  <a:pt x="2060245" y="1611664"/>
                  <a:pt x="2087376" y="1627858"/>
                  <a:pt x="2088296" y="1897840"/>
                </a:cubicBezTo>
                <a:cubicBezTo>
                  <a:pt x="2089216" y="2167822"/>
                  <a:pt x="2109479" y="2314248"/>
                  <a:pt x="2088296" y="2514022"/>
                </a:cubicBezTo>
                <a:cubicBezTo>
                  <a:pt x="2067113" y="2713796"/>
                  <a:pt x="2071099" y="2941171"/>
                  <a:pt x="2088296" y="3228793"/>
                </a:cubicBezTo>
                <a:cubicBezTo>
                  <a:pt x="2105493" y="3516415"/>
                  <a:pt x="2102196" y="3585564"/>
                  <a:pt x="2088296" y="3697091"/>
                </a:cubicBezTo>
                <a:cubicBezTo>
                  <a:pt x="2074396" y="3808618"/>
                  <a:pt x="2088415" y="4024884"/>
                  <a:pt x="2088296" y="4165389"/>
                </a:cubicBezTo>
                <a:cubicBezTo>
                  <a:pt x="2088177" y="4305894"/>
                  <a:pt x="2064878" y="4624952"/>
                  <a:pt x="2088296" y="4929455"/>
                </a:cubicBezTo>
                <a:cubicBezTo>
                  <a:pt x="1783395" y="4932268"/>
                  <a:pt x="1651351" y="4921673"/>
                  <a:pt x="1454846" y="4929455"/>
                </a:cubicBezTo>
                <a:cubicBezTo>
                  <a:pt x="1258341" y="4937238"/>
                  <a:pt x="969042" y="4947106"/>
                  <a:pt x="716982" y="4929455"/>
                </a:cubicBezTo>
                <a:cubicBezTo>
                  <a:pt x="464922" y="4911804"/>
                  <a:pt x="264222" y="4950795"/>
                  <a:pt x="0" y="4929455"/>
                </a:cubicBezTo>
                <a:cubicBezTo>
                  <a:pt x="-31165" y="4725169"/>
                  <a:pt x="22786" y="4443050"/>
                  <a:pt x="0" y="4214684"/>
                </a:cubicBezTo>
                <a:cubicBezTo>
                  <a:pt x="-22786" y="3986318"/>
                  <a:pt x="11569" y="3770433"/>
                  <a:pt x="0" y="3499913"/>
                </a:cubicBezTo>
                <a:cubicBezTo>
                  <a:pt x="-11569" y="3229393"/>
                  <a:pt x="9925" y="3172417"/>
                  <a:pt x="0" y="2883731"/>
                </a:cubicBezTo>
                <a:cubicBezTo>
                  <a:pt x="-9925" y="2595045"/>
                  <a:pt x="29727" y="2364709"/>
                  <a:pt x="0" y="2218255"/>
                </a:cubicBezTo>
                <a:cubicBezTo>
                  <a:pt x="-29727" y="2071801"/>
                  <a:pt x="82" y="1768837"/>
                  <a:pt x="0" y="1651367"/>
                </a:cubicBezTo>
                <a:cubicBezTo>
                  <a:pt x="-82" y="1533897"/>
                  <a:pt x="12805" y="1237636"/>
                  <a:pt x="0" y="1084480"/>
                </a:cubicBezTo>
                <a:cubicBezTo>
                  <a:pt x="-12805" y="931324"/>
                  <a:pt x="11436" y="797533"/>
                  <a:pt x="0" y="566887"/>
                </a:cubicBezTo>
                <a:cubicBezTo>
                  <a:pt x="-11436" y="336241"/>
                  <a:pt x="-10668" y="240143"/>
                  <a:pt x="0" y="0"/>
                </a:cubicBezTo>
                <a:close/>
              </a:path>
              <a:path w="2088296" h="4929455" stroke="0" extrusionOk="0">
                <a:moveTo>
                  <a:pt x="0" y="0"/>
                </a:moveTo>
                <a:cubicBezTo>
                  <a:pt x="205557" y="22817"/>
                  <a:pt x="523105" y="-20641"/>
                  <a:pt x="696099" y="0"/>
                </a:cubicBezTo>
                <a:cubicBezTo>
                  <a:pt x="869093" y="20641"/>
                  <a:pt x="1075224" y="-3475"/>
                  <a:pt x="1350431" y="0"/>
                </a:cubicBezTo>
                <a:cubicBezTo>
                  <a:pt x="1625638" y="3475"/>
                  <a:pt x="1863422" y="-14796"/>
                  <a:pt x="2088296" y="0"/>
                </a:cubicBezTo>
                <a:cubicBezTo>
                  <a:pt x="2065685" y="163660"/>
                  <a:pt x="2084219" y="372858"/>
                  <a:pt x="2088296" y="517593"/>
                </a:cubicBezTo>
                <a:cubicBezTo>
                  <a:pt x="2092373" y="662328"/>
                  <a:pt x="2055230" y="976799"/>
                  <a:pt x="2088296" y="1232364"/>
                </a:cubicBezTo>
                <a:cubicBezTo>
                  <a:pt x="2121362" y="1487929"/>
                  <a:pt x="2102032" y="1579376"/>
                  <a:pt x="2088296" y="1799251"/>
                </a:cubicBezTo>
                <a:cubicBezTo>
                  <a:pt x="2074560" y="2019126"/>
                  <a:pt x="2078581" y="2257744"/>
                  <a:pt x="2088296" y="2514022"/>
                </a:cubicBezTo>
                <a:cubicBezTo>
                  <a:pt x="2098011" y="2770300"/>
                  <a:pt x="2096118" y="2893324"/>
                  <a:pt x="2088296" y="3228793"/>
                </a:cubicBezTo>
                <a:cubicBezTo>
                  <a:pt x="2080474" y="3564262"/>
                  <a:pt x="2069159" y="3521564"/>
                  <a:pt x="2088296" y="3795680"/>
                </a:cubicBezTo>
                <a:cubicBezTo>
                  <a:pt x="2107433" y="4069796"/>
                  <a:pt x="2087917" y="4199227"/>
                  <a:pt x="2088296" y="4362568"/>
                </a:cubicBezTo>
                <a:cubicBezTo>
                  <a:pt x="2088675" y="4525909"/>
                  <a:pt x="2071841" y="4801501"/>
                  <a:pt x="2088296" y="4929455"/>
                </a:cubicBezTo>
                <a:cubicBezTo>
                  <a:pt x="1781825" y="4938787"/>
                  <a:pt x="1696724" y="4899270"/>
                  <a:pt x="1433963" y="4929455"/>
                </a:cubicBezTo>
                <a:cubicBezTo>
                  <a:pt x="1171202" y="4959640"/>
                  <a:pt x="1072294" y="4952763"/>
                  <a:pt x="800513" y="4929455"/>
                </a:cubicBezTo>
                <a:cubicBezTo>
                  <a:pt x="528732" y="4906148"/>
                  <a:pt x="321725" y="4891244"/>
                  <a:pt x="0" y="4929455"/>
                </a:cubicBezTo>
                <a:cubicBezTo>
                  <a:pt x="-10318" y="4679592"/>
                  <a:pt x="29183" y="4424270"/>
                  <a:pt x="0" y="4214684"/>
                </a:cubicBezTo>
                <a:cubicBezTo>
                  <a:pt x="-29183" y="4005098"/>
                  <a:pt x="26551" y="3886158"/>
                  <a:pt x="0" y="3647797"/>
                </a:cubicBezTo>
                <a:cubicBezTo>
                  <a:pt x="-26551" y="3409436"/>
                  <a:pt x="-6383" y="3209387"/>
                  <a:pt x="0" y="2933026"/>
                </a:cubicBezTo>
                <a:cubicBezTo>
                  <a:pt x="6383" y="2656665"/>
                  <a:pt x="-19307" y="2653225"/>
                  <a:pt x="0" y="2464728"/>
                </a:cubicBezTo>
                <a:cubicBezTo>
                  <a:pt x="19307" y="2276231"/>
                  <a:pt x="9171" y="2124885"/>
                  <a:pt x="0" y="1947135"/>
                </a:cubicBezTo>
                <a:cubicBezTo>
                  <a:pt x="-9171" y="1769385"/>
                  <a:pt x="7819" y="1568520"/>
                  <a:pt x="0" y="1429542"/>
                </a:cubicBezTo>
                <a:cubicBezTo>
                  <a:pt x="-7819" y="1290564"/>
                  <a:pt x="21660" y="939553"/>
                  <a:pt x="0" y="714771"/>
                </a:cubicBezTo>
                <a:cubicBezTo>
                  <a:pt x="-21660" y="489989"/>
                  <a:pt x="6840" y="151253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396414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BE3F3C7-F934-45AE-83FE-22682868A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3" y="1888621"/>
            <a:ext cx="11351732" cy="4378288"/>
          </a:xfrm>
          <a:custGeom>
            <a:avLst/>
            <a:gdLst>
              <a:gd name="connsiteX0" fmla="*/ 0 w 11351732"/>
              <a:gd name="connsiteY0" fmla="*/ 0 h 4378288"/>
              <a:gd name="connsiteX1" fmla="*/ 667749 w 11351732"/>
              <a:gd name="connsiteY1" fmla="*/ 0 h 4378288"/>
              <a:gd name="connsiteX2" fmla="*/ 1335498 w 11351732"/>
              <a:gd name="connsiteY2" fmla="*/ 0 h 4378288"/>
              <a:gd name="connsiteX3" fmla="*/ 2116764 w 11351732"/>
              <a:gd name="connsiteY3" fmla="*/ 0 h 4378288"/>
              <a:gd name="connsiteX4" fmla="*/ 2898030 w 11351732"/>
              <a:gd name="connsiteY4" fmla="*/ 0 h 4378288"/>
              <a:gd name="connsiteX5" fmla="*/ 3225227 w 11351732"/>
              <a:gd name="connsiteY5" fmla="*/ 0 h 4378288"/>
              <a:gd name="connsiteX6" fmla="*/ 3779459 w 11351732"/>
              <a:gd name="connsiteY6" fmla="*/ 0 h 4378288"/>
              <a:gd name="connsiteX7" fmla="*/ 4560725 w 11351732"/>
              <a:gd name="connsiteY7" fmla="*/ 0 h 4378288"/>
              <a:gd name="connsiteX8" fmla="*/ 5455509 w 11351732"/>
              <a:gd name="connsiteY8" fmla="*/ 0 h 4378288"/>
              <a:gd name="connsiteX9" fmla="*/ 6350292 w 11351732"/>
              <a:gd name="connsiteY9" fmla="*/ 0 h 4378288"/>
              <a:gd name="connsiteX10" fmla="*/ 6791007 w 11351732"/>
              <a:gd name="connsiteY10" fmla="*/ 0 h 4378288"/>
              <a:gd name="connsiteX11" fmla="*/ 7118204 w 11351732"/>
              <a:gd name="connsiteY11" fmla="*/ 0 h 4378288"/>
              <a:gd name="connsiteX12" fmla="*/ 7558918 w 11351732"/>
              <a:gd name="connsiteY12" fmla="*/ 0 h 4378288"/>
              <a:gd name="connsiteX13" fmla="*/ 8226667 w 11351732"/>
              <a:gd name="connsiteY13" fmla="*/ 0 h 4378288"/>
              <a:gd name="connsiteX14" fmla="*/ 8894416 w 11351732"/>
              <a:gd name="connsiteY14" fmla="*/ 0 h 4378288"/>
              <a:gd name="connsiteX15" fmla="*/ 9221613 w 11351732"/>
              <a:gd name="connsiteY15" fmla="*/ 0 h 4378288"/>
              <a:gd name="connsiteX16" fmla="*/ 9775844 w 11351732"/>
              <a:gd name="connsiteY16" fmla="*/ 0 h 4378288"/>
              <a:gd name="connsiteX17" fmla="*/ 10670628 w 11351732"/>
              <a:gd name="connsiteY17" fmla="*/ 0 h 4378288"/>
              <a:gd name="connsiteX18" fmla="*/ 11351732 w 11351732"/>
              <a:gd name="connsiteY18" fmla="*/ 0 h 4378288"/>
              <a:gd name="connsiteX19" fmla="*/ 11351732 w 11351732"/>
              <a:gd name="connsiteY19" fmla="*/ 537904 h 4378288"/>
              <a:gd name="connsiteX20" fmla="*/ 11351732 w 11351732"/>
              <a:gd name="connsiteY20" fmla="*/ 1032025 h 4378288"/>
              <a:gd name="connsiteX21" fmla="*/ 11351732 w 11351732"/>
              <a:gd name="connsiteY21" fmla="*/ 1526146 h 4378288"/>
              <a:gd name="connsiteX22" fmla="*/ 11351732 w 11351732"/>
              <a:gd name="connsiteY22" fmla="*/ 2195399 h 4378288"/>
              <a:gd name="connsiteX23" fmla="*/ 11351732 w 11351732"/>
              <a:gd name="connsiteY23" fmla="*/ 2777086 h 4378288"/>
              <a:gd name="connsiteX24" fmla="*/ 11351732 w 11351732"/>
              <a:gd name="connsiteY24" fmla="*/ 3446338 h 4378288"/>
              <a:gd name="connsiteX25" fmla="*/ 11351732 w 11351732"/>
              <a:gd name="connsiteY25" fmla="*/ 4378288 h 4378288"/>
              <a:gd name="connsiteX26" fmla="*/ 10570466 w 11351732"/>
              <a:gd name="connsiteY26" fmla="*/ 4378288 h 4378288"/>
              <a:gd name="connsiteX27" fmla="*/ 10129751 w 11351732"/>
              <a:gd name="connsiteY27" fmla="*/ 4378288 h 4378288"/>
              <a:gd name="connsiteX28" fmla="*/ 9689037 w 11351732"/>
              <a:gd name="connsiteY28" fmla="*/ 4378288 h 4378288"/>
              <a:gd name="connsiteX29" fmla="*/ 8794254 w 11351732"/>
              <a:gd name="connsiteY29" fmla="*/ 4378288 h 4378288"/>
              <a:gd name="connsiteX30" fmla="*/ 8126505 w 11351732"/>
              <a:gd name="connsiteY30" fmla="*/ 4378288 h 4378288"/>
              <a:gd name="connsiteX31" fmla="*/ 7799308 w 11351732"/>
              <a:gd name="connsiteY31" fmla="*/ 4378288 h 4378288"/>
              <a:gd name="connsiteX32" fmla="*/ 7358593 w 11351732"/>
              <a:gd name="connsiteY32" fmla="*/ 4378288 h 4378288"/>
              <a:gd name="connsiteX33" fmla="*/ 6577327 w 11351732"/>
              <a:gd name="connsiteY33" fmla="*/ 4378288 h 4378288"/>
              <a:gd name="connsiteX34" fmla="*/ 6136613 w 11351732"/>
              <a:gd name="connsiteY34" fmla="*/ 4378288 h 4378288"/>
              <a:gd name="connsiteX35" fmla="*/ 5355347 w 11351732"/>
              <a:gd name="connsiteY35" fmla="*/ 4378288 h 4378288"/>
              <a:gd name="connsiteX36" fmla="*/ 5028150 w 11351732"/>
              <a:gd name="connsiteY36" fmla="*/ 4378288 h 4378288"/>
              <a:gd name="connsiteX37" fmla="*/ 4360401 w 11351732"/>
              <a:gd name="connsiteY37" fmla="*/ 4378288 h 4378288"/>
              <a:gd name="connsiteX38" fmla="*/ 3806169 w 11351732"/>
              <a:gd name="connsiteY38" fmla="*/ 4378288 h 4378288"/>
              <a:gd name="connsiteX39" fmla="*/ 3138420 w 11351732"/>
              <a:gd name="connsiteY39" fmla="*/ 4378288 h 4378288"/>
              <a:gd name="connsiteX40" fmla="*/ 2470671 w 11351732"/>
              <a:gd name="connsiteY40" fmla="*/ 4378288 h 4378288"/>
              <a:gd name="connsiteX41" fmla="*/ 1802922 w 11351732"/>
              <a:gd name="connsiteY41" fmla="*/ 4378288 h 4378288"/>
              <a:gd name="connsiteX42" fmla="*/ 1021656 w 11351732"/>
              <a:gd name="connsiteY42" fmla="*/ 4378288 h 4378288"/>
              <a:gd name="connsiteX43" fmla="*/ 694459 w 11351732"/>
              <a:gd name="connsiteY43" fmla="*/ 4378288 h 4378288"/>
              <a:gd name="connsiteX44" fmla="*/ 0 w 11351732"/>
              <a:gd name="connsiteY44" fmla="*/ 4378288 h 4378288"/>
              <a:gd name="connsiteX45" fmla="*/ 0 w 11351732"/>
              <a:gd name="connsiteY45" fmla="*/ 3709035 h 4378288"/>
              <a:gd name="connsiteX46" fmla="*/ 0 w 11351732"/>
              <a:gd name="connsiteY46" fmla="*/ 3083566 h 4378288"/>
              <a:gd name="connsiteX47" fmla="*/ 0 w 11351732"/>
              <a:gd name="connsiteY47" fmla="*/ 2589445 h 4378288"/>
              <a:gd name="connsiteX48" fmla="*/ 0 w 11351732"/>
              <a:gd name="connsiteY48" fmla="*/ 2051541 h 4378288"/>
              <a:gd name="connsiteX49" fmla="*/ 0 w 11351732"/>
              <a:gd name="connsiteY49" fmla="*/ 1338505 h 4378288"/>
              <a:gd name="connsiteX50" fmla="*/ 0 w 11351732"/>
              <a:gd name="connsiteY50" fmla="*/ 844384 h 4378288"/>
              <a:gd name="connsiteX51" fmla="*/ 0 w 11351732"/>
              <a:gd name="connsiteY51" fmla="*/ 0 h 437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351732" h="4378288" fill="none" extrusionOk="0">
                <a:moveTo>
                  <a:pt x="0" y="0"/>
                </a:moveTo>
                <a:cubicBezTo>
                  <a:pt x="306240" y="12215"/>
                  <a:pt x="523811" y="375"/>
                  <a:pt x="667749" y="0"/>
                </a:cubicBezTo>
                <a:cubicBezTo>
                  <a:pt x="811687" y="-375"/>
                  <a:pt x="1024928" y="-10902"/>
                  <a:pt x="1335498" y="0"/>
                </a:cubicBezTo>
                <a:cubicBezTo>
                  <a:pt x="1646068" y="10902"/>
                  <a:pt x="1877640" y="36052"/>
                  <a:pt x="2116764" y="0"/>
                </a:cubicBezTo>
                <a:cubicBezTo>
                  <a:pt x="2355888" y="-36052"/>
                  <a:pt x="2697771" y="-23701"/>
                  <a:pt x="2898030" y="0"/>
                </a:cubicBezTo>
                <a:cubicBezTo>
                  <a:pt x="3098289" y="23701"/>
                  <a:pt x="3083882" y="-3976"/>
                  <a:pt x="3225227" y="0"/>
                </a:cubicBezTo>
                <a:cubicBezTo>
                  <a:pt x="3366572" y="3976"/>
                  <a:pt x="3592995" y="-713"/>
                  <a:pt x="3779459" y="0"/>
                </a:cubicBezTo>
                <a:cubicBezTo>
                  <a:pt x="3965923" y="713"/>
                  <a:pt x="4313294" y="7274"/>
                  <a:pt x="4560725" y="0"/>
                </a:cubicBezTo>
                <a:cubicBezTo>
                  <a:pt x="4808156" y="-7274"/>
                  <a:pt x="5244473" y="35902"/>
                  <a:pt x="5455509" y="0"/>
                </a:cubicBezTo>
                <a:cubicBezTo>
                  <a:pt x="5666545" y="-35902"/>
                  <a:pt x="6101417" y="-37493"/>
                  <a:pt x="6350292" y="0"/>
                </a:cubicBezTo>
                <a:cubicBezTo>
                  <a:pt x="6599167" y="37493"/>
                  <a:pt x="6594483" y="17379"/>
                  <a:pt x="6791007" y="0"/>
                </a:cubicBezTo>
                <a:cubicBezTo>
                  <a:pt x="6987532" y="-17379"/>
                  <a:pt x="7017564" y="4995"/>
                  <a:pt x="7118204" y="0"/>
                </a:cubicBezTo>
                <a:cubicBezTo>
                  <a:pt x="7218844" y="-4995"/>
                  <a:pt x="7368361" y="-12030"/>
                  <a:pt x="7558918" y="0"/>
                </a:cubicBezTo>
                <a:cubicBezTo>
                  <a:pt x="7749475" y="12030"/>
                  <a:pt x="8046984" y="-17938"/>
                  <a:pt x="8226667" y="0"/>
                </a:cubicBezTo>
                <a:cubicBezTo>
                  <a:pt x="8406350" y="17938"/>
                  <a:pt x="8610518" y="2727"/>
                  <a:pt x="8894416" y="0"/>
                </a:cubicBezTo>
                <a:cubicBezTo>
                  <a:pt x="9178314" y="-2727"/>
                  <a:pt x="9084894" y="12574"/>
                  <a:pt x="9221613" y="0"/>
                </a:cubicBezTo>
                <a:cubicBezTo>
                  <a:pt x="9358332" y="-12574"/>
                  <a:pt x="9603594" y="-13023"/>
                  <a:pt x="9775844" y="0"/>
                </a:cubicBezTo>
                <a:cubicBezTo>
                  <a:pt x="9948094" y="13023"/>
                  <a:pt x="10394943" y="-14057"/>
                  <a:pt x="10670628" y="0"/>
                </a:cubicBezTo>
                <a:cubicBezTo>
                  <a:pt x="10946313" y="14057"/>
                  <a:pt x="11107225" y="-14453"/>
                  <a:pt x="11351732" y="0"/>
                </a:cubicBezTo>
                <a:cubicBezTo>
                  <a:pt x="11362633" y="122299"/>
                  <a:pt x="11365226" y="347470"/>
                  <a:pt x="11351732" y="537904"/>
                </a:cubicBezTo>
                <a:cubicBezTo>
                  <a:pt x="11338238" y="728338"/>
                  <a:pt x="11368834" y="812855"/>
                  <a:pt x="11351732" y="1032025"/>
                </a:cubicBezTo>
                <a:cubicBezTo>
                  <a:pt x="11334630" y="1251195"/>
                  <a:pt x="11355536" y="1401273"/>
                  <a:pt x="11351732" y="1526146"/>
                </a:cubicBezTo>
                <a:cubicBezTo>
                  <a:pt x="11347928" y="1651019"/>
                  <a:pt x="11355824" y="1980436"/>
                  <a:pt x="11351732" y="2195399"/>
                </a:cubicBezTo>
                <a:cubicBezTo>
                  <a:pt x="11347640" y="2410362"/>
                  <a:pt x="11343557" y="2486732"/>
                  <a:pt x="11351732" y="2777086"/>
                </a:cubicBezTo>
                <a:cubicBezTo>
                  <a:pt x="11359907" y="3067440"/>
                  <a:pt x="11373615" y="3142222"/>
                  <a:pt x="11351732" y="3446338"/>
                </a:cubicBezTo>
                <a:cubicBezTo>
                  <a:pt x="11329849" y="3750454"/>
                  <a:pt x="11392698" y="4089325"/>
                  <a:pt x="11351732" y="4378288"/>
                </a:cubicBezTo>
                <a:cubicBezTo>
                  <a:pt x="11186098" y="4377107"/>
                  <a:pt x="10934668" y="4367744"/>
                  <a:pt x="10570466" y="4378288"/>
                </a:cubicBezTo>
                <a:cubicBezTo>
                  <a:pt x="10206264" y="4388832"/>
                  <a:pt x="10235893" y="4381295"/>
                  <a:pt x="10129751" y="4378288"/>
                </a:cubicBezTo>
                <a:cubicBezTo>
                  <a:pt x="10023609" y="4375281"/>
                  <a:pt x="9870837" y="4362913"/>
                  <a:pt x="9689037" y="4378288"/>
                </a:cubicBezTo>
                <a:cubicBezTo>
                  <a:pt x="9507237" y="4393663"/>
                  <a:pt x="8996024" y="4373208"/>
                  <a:pt x="8794254" y="4378288"/>
                </a:cubicBezTo>
                <a:cubicBezTo>
                  <a:pt x="8592484" y="4383368"/>
                  <a:pt x="8276366" y="4371957"/>
                  <a:pt x="8126505" y="4378288"/>
                </a:cubicBezTo>
                <a:cubicBezTo>
                  <a:pt x="7976644" y="4384619"/>
                  <a:pt x="7939750" y="4377440"/>
                  <a:pt x="7799308" y="4378288"/>
                </a:cubicBezTo>
                <a:cubicBezTo>
                  <a:pt x="7658866" y="4379136"/>
                  <a:pt x="7507886" y="4359193"/>
                  <a:pt x="7358593" y="4378288"/>
                </a:cubicBezTo>
                <a:cubicBezTo>
                  <a:pt x="7209301" y="4397383"/>
                  <a:pt x="6845789" y="4385384"/>
                  <a:pt x="6577327" y="4378288"/>
                </a:cubicBezTo>
                <a:cubicBezTo>
                  <a:pt x="6308865" y="4371192"/>
                  <a:pt x="6259888" y="4357797"/>
                  <a:pt x="6136613" y="4378288"/>
                </a:cubicBezTo>
                <a:cubicBezTo>
                  <a:pt x="6013338" y="4398779"/>
                  <a:pt x="5653226" y="4358955"/>
                  <a:pt x="5355347" y="4378288"/>
                </a:cubicBezTo>
                <a:cubicBezTo>
                  <a:pt x="5057468" y="4397621"/>
                  <a:pt x="5127629" y="4362892"/>
                  <a:pt x="5028150" y="4378288"/>
                </a:cubicBezTo>
                <a:cubicBezTo>
                  <a:pt x="4928671" y="4393684"/>
                  <a:pt x="4531632" y="4369154"/>
                  <a:pt x="4360401" y="4378288"/>
                </a:cubicBezTo>
                <a:cubicBezTo>
                  <a:pt x="4189170" y="4387422"/>
                  <a:pt x="3929411" y="4383810"/>
                  <a:pt x="3806169" y="4378288"/>
                </a:cubicBezTo>
                <a:cubicBezTo>
                  <a:pt x="3682927" y="4372766"/>
                  <a:pt x="3312719" y="4347166"/>
                  <a:pt x="3138420" y="4378288"/>
                </a:cubicBezTo>
                <a:cubicBezTo>
                  <a:pt x="2964121" y="4409410"/>
                  <a:pt x="2658024" y="4357991"/>
                  <a:pt x="2470671" y="4378288"/>
                </a:cubicBezTo>
                <a:cubicBezTo>
                  <a:pt x="2283318" y="4398585"/>
                  <a:pt x="2087350" y="4357875"/>
                  <a:pt x="1802922" y="4378288"/>
                </a:cubicBezTo>
                <a:cubicBezTo>
                  <a:pt x="1518494" y="4398701"/>
                  <a:pt x="1388593" y="4363925"/>
                  <a:pt x="1021656" y="4378288"/>
                </a:cubicBezTo>
                <a:cubicBezTo>
                  <a:pt x="654719" y="4392651"/>
                  <a:pt x="816064" y="4389297"/>
                  <a:pt x="694459" y="4378288"/>
                </a:cubicBezTo>
                <a:cubicBezTo>
                  <a:pt x="572854" y="4367279"/>
                  <a:pt x="267722" y="4393271"/>
                  <a:pt x="0" y="4378288"/>
                </a:cubicBezTo>
                <a:cubicBezTo>
                  <a:pt x="9431" y="4151394"/>
                  <a:pt x="-32347" y="4010316"/>
                  <a:pt x="0" y="3709035"/>
                </a:cubicBezTo>
                <a:cubicBezTo>
                  <a:pt x="32347" y="3407754"/>
                  <a:pt x="-12807" y="3274225"/>
                  <a:pt x="0" y="3083566"/>
                </a:cubicBezTo>
                <a:cubicBezTo>
                  <a:pt x="12807" y="2892907"/>
                  <a:pt x="7116" y="2703083"/>
                  <a:pt x="0" y="2589445"/>
                </a:cubicBezTo>
                <a:cubicBezTo>
                  <a:pt x="-7116" y="2475807"/>
                  <a:pt x="-25983" y="2176691"/>
                  <a:pt x="0" y="2051541"/>
                </a:cubicBezTo>
                <a:cubicBezTo>
                  <a:pt x="25983" y="1926391"/>
                  <a:pt x="6021" y="1500325"/>
                  <a:pt x="0" y="1338505"/>
                </a:cubicBezTo>
                <a:cubicBezTo>
                  <a:pt x="-6021" y="1176685"/>
                  <a:pt x="12562" y="1079715"/>
                  <a:pt x="0" y="844384"/>
                </a:cubicBezTo>
                <a:cubicBezTo>
                  <a:pt x="-12562" y="609053"/>
                  <a:pt x="6457" y="419931"/>
                  <a:pt x="0" y="0"/>
                </a:cubicBezTo>
                <a:close/>
              </a:path>
              <a:path w="11351732" h="4378288" stroke="0" extrusionOk="0">
                <a:moveTo>
                  <a:pt x="0" y="0"/>
                </a:moveTo>
                <a:cubicBezTo>
                  <a:pt x="422585" y="-39192"/>
                  <a:pt x="710378" y="-4925"/>
                  <a:pt x="894784" y="0"/>
                </a:cubicBezTo>
                <a:cubicBezTo>
                  <a:pt x="1079190" y="4925"/>
                  <a:pt x="1278185" y="22934"/>
                  <a:pt x="1562533" y="0"/>
                </a:cubicBezTo>
                <a:cubicBezTo>
                  <a:pt x="1846881" y="-22934"/>
                  <a:pt x="1821476" y="-14239"/>
                  <a:pt x="2003247" y="0"/>
                </a:cubicBezTo>
                <a:cubicBezTo>
                  <a:pt x="2185018" y="14239"/>
                  <a:pt x="2354171" y="-29918"/>
                  <a:pt x="2670996" y="0"/>
                </a:cubicBezTo>
                <a:cubicBezTo>
                  <a:pt x="2987821" y="29918"/>
                  <a:pt x="3263198" y="37028"/>
                  <a:pt x="3565779" y="0"/>
                </a:cubicBezTo>
                <a:cubicBezTo>
                  <a:pt x="3868360" y="-37028"/>
                  <a:pt x="3811355" y="-11054"/>
                  <a:pt x="4006494" y="0"/>
                </a:cubicBezTo>
                <a:cubicBezTo>
                  <a:pt x="4201633" y="11054"/>
                  <a:pt x="4220472" y="-15447"/>
                  <a:pt x="4333691" y="0"/>
                </a:cubicBezTo>
                <a:cubicBezTo>
                  <a:pt x="4446910" y="15447"/>
                  <a:pt x="4800353" y="18885"/>
                  <a:pt x="5001440" y="0"/>
                </a:cubicBezTo>
                <a:cubicBezTo>
                  <a:pt x="5202527" y="-18885"/>
                  <a:pt x="5338854" y="20106"/>
                  <a:pt x="5669189" y="0"/>
                </a:cubicBezTo>
                <a:cubicBezTo>
                  <a:pt x="5999524" y="-20106"/>
                  <a:pt x="6102269" y="18859"/>
                  <a:pt x="6450455" y="0"/>
                </a:cubicBezTo>
                <a:cubicBezTo>
                  <a:pt x="6798641" y="-18859"/>
                  <a:pt x="6888585" y="-4736"/>
                  <a:pt x="7004686" y="0"/>
                </a:cubicBezTo>
                <a:cubicBezTo>
                  <a:pt x="7120787" y="4736"/>
                  <a:pt x="7219036" y="14964"/>
                  <a:pt x="7331883" y="0"/>
                </a:cubicBezTo>
                <a:cubicBezTo>
                  <a:pt x="7444730" y="-14964"/>
                  <a:pt x="7645870" y="-3706"/>
                  <a:pt x="7772598" y="0"/>
                </a:cubicBezTo>
                <a:cubicBezTo>
                  <a:pt x="7899327" y="3706"/>
                  <a:pt x="8299877" y="-18030"/>
                  <a:pt x="8667381" y="0"/>
                </a:cubicBezTo>
                <a:cubicBezTo>
                  <a:pt x="9034885" y="18030"/>
                  <a:pt x="8896396" y="-14395"/>
                  <a:pt x="9108096" y="0"/>
                </a:cubicBezTo>
                <a:cubicBezTo>
                  <a:pt x="9319797" y="14395"/>
                  <a:pt x="9430911" y="18696"/>
                  <a:pt x="9548810" y="0"/>
                </a:cubicBezTo>
                <a:cubicBezTo>
                  <a:pt x="9666709" y="-18696"/>
                  <a:pt x="9836948" y="21358"/>
                  <a:pt x="9989524" y="0"/>
                </a:cubicBezTo>
                <a:cubicBezTo>
                  <a:pt x="10142100" y="-21358"/>
                  <a:pt x="11055512" y="35"/>
                  <a:pt x="11351732" y="0"/>
                </a:cubicBezTo>
                <a:cubicBezTo>
                  <a:pt x="11376805" y="168591"/>
                  <a:pt x="11340931" y="365985"/>
                  <a:pt x="11351732" y="669253"/>
                </a:cubicBezTo>
                <a:cubicBezTo>
                  <a:pt x="11362533" y="972521"/>
                  <a:pt x="11364363" y="991408"/>
                  <a:pt x="11351732" y="1207157"/>
                </a:cubicBezTo>
                <a:cubicBezTo>
                  <a:pt x="11339101" y="1422906"/>
                  <a:pt x="11371879" y="1665076"/>
                  <a:pt x="11351732" y="1788843"/>
                </a:cubicBezTo>
                <a:cubicBezTo>
                  <a:pt x="11331585" y="1912610"/>
                  <a:pt x="11330303" y="2247747"/>
                  <a:pt x="11351732" y="2414313"/>
                </a:cubicBezTo>
                <a:cubicBezTo>
                  <a:pt x="11373162" y="2580879"/>
                  <a:pt x="11377293" y="2923033"/>
                  <a:pt x="11351732" y="3083566"/>
                </a:cubicBezTo>
                <a:cubicBezTo>
                  <a:pt x="11326171" y="3244099"/>
                  <a:pt x="11351956" y="3445622"/>
                  <a:pt x="11351732" y="3665253"/>
                </a:cubicBezTo>
                <a:cubicBezTo>
                  <a:pt x="11351508" y="3884884"/>
                  <a:pt x="11376354" y="4075925"/>
                  <a:pt x="11351732" y="4378288"/>
                </a:cubicBezTo>
                <a:cubicBezTo>
                  <a:pt x="11272708" y="4375964"/>
                  <a:pt x="11122008" y="4382542"/>
                  <a:pt x="11024535" y="4378288"/>
                </a:cubicBezTo>
                <a:cubicBezTo>
                  <a:pt x="10927062" y="4374034"/>
                  <a:pt x="10795154" y="4367796"/>
                  <a:pt x="10697338" y="4378288"/>
                </a:cubicBezTo>
                <a:cubicBezTo>
                  <a:pt x="10599522" y="4388780"/>
                  <a:pt x="10491693" y="4371611"/>
                  <a:pt x="10370141" y="4378288"/>
                </a:cubicBezTo>
                <a:cubicBezTo>
                  <a:pt x="10248589" y="4384965"/>
                  <a:pt x="9989945" y="4398780"/>
                  <a:pt x="9815909" y="4378288"/>
                </a:cubicBezTo>
                <a:cubicBezTo>
                  <a:pt x="9641873" y="4357796"/>
                  <a:pt x="9352971" y="4376010"/>
                  <a:pt x="9148160" y="4378288"/>
                </a:cubicBezTo>
                <a:cubicBezTo>
                  <a:pt x="8943349" y="4380566"/>
                  <a:pt x="8835817" y="4383933"/>
                  <a:pt x="8593929" y="4378288"/>
                </a:cubicBezTo>
                <a:cubicBezTo>
                  <a:pt x="8352041" y="4372643"/>
                  <a:pt x="8093066" y="4376146"/>
                  <a:pt x="7812663" y="4378288"/>
                </a:cubicBezTo>
                <a:cubicBezTo>
                  <a:pt x="7532260" y="4380430"/>
                  <a:pt x="7186919" y="4414971"/>
                  <a:pt x="6917879" y="4378288"/>
                </a:cubicBezTo>
                <a:cubicBezTo>
                  <a:pt x="6648839" y="4341605"/>
                  <a:pt x="6523370" y="4373189"/>
                  <a:pt x="6250130" y="4378288"/>
                </a:cubicBezTo>
                <a:cubicBezTo>
                  <a:pt x="5976890" y="4383387"/>
                  <a:pt x="5935356" y="4362257"/>
                  <a:pt x="5695898" y="4378288"/>
                </a:cubicBezTo>
                <a:cubicBezTo>
                  <a:pt x="5456440" y="4394319"/>
                  <a:pt x="5012538" y="4351848"/>
                  <a:pt x="4801115" y="4378288"/>
                </a:cubicBezTo>
                <a:cubicBezTo>
                  <a:pt x="4589692" y="4404728"/>
                  <a:pt x="4218471" y="4357603"/>
                  <a:pt x="4019849" y="4378288"/>
                </a:cubicBezTo>
                <a:cubicBezTo>
                  <a:pt x="3821227" y="4398973"/>
                  <a:pt x="3567163" y="4416220"/>
                  <a:pt x="3238582" y="4378288"/>
                </a:cubicBezTo>
                <a:cubicBezTo>
                  <a:pt x="2910001" y="4340356"/>
                  <a:pt x="2970066" y="4356735"/>
                  <a:pt x="2797868" y="4378288"/>
                </a:cubicBezTo>
                <a:cubicBezTo>
                  <a:pt x="2625670" y="4399841"/>
                  <a:pt x="2089022" y="4416099"/>
                  <a:pt x="1903084" y="4378288"/>
                </a:cubicBezTo>
                <a:cubicBezTo>
                  <a:pt x="1717146" y="4340477"/>
                  <a:pt x="1389067" y="4366984"/>
                  <a:pt x="1121818" y="4378288"/>
                </a:cubicBezTo>
                <a:cubicBezTo>
                  <a:pt x="854569" y="4389592"/>
                  <a:pt x="516236" y="4421137"/>
                  <a:pt x="0" y="4378288"/>
                </a:cubicBezTo>
                <a:cubicBezTo>
                  <a:pt x="-6189" y="4163325"/>
                  <a:pt x="-14174" y="4035426"/>
                  <a:pt x="0" y="3840384"/>
                </a:cubicBezTo>
                <a:cubicBezTo>
                  <a:pt x="14174" y="3645342"/>
                  <a:pt x="-15490" y="3584818"/>
                  <a:pt x="0" y="3346263"/>
                </a:cubicBezTo>
                <a:cubicBezTo>
                  <a:pt x="15490" y="3107708"/>
                  <a:pt x="-5933" y="2991104"/>
                  <a:pt x="0" y="2852142"/>
                </a:cubicBezTo>
                <a:cubicBezTo>
                  <a:pt x="5933" y="2713180"/>
                  <a:pt x="3127" y="2511380"/>
                  <a:pt x="0" y="2270455"/>
                </a:cubicBezTo>
                <a:cubicBezTo>
                  <a:pt x="-3127" y="2029530"/>
                  <a:pt x="-30724" y="1938130"/>
                  <a:pt x="0" y="1644985"/>
                </a:cubicBezTo>
                <a:cubicBezTo>
                  <a:pt x="30724" y="1351840"/>
                  <a:pt x="-29510" y="1296221"/>
                  <a:pt x="0" y="1019516"/>
                </a:cubicBezTo>
                <a:cubicBezTo>
                  <a:pt x="29510" y="742811"/>
                  <a:pt x="21670" y="346389"/>
                  <a:pt x="0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28575" cap="sq" cmpd="sng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SI" sz="3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  <a:p>
            <a:pPr marL="0" indent="0">
              <a:buNone/>
            </a:pPr>
            <a:endParaRPr lang="en-SI" sz="3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b="1" dirty="0">
                <a:solidFill>
                  <a:schemeClr val="bg1"/>
                </a:solidFill>
                <a:latin typeface="GoodHeadlinePro-Light" panose="020B0504020101020102" pitchFamily="34" charset="0"/>
                <a:ea typeface="Calibri" panose="020F0502020204030204" pitchFamily="34" charset="0"/>
              </a:rPr>
              <a:t>Your </a:t>
            </a:r>
            <a:r>
              <a:rPr lang="en-GB" sz="4800" b="1" dirty="0">
                <a:latin typeface="GoodHeadlinePro-Bold" panose="020B0804020101020102" pitchFamily="34" charset="0"/>
                <a:ea typeface="Calibri" panose="020F0502020204030204" pitchFamily="34" charset="0"/>
              </a:rPr>
              <a:t>Guide</a:t>
            </a:r>
            <a:endParaRPr lang="sl-SI" sz="6600" b="1" dirty="0">
              <a:latin typeface="GoodHeadlinePro-Bold" panose="020B0804020101020102" pitchFamily="34" charset="0"/>
            </a:endParaRPr>
          </a:p>
        </p:txBody>
      </p:sp>
      <p:pic>
        <p:nvPicPr>
          <p:cNvPr id="9" name="Graphic 8" descr="Envelope with solid fill">
            <a:extLst>
              <a:ext uri="{FF2B5EF4-FFF2-40B4-BE49-F238E27FC236}">
                <a16:creationId xmlns:a16="http://schemas.microsoft.com/office/drawing/2014/main" id="{76968953-29E3-4549-9920-6277DA17CE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18796" y="5502502"/>
            <a:ext cx="714081" cy="714081"/>
          </a:xfrm>
          <a:prstGeom prst="rect">
            <a:avLst/>
          </a:prstGeom>
        </p:spPr>
      </p:pic>
      <p:pic>
        <p:nvPicPr>
          <p:cNvPr id="15" name="Picture 14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9A636B82-8C94-4E78-ABF1-B81D25B3E34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3" t="29558" r="28829" b="28296"/>
          <a:stretch/>
        </p:blipFill>
        <p:spPr>
          <a:xfrm>
            <a:off x="9192354" y="4951998"/>
            <a:ext cx="531056" cy="500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EF1B42-B86B-4A39-8F1E-12CE84CED669}"/>
              </a:ext>
            </a:extLst>
          </p:cNvPr>
          <p:cNvSpPr txBox="1"/>
          <p:nvPr/>
        </p:nvSpPr>
        <p:spPr>
          <a:xfrm>
            <a:off x="841505" y="2193841"/>
            <a:ext cx="7127178" cy="212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</a:pPr>
            <a:r>
              <a:rPr lang="en-SI" sz="3200" kern="1200" dirty="0">
                <a:solidFill>
                  <a:srgbClr val="FFFFFF"/>
                </a:solidFill>
                <a:effectLst/>
                <a:latin typeface="GoodHeadlinePro-Light" panose="020B0504020101020102" pitchFamily="34" charset="0"/>
              </a:rPr>
              <a:t>+15 years experience with Oracle </a:t>
            </a:r>
          </a:p>
          <a:p>
            <a:pPr marL="457200" indent="-457200" algn="l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</a:pPr>
            <a:r>
              <a:rPr lang="en-SI" sz="3200" kern="1200" dirty="0">
                <a:solidFill>
                  <a:srgbClr val="FFFFFF"/>
                </a:solidFill>
                <a:effectLst/>
                <a:latin typeface="GoodHeadlinePro-Light" panose="020B0504020101020102" pitchFamily="34" charset="0"/>
              </a:rPr>
              <a:t>Passionate about APEX from 2008 (APEX 3.1)</a:t>
            </a:r>
          </a:p>
          <a:p>
            <a:pPr marL="457200" indent="-457200" algn="l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SI" sz="3200" kern="1200" dirty="0">
                <a:solidFill>
                  <a:srgbClr val="FFFFFF"/>
                </a:solidFill>
                <a:effectLst/>
                <a:latin typeface="GoodHeadlinePro-Light" panose="020B0504020101020102" pitchFamily="34" charset="0"/>
              </a:rPr>
              <a:t>Career change in 2019</a:t>
            </a:r>
            <a:endParaRPr lang="sl-SI" sz="3200" dirty="0">
              <a:effectLst/>
              <a:latin typeface="GoodHeadlinePro-Light" panose="020B0504020101020102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784A3C-5533-4348-8490-9A07B0ECA1A7}"/>
              </a:ext>
            </a:extLst>
          </p:cNvPr>
          <p:cNvSpPr txBox="1"/>
          <p:nvPr/>
        </p:nvSpPr>
        <p:spPr>
          <a:xfrm>
            <a:off x="7332877" y="5628711"/>
            <a:ext cx="4250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I" sz="2400" dirty="0" err="1">
                <a:solidFill>
                  <a:schemeClr val="bg1"/>
                </a:solidFill>
                <a:latin typeface="GoodHeadlinePro-Light" panose="020B0504020101020102" pitchFamily="34" charset="0"/>
              </a:rPr>
              <a:t>ales.kravos@</a:t>
            </a:r>
            <a:r>
              <a:rPr lang="en-SI" sz="2400" dirty="0" err="1">
                <a:latin typeface="GoodHeadlinePro-Bold" panose="020B0804020101020102" pitchFamily="34" charset="0"/>
              </a:rPr>
              <a:t>right-thing</a:t>
            </a:r>
            <a:r>
              <a:rPr lang="en-SI" sz="2400" dirty="0" err="1">
                <a:solidFill>
                  <a:schemeClr val="bg1"/>
                </a:solidFill>
                <a:latin typeface="GoodHeadlinePro-Light" panose="020B0504020101020102" pitchFamily="34" charset="0"/>
              </a:rPr>
              <a:t>.solutions</a:t>
            </a:r>
            <a:endParaRPr lang="sl-SI" sz="2400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E079E6-495F-4AB6-A17E-33E700A57535}"/>
              </a:ext>
            </a:extLst>
          </p:cNvPr>
          <p:cNvSpPr txBox="1"/>
          <p:nvPr/>
        </p:nvSpPr>
        <p:spPr>
          <a:xfrm>
            <a:off x="9796843" y="4990513"/>
            <a:ext cx="1772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I" sz="2400" dirty="0">
                <a:solidFill>
                  <a:schemeClr val="bg1"/>
                </a:solidFill>
                <a:latin typeface="GoodHeadlinePro-Light" panose="020B0504020101020102" pitchFamily="34" charset="0"/>
              </a:rPr>
              <a:t>@KravosAles</a:t>
            </a:r>
            <a:endParaRPr lang="sl-SI" sz="2400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20" name="Picture 1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717B05B-930F-4259-A20E-E52BA534A4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233" y="4626566"/>
            <a:ext cx="3300690" cy="1055551"/>
          </a:xfrm>
          <a:prstGeom prst="rect">
            <a:avLst/>
          </a:prstGeom>
        </p:spPr>
      </p:pic>
      <p:pic>
        <p:nvPicPr>
          <p:cNvPr id="1026" name="Picture 2" descr="profile image">
            <a:extLst>
              <a:ext uri="{FF2B5EF4-FFF2-40B4-BE49-F238E27FC236}">
                <a16:creationId xmlns:a16="http://schemas.microsoft.com/office/drawing/2014/main" id="{973E7D53-C053-21D6-A45A-07F31F9C0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149" y="1092543"/>
            <a:ext cx="2666123" cy="26661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333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latin typeface="GoodHeadlinePro-Bold" panose="020B0804020101020102" pitchFamily="34" charset="0"/>
              </a:rPr>
              <a:t>Object</a:t>
            </a: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 Browser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6" name="Grafika 5" descr="Teacher with solid fill">
            <a:extLst>
              <a:ext uri="{FF2B5EF4-FFF2-40B4-BE49-F238E27FC236}">
                <a16:creationId xmlns:a16="http://schemas.microsoft.com/office/drawing/2014/main" id="{F2C24A1F-B69F-BAA7-4591-A7F2F30AEC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35438" y="1973132"/>
            <a:ext cx="3367144" cy="3367144"/>
          </a:xfrm>
          <a:prstGeom prst="rect">
            <a:avLst/>
          </a:prstGeom>
        </p:spPr>
      </p:pic>
      <p:sp>
        <p:nvSpPr>
          <p:cNvPr id="7" name="Pravokotnik: zaokroženi vogali 6">
            <a:extLst>
              <a:ext uri="{FF2B5EF4-FFF2-40B4-BE49-F238E27FC236}">
                <a16:creationId xmlns:a16="http://schemas.microsoft.com/office/drawing/2014/main" id="{4AD38E90-8A30-EBDB-AF33-08FE7D35A7EF}"/>
              </a:ext>
            </a:extLst>
          </p:cNvPr>
          <p:cNvSpPr/>
          <p:nvPr/>
        </p:nvSpPr>
        <p:spPr>
          <a:xfrm>
            <a:off x="4213412" y="5185186"/>
            <a:ext cx="3765176" cy="82498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GoodHeadlinePro-Bold" panose="020B0804020101020102" pitchFamily="34" charset="0"/>
              </a:rPr>
              <a:t>Live Demo</a:t>
            </a:r>
            <a:endParaRPr lang="en-SI" b="1" dirty="0">
              <a:latin typeface="GoodHeadlinePro-Bold" panose="020B08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776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latin typeface="GoodHeadlinePro-Bold" panose="020B0804020101020102" pitchFamily="34" charset="0"/>
              </a:rPr>
              <a:t>Object</a:t>
            </a: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 Browser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95641C6-A085-4B61-D0F0-4BBD0190B3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132" y="1377357"/>
            <a:ext cx="10893956" cy="4889552"/>
          </a:xfrm>
          <a:custGeom>
            <a:avLst/>
            <a:gdLst>
              <a:gd name="connsiteX0" fmla="*/ 0 w 10893956"/>
              <a:gd name="connsiteY0" fmla="*/ 0 h 4889552"/>
              <a:gd name="connsiteX1" fmla="*/ 354054 w 10893956"/>
              <a:gd name="connsiteY1" fmla="*/ 0 h 4889552"/>
              <a:gd name="connsiteX2" fmla="*/ 817047 w 10893956"/>
              <a:gd name="connsiteY2" fmla="*/ 0 h 4889552"/>
              <a:gd name="connsiteX3" fmla="*/ 1388979 w 10893956"/>
              <a:gd name="connsiteY3" fmla="*/ 0 h 4889552"/>
              <a:gd name="connsiteX4" fmla="*/ 2178791 w 10893956"/>
              <a:gd name="connsiteY4" fmla="*/ 0 h 4889552"/>
              <a:gd name="connsiteX5" fmla="*/ 2641784 w 10893956"/>
              <a:gd name="connsiteY5" fmla="*/ 0 h 4889552"/>
              <a:gd name="connsiteX6" fmla="*/ 2995838 w 10893956"/>
              <a:gd name="connsiteY6" fmla="*/ 0 h 4889552"/>
              <a:gd name="connsiteX7" fmla="*/ 3458831 w 10893956"/>
              <a:gd name="connsiteY7" fmla="*/ 0 h 4889552"/>
              <a:gd name="connsiteX8" fmla="*/ 3921824 w 10893956"/>
              <a:gd name="connsiteY8" fmla="*/ 0 h 4889552"/>
              <a:gd name="connsiteX9" fmla="*/ 4820576 w 10893956"/>
              <a:gd name="connsiteY9" fmla="*/ 0 h 4889552"/>
              <a:gd name="connsiteX10" fmla="*/ 5283569 w 10893956"/>
              <a:gd name="connsiteY10" fmla="*/ 0 h 4889552"/>
              <a:gd name="connsiteX11" fmla="*/ 5637622 w 10893956"/>
              <a:gd name="connsiteY11" fmla="*/ 0 h 4889552"/>
              <a:gd name="connsiteX12" fmla="*/ 6318494 w 10893956"/>
              <a:gd name="connsiteY12" fmla="*/ 0 h 4889552"/>
              <a:gd name="connsiteX13" fmla="*/ 6999367 w 10893956"/>
              <a:gd name="connsiteY13" fmla="*/ 0 h 4889552"/>
              <a:gd name="connsiteX14" fmla="*/ 7462360 w 10893956"/>
              <a:gd name="connsiteY14" fmla="*/ 0 h 4889552"/>
              <a:gd name="connsiteX15" fmla="*/ 8252172 w 10893956"/>
              <a:gd name="connsiteY15" fmla="*/ 0 h 4889552"/>
              <a:gd name="connsiteX16" fmla="*/ 8824104 w 10893956"/>
              <a:gd name="connsiteY16" fmla="*/ 0 h 4889552"/>
              <a:gd name="connsiteX17" fmla="*/ 9396037 w 10893956"/>
              <a:gd name="connsiteY17" fmla="*/ 0 h 4889552"/>
              <a:gd name="connsiteX18" fmla="*/ 10076909 w 10893956"/>
              <a:gd name="connsiteY18" fmla="*/ 0 h 4889552"/>
              <a:gd name="connsiteX19" fmla="*/ 10893956 w 10893956"/>
              <a:gd name="connsiteY19" fmla="*/ 0 h 4889552"/>
              <a:gd name="connsiteX20" fmla="*/ 10893956 w 10893956"/>
              <a:gd name="connsiteY20" fmla="*/ 747403 h 4889552"/>
              <a:gd name="connsiteX21" fmla="*/ 10893956 w 10893956"/>
              <a:gd name="connsiteY21" fmla="*/ 1445910 h 4889552"/>
              <a:gd name="connsiteX22" fmla="*/ 10893956 w 10893956"/>
              <a:gd name="connsiteY22" fmla="*/ 2193313 h 4889552"/>
              <a:gd name="connsiteX23" fmla="*/ 10893956 w 10893956"/>
              <a:gd name="connsiteY23" fmla="*/ 2745134 h 4889552"/>
              <a:gd name="connsiteX24" fmla="*/ 10893956 w 10893956"/>
              <a:gd name="connsiteY24" fmla="*/ 3492537 h 4889552"/>
              <a:gd name="connsiteX25" fmla="*/ 10893956 w 10893956"/>
              <a:gd name="connsiteY25" fmla="*/ 4142149 h 4889552"/>
              <a:gd name="connsiteX26" fmla="*/ 10893956 w 10893956"/>
              <a:gd name="connsiteY26" fmla="*/ 4889552 h 4889552"/>
              <a:gd name="connsiteX27" fmla="*/ 10430963 w 10893956"/>
              <a:gd name="connsiteY27" fmla="*/ 4889552 h 4889552"/>
              <a:gd name="connsiteX28" fmla="*/ 9750091 w 10893956"/>
              <a:gd name="connsiteY28" fmla="*/ 4889552 h 4889552"/>
              <a:gd name="connsiteX29" fmla="*/ 9178158 w 10893956"/>
              <a:gd name="connsiteY29" fmla="*/ 4889552 h 4889552"/>
              <a:gd name="connsiteX30" fmla="*/ 8715165 w 10893956"/>
              <a:gd name="connsiteY30" fmla="*/ 4889552 h 4889552"/>
              <a:gd name="connsiteX31" fmla="*/ 7925353 w 10893956"/>
              <a:gd name="connsiteY31" fmla="*/ 4889552 h 4889552"/>
              <a:gd name="connsiteX32" fmla="*/ 7244481 w 10893956"/>
              <a:gd name="connsiteY32" fmla="*/ 4889552 h 4889552"/>
              <a:gd name="connsiteX33" fmla="*/ 6672548 w 10893956"/>
              <a:gd name="connsiteY33" fmla="*/ 4889552 h 4889552"/>
              <a:gd name="connsiteX34" fmla="*/ 5773797 w 10893956"/>
              <a:gd name="connsiteY34" fmla="*/ 4889552 h 4889552"/>
              <a:gd name="connsiteX35" fmla="*/ 5201864 w 10893956"/>
              <a:gd name="connsiteY35" fmla="*/ 4889552 h 4889552"/>
              <a:gd name="connsiteX36" fmla="*/ 4847810 w 10893956"/>
              <a:gd name="connsiteY36" fmla="*/ 4889552 h 4889552"/>
              <a:gd name="connsiteX37" fmla="*/ 3949059 w 10893956"/>
              <a:gd name="connsiteY37" fmla="*/ 4889552 h 4889552"/>
              <a:gd name="connsiteX38" fmla="*/ 3268187 w 10893956"/>
              <a:gd name="connsiteY38" fmla="*/ 4889552 h 4889552"/>
              <a:gd name="connsiteX39" fmla="*/ 2587315 w 10893956"/>
              <a:gd name="connsiteY39" fmla="*/ 4889552 h 4889552"/>
              <a:gd name="connsiteX40" fmla="*/ 2233261 w 10893956"/>
              <a:gd name="connsiteY40" fmla="*/ 4889552 h 4889552"/>
              <a:gd name="connsiteX41" fmla="*/ 1334510 w 10893956"/>
              <a:gd name="connsiteY41" fmla="*/ 4889552 h 4889552"/>
              <a:gd name="connsiteX42" fmla="*/ 762577 w 10893956"/>
              <a:gd name="connsiteY42" fmla="*/ 4889552 h 4889552"/>
              <a:gd name="connsiteX43" fmla="*/ 0 w 10893956"/>
              <a:gd name="connsiteY43" fmla="*/ 4889552 h 4889552"/>
              <a:gd name="connsiteX44" fmla="*/ 0 w 10893956"/>
              <a:gd name="connsiteY44" fmla="*/ 4239940 h 4889552"/>
              <a:gd name="connsiteX45" fmla="*/ 0 w 10893956"/>
              <a:gd name="connsiteY45" fmla="*/ 3590328 h 4889552"/>
              <a:gd name="connsiteX46" fmla="*/ 0 w 10893956"/>
              <a:gd name="connsiteY46" fmla="*/ 2940716 h 4889552"/>
              <a:gd name="connsiteX47" fmla="*/ 0 w 10893956"/>
              <a:gd name="connsiteY47" fmla="*/ 2193313 h 4889552"/>
              <a:gd name="connsiteX48" fmla="*/ 0 w 10893956"/>
              <a:gd name="connsiteY48" fmla="*/ 1592597 h 4889552"/>
              <a:gd name="connsiteX49" fmla="*/ 0 w 10893956"/>
              <a:gd name="connsiteY49" fmla="*/ 845194 h 4889552"/>
              <a:gd name="connsiteX50" fmla="*/ 0 w 10893956"/>
              <a:gd name="connsiteY50" fmla="*/ 0 h 488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893956" h="4889552" fill="none" extrusionOk="0">
                <a:moveTo>
                  <a:pt x="0" y="0"/>
                </a:moveTo>
                <a:cubicBezTo>
                  <a:pt x="169804" y="1022"/>
                  <a:pt x="237752" y="-11482"/>
                  <a:pt x="354054" y="0"/>
                </a:cubicBezTo>
                <a:cubicBezTo>
                  <a:pt x="470356" y="11482"/>
                  <a:pt x="696773" y="-1581"/>
                  <a:pt x="817047" y="0"/>
                </a:cubicBezTo>
                <a:cubicBezTo>
                  <a:pt x="937321" y="1581"/>
                  <a:pt x="1164909" y="24112"/>
                  <a:pt x="1388979" y="0"/>
                </a:cubicBezTo>
                <a:cubicBezTo>
                  <a:pt x="1613049" y="-24112"/>
                  <a:pt x="1930736" y="30435"/>
                  <a:pt x="2178791" y="0"/>
                </a:cubicBezTo>
                <a:cubicBezTo>
                  <a:pt x="2426846" y="-30435"/>
                  <a:pt x="2517132" y="4239"/>
                  <a:pt x="2641784" y="0"/>
                </a:cubicBezTo>
                <a:cubicBezTo>
                  <a:pt x="2766436" y="-4239"/>
                  <a:pt x="2839145" y="-5803"/>
                  <a:pt x="2995838" y="0"/>
                </a:cubicBezTo>
                <a:cubicBezTo>
                  <a:pt x="3152531" y="5803"/>
                  <a:pt x="3301126" y="-21090"/>
                  <a:pt x="3458831" y="0"/>
                </a:cubicBezTo>
                <a:cubicBezTo>
                  <a:pt x="3616536" y="21090"/>
                  <a:pt x="3783761" y="-17354"/>
                  <a:pt x="3921824" y="0"/>
                </a:cubicBezTo>
                <a:cubicBezTo>
                  <a:pt x="4059887" y="17354"/>
                  <a:pt x="4390778" y="-25979"/>
                  <a:pt x="4820576" y="0"/>
                </a:cubicBezTo>
                <a:cubicBezTo>
                  <a:pt x="5250374" y="25979"/>
                  <a:pt x="5107504" y="8396"/>
                  <a:pt x="5283569" y="0"/>
                </a:cubicBezTo>
                <a:cubicBezTo>
                  <a:pt x="5459634" y="-8396"/>
                  <a:pt x="5531058" y="15551"/>
                  <a:pt x="5637622" y="0"/>
                </a:cubicBezTo>
                <a:cubicBezTo>
                  <a:pt x="5744186" y="-15551"/>
                  <a:pt x="6104528" y="-30395"/>
                  <a:pt x="6318494" y="0"/>
                </a:cubicBezTo>
                <a:cubicBezTo>
                  <a:pt x="6532460" y="30395"/>
                  <a:pt x="6770869" y="16660"/>
                  <a:pt x="6999367" y="0"/>
                </a:cubicBezTo>
                <a:cubicBezTo>
                  <a:pt x="7227865" y="-16660"/>
                  <a:pt x="7316712" y="-20732"/>
                  <a:pt x="7462360" y="0"/>
                </a:cubicBezTo>
                <a:cubicBezTo>
                  <a:pt x="7608008" y="20732"/>
                  <a:pt x="8028056" y="-31268"/>
                  <a:pt x="8252172" y="0"/>
                </a:cubicBezTo>
                <a:cubicBezTo>
                  <a:pt x="8476288" y="31268"/>
                  <a:pt x="8598548" y="-11056"/>
                  <a:pt x="8824104" y="0"/>
                </a:cubicBezTo>
                <a:cubicBezTo>
                  <a:pt x="9049660" y="11056"/>
                  <a:pt x="9135118" y="3498"/>
                  <a:pt x="9396037" y="0"/>
                </a:cubicBezTo>
                <a:cubicBezTo>
                  <a:pt x="9656956" y="-3498"/>
                  <a:pt x="9772620" y="15146"/>
                  <a:pt x="10076909" y="0"/>
                </a:cubicBezTo>
                <a:cubicBezTo>
                  <a:pt x="10381198" y="-15146"/>
                  <a:pt x="10573634" y="20614"/>
                  <a:pt x="10893956" y="0"/>
                </a:cubicBezTo>
                <a:cubicBezTo>
                  <a:pt x="10922092" y="329011"/>
                  <a:pt x="10913249" y="465168"/>
                  <a:pt x="10893956" y="747403"/>
                </a:cubicBezTo>
                <a:cubicBezTo>
                  <a:pt x="10874663" y="1029638"/>
                  <a:pt x="10919544" y="1107027"/>
                  <a:pt x="10893956" y="1445910"/>
                </a:cubicBezTo>
                <a:cubicBezTo>
                  <a:pt x="10868368" y="1784793"/>
                  <a:pt x="10920865" y="1902149"/>
                  <a:pt x="10893956" y="2193313"/>
                </a:cubicBezTo>
                <a:cubicBezTo>
                  <a:pt x="10867047" y="2484477"/>
                  <a:pt x="10875832" y="2488271"/>
                  <a:pt x="10893956" y="2745134"/>
                </a:cubicBezTo>
                <a:cubicBezTo>
                  <a:pt x="10912080" y="3001997"/>
                  <a:pt x="10929844" y="3318455"/>
                  <a:pt x="10893956" y="3492537"/>
                </a:cubicBezTo>
                <a:cubicBezTo>
                  <a:pt x="10858068" y="3666619"/>
                  <a:pt x="10899767" y="3821487"/>
                  <a:pt x="10893956" y="4142149"/>
                </a:cubicBezTo>
                <a:cubicBezTo>
                  <a:pt x="10888145" y="4462811"/>
                  <a:pt x="10898824" y="4731713"/>
                  <a:pt x="10893956" y="4889552"/>
                </a:cubicBezTo>
                <a:cubicBezTo>
                  <a:pt x="10668461" y="4873195"/>
                  <a:pt x="10591915" y="4901292"/>
                  <a:pt x="10430963" y="4889552"/>
                </a:cubicBezTo>
                <a:cubicBezTo>
                  <a:pt x="10270011" y="4877812"/>
                  <a:pt x="9894471" y="4871590"/>
                  <a:pt x="9750091" y="4889552"/>
                </a:cubicBezTo>
                <a:cubicBezTo>
                  <a:pt x="9605711" y="4907514"/>
                  <a:pt x="9414433" y="4879665"/>
                  <a:pt x="9178158" y="4889552"/>
                </a:cubicBezTo>
                <a:cubicBezTo>
                  <a:pt x="8941883" y="4899439"/>
                  <a:pt x="8907012" y="4896101"/>
                  <a:pt x="8715165" y="4889552"/>
                </a:cubicBezTo>
                <a:cubicBezTo>
                  <a:pt x="8523318" y="4883003"/>
                  <a:pt x="8270239" y="4867853"/>
                  <a:pt x="7925353" y="4889552"/>
                </a:cubicBezTo>
                <a:cubicBezTo>
                  <a:pt x="7580467" y="4911251"/>
                  <a:pt x="7407334" y="4884370"/>
                  <a:pt x="7244481" y="4889552"/>
                </a:cubicBezTo>
                <a:cubicBezTo>
                  <a:pt x="7081628" y="4894734"/>
                  <a:pt x="6790851" y="4884995"/>
                  <a:pt x="6672548" y="4889552"/>
                </a:cubicBezTo>
                <a:cubicBezTo>
                  <a:pt x="6554245" y="4894109"/>
                  <a:pt x="6001129" y="4878470"/>
                  <a:pt x="5773797" y="4889552"/>
                </a:cubicBezTo>
                <a:cubicBezTo>
                  <a:pt x="5546465" y="4900634"/>
                  <a:pt x="5427145" y="4877909"/>
                  <a:pt x="5201864" y="4889552"/>
                </a:cubicBezTo>
                <a:cubicBezTo>
                  <a:pt x="4976583" y="4901195"/>
                  <a:pt x="4978363" y="4877278"/>
                  <a:pt x="4847810" y="4889552"/>
                </a:cubicBezTo>
                <a:cubicBezTo>
                  <a:pt x="4717257" y="4901826"/>
                  <a:pt x="4302747" y="4931244"/>
                  <a:pt x="3949059" y="4889552"/>
                </a:cubicBezTo>
                <a:cubicBezTo>
                  <a:pt x="3595371" y="4847860"/>
                  <a:pt x="3409601" y="4910013"/>
                  <a:pt x="3268187" y="4889552"/>
                </a:cubicBezTo>
                <a:cubicBezTo>
                  <a:pt x="3126773" y="4869091"/>
                  <a:pt x="2869702" y="4864196"/>
                  <a:pt x="2587315" y="4889552"/>
                </a:cubicBezTo>
                <a:cubicBezTo>
                  <a:pt x="2304928" y="4914908"/>
                  <a:pt x="2391524" y="4881318"/>
                  <a:pt x="2233261" y="4889552"/>
                </a:cubicBezTo>
                <a:cubicBezTo>
                  <a:pt x="2074998" y="4897786"/>
                  <a:pt x="1634600" y="4867040"/>
                  <a:pt x="1334510" y="4889552"/>
                </a:cubicBezTo>
                <a:cubicBezTo>
                  <a:pt x="1034420" y="4912064"/>
                  <a:pt x="1003041" y="4866377"/>
                  <a:pt x="762577" y="4889552"/>
                </a:cubicBezTo>
                <a:cubicBezTo>
                  <a:pt x="522113" y="4912727"/>
                  <a:pt x="338207" y="4855876"/>
                  <a:pt x="0" y="4889552"/>
                </a:cubicBezTo>
                <a:cubicBezTo>
                  <a:pt x="22374" y="4691767"/>
                  <a:pt x="-28593" y="4431745"/>
                  <a:pt x="0" y="4239940"/>
                </a:cubicBezTo>
                <a:cubicBezTo>
                  <a:pt x="28593" y="4048135"/>
                  <a:pt x="25795" y="3841727"/>
                  <a:pt x="0" y="3590328"/>
                </a:cubicBezTo>
                <a:cubicBezTo>
                  <a:pt x="-25795" y="3338929"/>
                  <a:pt x="20054" y="3244824"/>
                  <a:pt x="0" y="2940716"/>
                </a:cubicBezTo>
                <a:cubicBezTo>
                  <a:pt x="-20054" y="2636608"/>
                  <a:pt x="9408" y="2502924"/>
                  <a:pt x="0" y="2193313"/>
                </a:cubicBezTo>
                <a:cubicBezTo>
                  <a:pt x="-9408" y="1883702"/>
                  <a:pt x="18022" y="1873868"/>
                  <a:pt x="0" y="1592597"/>
                </a:cubicBezTo>
                <a:cubicBezTo>
                  <a:pt x="-18022" y="1311326"/>
                  <a:pt x="25870" y="1060878"/>
                  <a:pt x="0" y="845194"/>
                </a:cubicBezTo>
                <a:cubicBezTo>
                  <a:pt x="-25870" y="629510"/>
                  <a:pt x="9779" y="268798"/>
                  <a:pt x="0" y="0"/>
                </a:cubicBezTo>
                <a:close/>
              </a:path>
              <a:path w="10893956" h="4889552" stroke="0" extrusionOk="0">
                <a:moveTo>
                  <a:pt x="0" y="0"/>
                </a:moveTo>
                <a:cubicBezTo>
                  <a:pt x="252873" y="-13970"/>
                  <a:pt x="534220" y="-26034"/>
                  <a:pt x="680872" y="0"/>
                </a:cubicBezTo>
                <a:cubicBezTo>
                  <a:pt x="827524" y="26034"/>
                  <a:pt x="961454" y="-16835"/>
                  <a:pt x="1143865" y="0"/>
                </a:cubicBezTo>
                <a:cubicBezTo>
                  <a:pt x="1326276" y="16835"/>
                  <a:pt x="1740380" y="-22970"/>
                  <a:pt x="2042617" y="0"/>
                </a:cubicBezTo>
                <a:cubicBezTo>
                  <a:pt x="2344854" y="22970"/>
                  <a:pt x="2388394" y="2757"/>
                  <a:pt x="2505610" y="0"/>
                </a:cubicBezTo>
                <a:cubicBezTo>
                  <a:pt x="2622826" y="-2757"/>
                  <a:pt x="2989221" y="-34776"/>
                  <a:pt x="3295422" y="0"/>
                </a:cubicBezTo>
                <a:cubicBezTo>
                  <a:pt x="3601623" y="34776"/>
                  <a:pt x="3709658" y="19015"/>
                  <a:pt x="4085234" y="0"/>
                </a:cubicBezTo>
                <a:cubicBezTo>
                  <a:pt x="4460810" y="-19015"/>
                  <a:pt x="4471309" y="-18809"/>
                  <a:pt x="4657166" y="0"/>
                </a:cubicBezTo>
                <a:cubicBezTo>
                  <a:pt x="4843023" y="18809"/>
                  <a:pt x="5081712" y="13068"/>
                  <a:pt x="5338038" y="0"/>
                </a:cubicBezTo>
                <a:cubicBezTo>
                  <a:pt x="5594364" y="-13068"/>
                  <a:pt x="5777361" y="8986"/>
                  <a:pt x="5909971" y="0"/>
                </a:cubicBezTo>
                <a:cubicBezTo>
                  <a:pt x="6042581" y="-8986"/>
                  <a:pt x="6367687" y="24304"/>
                  <a:pt x="6699783" y="0"/>
                </a:cubicBezTo>
                <a:cubicBezTo>
                  <a:pt x="7031879" y="-24304"/>
                  <a:pt x="6978353" y="22110"/>
                  <a:pt x="7162776" y="0"/>
                </a:cubicBezTo>
                <a:cubicBezTo>
                  <a:pt x="7347199" y="-22110"/>
                  <a:pt x="7587646" y="30656"/>
                  <a:pt x="7952588" y="0"/>
                </a:cubicBezTo>
                <a:cubicBezTo>
                  <a:pt x="8317530" y="-30656"/>
                  <a:pt x="8160335" y="4977"/>
                  <a:pt x="8306641" y="0"/>
                </a:cubicBezTo>
                <a:cubicBezTo>
                  <a:pt x="8452947" y="-4977"/>
                  <a:pt x="8760681" y="22842"/>
                  <a:pt x="9205393" y="0"/>
                </a:cubicBezTo>
                <a:cubicBezTo>
                  <a:pt x="9650105" y="-22842"/>
                  <a:pt x="9764340" y="36917"/>
                  <a:pt x="9995205" y="0"/>
                </a:cubicBezTo>
                <a:cubicBezTo>
                  <a:pt x="10226070" y="-36917"/>
                  <a:pt x="10453857" y="-16220"/>
                  <a:pt x="10893956" y="0"/>
                </a:cubicBezTo>
                <a:cubicBezTo>
                  <a:pt x="10865413" y="293126"/>
                  <a:pt x="10900846" y="509906"/>
                  <a:pt x="10893956" y="649612"/>
                </a:cubicBezTo>
                <a:cubicBezTo>
                  <a:pt x="10887066" y="789318"/>
                  <a:pt x="10885737" y="1012662"/>
                  <a:pt x="10893956" y="1201433"/>
                </a:cubicBezTo>
                <a:cubicBezTo>
                  <a:pt x="10902175" y="1390204"/>
                  <a:pt x="10896611" y="1661780"/>
                  <a:pt x="10893956" y="1899940"/>
                </a:cubicBezTo>
                <a:cubicBezTo>
                  <a:pt x="10891301" y="2138100"/>
                  <a:pt x="10914717" y="2276799"/>
                  <a:pt x="10893956" y="2451761"/>
                </a:cubicBezTo>
                <a:cubicBezTo>
                  <a:pt x="10873195" y="2626723"/>
                  <a:pt x="10874791" y="2948469"/>
                  <a:pt x="10893956" y="3150269"/>
                </a:cubicBezTo>
                <a:cubicBezTo>
                  <a:pt x="10913121" y="3352069"/>
                  <a:pt x="10913274" y="3478823"/>
                  <a:pt x="10893956" y="3702089"/>
                </a:cubicBezTo>
                <a:cubicBezTo>
                  <a:pt x="10874638" y="3925355"/>
                  <a:pt x="10896073" y="4622276"/>
                  <a:pt x="10893956" y="4889552"/>
                </a:cubicBezTo>
                <a:cubicBezTo>
                  <a:pt x="10630379" y="4924753"/>
                  <a:pt x="10409860" y="4891836"/>
                  <a:pt x="10104144" y="4889552"/>
                </a:cubicBezTo>
                <a:cubicBezTo>
                  <a:pt x="9798428" y="4887268"/>
                  <a:pt x="9616863" y="4894465"/>
                  <a:pt x="9423272" y="4889552"/>
                </a:cubicBezTo>
                <a:cubicBezTo>
                  <a:pt x="9229681" y="4884639"/>
                  <a:pt x="9225993" y="4895133"/>
                  <a:pt x="9069218" y="4889552"/>
                </a:cubicBezTo>
                <a:cubicBezTo>
                  <a:pt x="8912443" y="4883971"/>
                  <a:pt x="8691540" y="4884207"/>
                  <a:pt x="8388346" y="4889552"/>
                </a:cubicBezTo>
                <a:cubicBezTo>
                  <a:pt x="8085152" y="4894897"/>
                  <a:pt x="7922316" y="4870360"/>
                  <a:pt x="7489595" y="4889552"/>
                </a:cubicBezTo>
                <a:cubicBezTo>
                  <a:pt x="7056874" y="4908744"/>
                  <a:pt x="7043040" y="4908205"/>
                  <a:pt x="6808723" y="4889552"/>
                </a:cubicBezTo>
                <a:cubicBezTo>
                  <a:pt x="6574406" y="4870899"/>
                  <a:pt x="6357835" y="4906564"/>
                  <a:pt x="6236790" y="4889552"/>
                </a:cubicBezTo>
                <a:cubicBezTo>
                  <a:pt x="6115745" y="4872540"/>
                  <a:pt x="5895398" y="4858314"/>
                  <a:pt x="5555918" y="4889552"/>
                </a:cubicBezTo>
                <a:cubicBezTo>
                  <a:pt x="5216438" y="4920790"/>
                  <a:pt x="5040478" y="4856152"/>
                  <a:pt x="4657166" y="4889552"/>
                </a:cubicBezTo>
                <a:cubicBezTo>
                  <a:pt x="4273854" y="4922952"/>
                  <a:pt x="4453670" y="4906653"/>
                  <a:pt x="4303113" y="4889552"/>
                </a:cubicBezTo>
                <a:cubicBezTo>
                  <a:pt x="4152556" y="4872451"/>
                  <a:pt x="4112127" y="4880504"/>
                  <a:pt x="3949059" y="4889552"/>
                </a:cubicBezTo>
                <a:cubicBezTo>
                  <a:pt x="3785991" y="4898600"/>
                  <a:pt x="3735915" y="4903328"/>
                  <a:pt x="3595005" y="4889552"/>
                </a:cubicBezTo>
                <a:cubicBezTo>
                  <a:pt x="3454095" y="4875776"/>
                  <a:pt x="3339751" y="4906721"/>
                  <a:pt x="3240952" y="4889552"/>
                </a:cubicBezTo>
                <a:cubicBezTo>
                  <a:pt x="3142153" y="4872383"/>
                  <a:pt x="2923489" y="4865821"/>
                  <a:pt x="2669019" y="4889552"/>
                </a:cubicBezTo>
                <a:cubicBezTo>
                  <a:pt x="2414549" y="4913283"/>
                  <a:pt x="2294570" y="4888611"/>
                  <a:pt x="2097087" y="4889552"/>
                </a:cubicBezTo>
                <a:cubicBezTo>
                  <a:pt x="1899604" y="4890493"/>
                  <a:pt x="1864053" y="4903132"/>
                  <a:pt x="1634093" y="4889552"/>
                </a:cubicBezTo>
                <a:cubicBezTo>
                  <a:pt x="1404133" y="4875972"/>
                  <a:pt x="936293" y="4872486"/>
                  <a:pt x="735342" y="4889552"/>
                </a:cubicBezTo>
                <a:cubicBezTo>
                  <a:pt x="534391" y="4906618"/>
                  <a:pt x="263119" y="4856437"/>
                  <a:pt x="0" y="4889552"/>
                </a:cubicBezTo>
                <a:cubicBezTo>
                  <a:pt x="-33748" y="4592069"/>
                  <a:pt x="20055" y="4432243"/>
                  <a:pt x="0" y="4093254"/>
                </a:cubicBezTo>
                <a:cubicBezTo>
                  <a:pt x="-20055" y="3754265"/>
                  <a:pt x="14480" y="3753826"/>
                  <a:pt x="0" y="3541433"/>
                </a:cubicBezTo>
                <a:cubicBezTo>
                  <a:pt x="-14480" y="3329040"/>
                  <a:pt x="-8562" y="3063093"/>
                  <a:pt x="0" y="2891821"/>
                </a:cubicBezTo>
                <a:cubicBezTo>
                  <a:pt x="8562" y="2720549"/>
                  <a:pt x="-10341" y="2353215"/>
                  <a:pt x="0" y="2144418"/>
                </a:cubicBezTo>
                <a:cubicBezTo>
                  <a:pt x="10341" y="1935621"/>
                  <a:pt x="19749" y="1815100"/>
                  <a:pt x="0" y="1592597"/>
                </a:cubicBezTo>
                <a:cubicBezTo>
                  <a:pt x="-19749" y="1370094"/>
                  <a:pt x="-33534" y="1176126"/>
                  <a:pt x="0" y="845194"/>
                </a:cubicBezTo>
                <a:cubicBezTo>
                  <a:pt x="33534" y="514262"/>
                  <a:pt x="31471" y="298677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6" name="Grafika 5" descr="Badge Cross with solid fill">
            <a:extLst>
              <a:ext uri="{FF2B5EF4-FFF2-40B4-BE49-F238E27FC236}">
                <a16:creationId xmlns:a16="http://schemas.microsoft.com/office/drawing/2014/main" id="{38E82D95-D0F2-929E-346C-A97627427C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22618" y="1853555"/>
            <a:ext cx="357051" cy="357051"/>
          </a:xfrm>
          <a:prstGeom prst="rect">
            <a:avLst/>
          </a:prstGeom>
        </p:spPr>
      </p:pic>
      <p:pic>
        <p:nvPicPr>
          <p:cNvPr id="7" name="Grafika 6" descr="Badge Cross with solid fill">
            <a:extLst>
              <a:ext uri="{FF2B5EF4-FFF2-40B4-BE49-F238E27FC236}">
                <a16:creationId xmlns:a16="http://schemas.microsoft.com/office/drawing/2014/main" id="{77DD4209-4A0D-BF04-80C3-A2FBFBA1C5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98378" y="1853554"/>
            <a:ext cx="357051" cy="35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34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latin typeface="GoodHeadlinePro-Bold" panose="020B0804020101020102" pitchFamily="34" charset="0"/>
              </a:rPr>
              <a:t>SQL</a:t>
            </a: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 Commands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F02AFFD-DDE8-3F4B-2577-D1FB98F706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073" y="1281720"/>
            <a:ext cx="7397466" cy="5360103"/>
          </a:xfrm>
          <a:custGeom>
            <a:avLst/>
            <a:gdLst>
              <a:gd name="connsiteX0" fmla="*/ 0 w 7397466"/>
              <a:gd name="connsiteY0" fmla="*/ 0 h 5360103"/>
              <a:gd name="connsiteX1" fmla="*/ 598522 w 7397466"/>
              <a:gd name="connsiteY1" fmla="*/ 0 h 5360103"/>
              <a:gd name="connsiteX2" fmla="*/ 1197044 w 7397466"/>
              <a:gd name="connsiteY2" fmla="*/ 0 h 5360103"/>
              <a:gd name="connsiteX3" fmla="*/ 2017491 w 7397466"/>
              <a:gd name="connsiteY3" fmla="*/ 0 h 5360103"/>
              <a:gd name="connsiteX4" fmla="*/ 2689988 w 7397466"/>
              <a:gd name="connsiteY4" fmla="*/ 0 h 5360103"/>
              <a:gd name="connsiteX5" fmla="*/ 3436459 w 7397466"/>
              <a:gd name="connsiteY5" fmla="*/ 0 h 5360103"/>
              <a:gd name="connsiteX6" fmla="*/ 4034981 w 7397466"/>
              <a:gd name="connsiteY6" fmla="*/ 0 h 5360103"/>
              <a:gd name="connsiteX7" fmla="*/ 4633504 w 7397466"/>
              <a:gd name="connsiteY7" fmla="*/ 0 h 5360103"/>
              <a:gd name="connsiteX8" fmla="*/ 5158051 w 7397466"/>
              <a:gd name="connsiteY8" fmla="*/ 0 h 5360103"/>
              <a:gd name="connsiteX9" fmla="*/ 5830548 w 7397466"/>
              <a:gd name="connsiteY9" fmla="*/ 0 h 5360103"/>
              <a:gd name="connsiteX10" fmla="*/ 6503045 w 7397466"/>
              <a:gd name="connsiteY10" fmla="*/ 0 h 5360103"/>
              <a:gd name="connsiteX11" fmla="*/ 7397466 w 7397466"/>
              <a:gd name="connsiteY11" fmla="*/ 0 h 5360103"/>
              <a:gd name="connsiteX12" fmla="*/ 7397466 w 7397466"/>
              <a:gd name="connsiteY12" fmla="*/ 562811 h 5360103"/>
              <a:gd name="connsiteX13" fmla="*/ 7397466 w 7397466"/>
              <a:gd name="connsiteY13" fmla="*/ 1179223 h 5360103"/>
              <a:gd name="connsiteX14" fmla="*/ 7397466 w 7397466"/>
              <a:gd name="connsiteY14" fmla="*/ 1956438 h 5360103"/>
              <a:gd name="connsiteX15" fmla="*/ 7397466 w 7397466"/>
              <a:gd name="connsiteY15" fmla="*/ 2680052 h 5360103"/>
              <a:gd name="connsiteX16" fmla="*/ 7397466 w 7397466"/>
              <a:gd name="connsiteY16" fmla="*/ 3242862 h 5360103"/>
              <a:gd name="connsiteX17" fmla="*/ 7397466 w 7397466"/>
              <a:gd name="connsiteY17" fmla="*/ 3859274 h 5360103"/>
              <a:gd name="connsiteX18" fmla="*/ 7397466 w 7397466"/>
              <a:gd name="connsiteY18" fmla="*/ 4636489 h 5360103"/>
              <a:gd name="connsiteX19" fmla="*/ 7397466 w 7397466"/>
              <a:gd name="connsiteY19" fmla="*/ 5360103 h 5360103"/>
              <a:gd name="connsiteX20" fmla="*/ 6946893 w 7397466"/>
              <a:gd name="connsiteY20" fmla="*/ 5360103 h 5360103"/>
              <a:gd name="connsiteX21" fmla="*/ 6422345 w 7397466"/>
              <a:gd name="connsiteY21" fmla="*/ 5360103 h 5360103"/>
              <a:gd name="connsiteX22" fmla="*/ 5675874 w 7397466"/>
              <a:gd name="connsiteY22" fmla="*/ 5360103 h 5360103"/>
              <a:gd name="connsiteX23" fmla="*/ 5151326 w 7397466"/>
              <a:gd name="connsiteY23" fmla="*/ 5360103 h 5360103"/>
              <a:gd name="connsiteX24" fmla="*/ 4626779 w 7397466"/>
              <a:gd name="connsiteY24" fmla="*/ 5360103 h 5360103"/>
              <a:gd name="connsiteX25" fmla="*/ 3954282 w 7397466"/>
              <a:gd name="connsiteY25" fmla="*/ 5360103 h 5360103"/>
              <a:gd name="connsiteX26" fmla="*/ 3281785 w 7397466"/>
              <a:gd name="connsiteY26" fmla="*/ 5360103 h 5360103"/>
              <a:gd name="connsiteX27" fmla="*/ 2535313 w 7397466"/>
              <a:gd name="connsiteY27" fmla="*/ 5360103 h 5360103"/>
              <a:gd name="connsiteX28" fmla="*/ 1936791 w 7397466"/>
              <a:gd name="connsiteY28" fmla="*/ 5360103 h 5360103"/>
              <a:gd name="connsiteX29" fmla="*/ 1116345 w 7397466"/>
              <a:gd name="connsiteY29" fmla="*/ 5360103 h 5360103"/>
              <a:gd name="connsiteX30" fmla="*/ 0 w 7397466"/>
              <a:gd name="connsiteY30" fmla="*/ 5360103 h 5360103"/>
              <a:gd name="connsiteX31" fmla="*/ 0 w 7397466"/>
              <a:gd name="connsiteY31" fmla="*/ 4797292 h 5360103"/>
              <a:gd name="connsiteX32" fmla="*/ 0 w 7397466"/>
              <a:gd name="connsiteY32" fmla="*/ 4234481 h 5360103"/>
              <a:gd name="connsiteX33" fmla="*/ 0 w 7397466"/>
              <a:gd name="connsiteY33" fmla="*/ 3618070 h 5360103"/>
              <a:gd name="connsiteX34" fmla="*/ 0 w 7397466"/>
              <a:gd name="connsiteY34" fmla="*/ 2894456 h 5360103"/>
              <a:gd name="connsiteX35" fmla="*/ 0 w 7397466"/>
              <a:gd name="connsiteY35" fmla="*/ 2224443 h 5360103"/>
              <a:gd name="connsiteX36" fmla="*/ 0 w 7397466"/>
              <a:gd name="connsiteY36" fmla="*/ 1661632 h 5360103"/>
              <a:gd name="connsiteX37" fmla="*/ 0 w 7397466"/>
              <a:gd name="connsiteY37" fmla="*/ 1045220 h 5360103"/>
              <a:gd name="connsiteX38" fmla="*/ 0 w 7397466"/>
              <a:gd name="connsiteY38" fmla="*/ 0 h 5360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397466" h="5360103" fill="none" extrusionOk="0">
                <a:moveTo>
                  <a:pt x="0" y="0"/>
                </a:moveTo>
                <a:cubicBezTo>
                  <a:pt x="153637" y="20989"/>
                  <a:pt x="463824" y="17094"/>
                  <a:pt x="598522" y="0"/>
                </a:cubicBezTo>
                <a:cubicBezTo>
                  <a:pt x="733220" y="-17094"/>
                  <a:pt x="1047472" y="21944"/>
                  <a:pt x="1197044" y="0"/>
                </a:cubicBezTo>
                <a:cubicBezTo>
                  <a:pt x="1346616" y="-21944"/>
                  <a:pt x="1809496" y="-6407"/>
                  <a:pt x="2017491" y="0"/>
                </a:cubicBezTo>
                <a:cubicBezTo>
                  <a:pt x="2225486" y="6407"/>
                  <a:pt x="2489463" y="-24998"/>
                  <a:pt x="2689988" y="0"/>
                </a:cubicBezTo>
                <a:cubicBezTo>
                  <a:pt x="2890513" y="24998"/>
                  <a:pt x="3135124" y="-26778"/>
                  <a:pt x="3436459" y="0"/>
                </a:cubicBezTo>
                <a:cubicBezTo>
                  <a:pt x="3737794" y="26778"/>
                  <a:pt x="3879872" y="27220"/>
                  <a:pt x="4034981" y="0"/>
                </a:cubicBezTo>
                <a:cubicBezTo>
                  <a:pt x="4190090" y="-27220"/>
                  <a:pt x="4501883" y="-21044"/>
                  <a:pt x="4633504" y="0"/>
                </a:cubicBezTo>
                <a:cubicBezTo>
                  <a:pt x="4765125" y="21044"/>
                  <a:pt x="4910975" y="20205"/>
                  <a:pt x="5158051" y="0"/>
                </a:cubicBezTo>
                <a:cubicBezTo>
                  <a:pt x="5405127" y="-20205"/>
                  <a:pt x="5498966" y="16421"/>
                  <a:pt x="5830548" y="0"/>
                </a:cubicBezTo>
                <a:cubicBezTo>
                  <a:pt x="6162130" y="-16421"/>
                  <a:pt x="6346759" y="-8280"/>
                  <a:pt x="6503045" y="0"/>
                </a:cubicBezTo>
                <a:cubicBezTo>
                  <a:pt x="6659331" y="8280"/>
                  <a:pt x="7023173" y="33409"/>
                  <a:pt x="7397466" y="0"/>
                </a:cubicBezTo>
                <a:cubicBezTo>
                  <a:pt x="7395713" y="140413"/>
                  <a:pt x="7424952" y="449266"/>
                  <a:pt x="7397466" y="562811"/>
                </a:cubicBezTo>
                <a:cubicBezTo>
                  <a:pt x="7369980" y="676356"/>
                  <a:pt x="7405805" y="1044159"/>
                  <a:pt x="7397466" y="1179223"/>
                </a:cubicBezTo>
                <a:cubicBezTo>
                  <a:pt x="7389127" y="1314287"/>
                  <a:pt x="7374586" y="1644310"/>
                  <a:pt x="7397466" y="1956438"/>
                </a:cubicBezTo>
                <a:cubicBezTo>
                  <a:pt x="7420346" y="2268567"/>
                  <a:pt x="7389214" y="2347887"/>
                  <a:pt x="7397466" y="2680052"/>
                </a:cubicBezTo>
                <a:cubicBezTo>
                  <a:pt x="7405718" y="3012217"/>
                  <a:pt x="7419089" y="3081013"/>
                  <a:pt x="7397466" y="3242862"/>
                </a:cubicBezTo>
                <a:cubicBezTo>
                  <a:pt x="7375844" y="3404711"/>
                  <a:pt x="7393393" y="3666165"/>
                  <a:pt x="7397466" y="3859274"/>
                </a:cubicBezTo>
                <a:cubicBezTo>
                  <a:pt x="7401539" y="4052383"/>
                  <a:pt x="7401128" y="4369013"/>
                  <a:pt x="7397466" y="4636489"/>
                </a:cubicBezTo>
                <a:cubicBezTo>
                  <a:pt x="7393804" y="4903966"/>
                  <a:pt x="7403626" y="5180863"/>
                  <a:pt x="7397466" y="5360103"/>
                </a:cubicBezTo>
                <a:cubicBezTo>
                  <a:pt x="7240449" y="5359710"/>
                  <a:pt x="7070672" y="5380833"/>
                  <a:pt x="6946893" y="5360103"/>
                </a:cubicBezTo>
                <a:cubicBezTo>
                  <a:pt x="6823114" y="5339373"/>
                  <a:pt x="6583602" y="5374498"/>
                  <a:pt x="6422345" y="5360103"/>
                </a:cubicBezTo>
                <a:cubicBezTo>
                  <a:pt x="6261088" y="5345708"/>
                  <a:pt x="5925593" y="5397107"/>
                  <a:pt x="5675874" y="5360103"/>
                </a:cubicBezTo>
                <a:cubicBezTo>
                  <a:pt x="5426155" y="5323099"/>
                  <a:pt x="5324241" y="5372476"/>
                  <a:pt x="5151326" y="5360103"/>
                </a:cubicBezTo>
                <a:cubicBezTo>
                  <a:pt x="4978411" y="5347730"/>
                  <a:pt x="4838599" y="5381729"/>
                  <a:pt x="4626779" y="5360103"/>
                </a:cubicBezTo>
                <a:cubicBezTo>
                  <a:pt x="4414959" y="5338477"/>
                  <a:pt x="4189821" y="5370989"/>
                  <a:pt x="3954282" y="5360103"/>
                </a:cubicBezTo>
                <a:cubicBezTo>
                  <a:pt x="3718743" y="5349217"/>
                  <a:pt x="3427700" y="5357384"/>
                  <a:pt x="3281785" y="5360103"/>
                </a:cubicBezTo>
                <a:cubicBezTo>
                  <a:pt x="3135870" y="5362822"/>
                  <a:pt x="2719190" y="5360326"/>
                  <a:pt x="2535313" y="5360103"/>
                </a:cubicBezTo>
                <a:cubicBezTo>
                  <a:pt x="2351436" y="5359880"/>
                  <a:pt x="2141095" y="5340993"/>
                  <a:pt x="1936791" y="5360103"/>
                </a:cubicBezTo>
                <a:cubicBezTo>
                  <a:pt x="1732487" y="5379213"/>
                  <a:pt x="1309414" y="5380654"/>
                  <a:pt x="1116345" y="5360103"/>
                </a:cubicBezTo>
                <a:cubicBezTo>
                  <a:pt x="923276" y="5339552"/>
                  <a:pt x="315315" y="5309198"/>
                  <a:pt x="0" y="5360103"/>
                </a:cubicBezTo>
                <a:cubicBezTo>
                  <a:pt x="26634" y="5109125"/>
                  <a:pt x="-26191" y="4947624"/>
                  <a:pt x="0" y="4797292"/>
                </a:cubicBezTo>
                <a:cubicBezTo>
                  <a:pt x="26191" y="4646960"/>
                  <a:pt x="20623" y="4360279"/>
                  <a:pt x="0" y="4234481"/>
                </a:cubicBezTo>
                <a:cubicBezTo>
                  <a:pt x="-20623" y="4108683"/>
                  <a:pt x="-25337" y="3774652"/>
                  <a:pt x="0" y="3618070"/>
                </a:cubicBezTo>
                <a:cubicBezTo>
                  <a:pt x="25337" y="3461488"/>
                  <a:pt x="-34025" y="3090718"/>
                  <a:pt x="0" y="2894456"/>
                </a:cubicBezTo>
                <a:cubicBezTo>
                  <a:pt x="34025" y="2698194"/>
                  <a:pt x="-27275" y="2395022"/>
                  <a:pt x="0" y="2224443"/>
                </a:cubicBezTo>
                <a:cubicBezTo>
                  <a:pt x="27275" y="2053864"/>
                  <a:pt x="-13736" y="1891235"/>
                  <a:pt x="0" y="1661632"/>
                </a:cubicBezTo>
                <a:cubicBezTo>
                  <a:pt x="13736" y="1432029"/>
                  <a:pt x="26135" y="1313535"/>
                  <a:pt x="0" y="1045220"/>
                </a:cubicBezTo>
                <a:cubicBezTo>
                  <a:pt x="-26135" y="776905"/>
                  <a:pt x="12080" y="286365"/>
                  <a:pt x="0" y="0"/>
                </a:cubicBezTo>
                <a:close/>
              </a:path>
              <a:path w="7397466" h="5360103" stroke="0" extrusionOk="0">
                <a:moveTo>
                  <a:pt x="0" y="0"/>
                </a:moveTo>
                <a:cubicBezTo>
                  <a:pt x="266114" y="-23360"/>
                  <a:pt x="370616" y="-17078"/>
                  <a:pt x="672497" y="0"/>
                </a:cubicBezTo>
                <a:cubicBezTo>
                  <a:pt x="974378" y="17078"/>
                  <a:pt x="1078715" y="14526"/>
                  <a:pt x="1197044" y="0"/>
                </a:cubicBezTo>
                <a:cubicBezTo>
                  <a:pt x="1315373" y="-14526"/>
                  <a:pt x="1634065" y="9671"/>
                  <a:pt x="2017491" y="0"/>
                </a:cubicBezTo>
                <a:cubicBezTo>
                  <a:pt x="2400917" y="-9671"/>
                  <a:pt x="2413638" y="-13830"/>
                  <a:pt x="2542038" y="0"/>
                </a:cubicBezTo>
                <a:cubicBezTo>
                  <a:pt x="2670438" y="13830"/>
                  <a:pt x="3014511" y="23658"/>
                  <a:pt x="3288510" y="0"/>
                </a:cubicBezTo>
                <a:cubicBezTo>
                  <a:pt x="3562509" y="-23658"/>
                  <a:pt x="3699504" y="-29090"/>
                  <a:pt x="4034981" y="0"/>
                </a:cubicBezTo>
                <a:cubicBezTo>
                  <a:pt x="4370458" y="29090"/>
                  <a:pt x="4351082" y="11861"/>
                  <a:pt x="4633504" y="0"/>
                </a:cubicBezTo>
                <a:cubicBezTo>
                  <a:pt x="4915926" y="-11861"/>
                  <a:pt x="5036597" y="-12695"/>
                  <a:pt x="5306001" y="0"/>
                </a:cubicBezTo>
                <a:cubicBezTo>
                  <a:pt x="5575405" y="12695"/>
                  <a:pt x="5662451" y="7006"/>
                  <a:pt x="5904523" y="0"/>
                </a:cubicBezTo>
                <a:cubicBezTo>
                  <a:pt x="6146595" y="-7006"/>
                  <a:pt x="6459747" y="16398"/>
                  <a:pt x="6650994" y="0"/>
                </a:cubicBezTo>
                <a:cubicBezTo>
                  <a:pt x="6842241" y="-16398"/>
                  <a:pt x="7126266" y="21947"/>
                  <a:pt x="7397466" y="0"/>
                </a:cubicBezTo>
                <a:cubicBezTo>
                  <a:pt x="7432878" y="341328"/>
                  <a:pt x="7371081" y="385660"/>
                  <a:pt x="7397466" y="723614"/>
                </a:cubicBezTo>
                <a:cubicBezTo>
                  <a:pt x="7423851" y="1061568"/>
                  <a:pt x="7402736" y="1182494"/>
                  <a:pt x="7397466" y="1340026"/>
                </a:cubicBezTo>
                <a:cubicBezTo>
                  <a:pt x="7392196" y="1497558"/>
                  <a:pt x="7383214" y="1840591"/>
                  <a:pt x="7397466" y="2063640"/>
                </a:cubicBezTo>
                <a:cubicBezTo>
                  <a:pt x="7411718" y="2286689"/>
                  <a:pt x="7407191" y="2609958"/>
                  <a:pt x="7397466" y="2840855"/>
                </a:cubicBezTo>
                <a:cubicBezTo>
                  <a:pt x="7387741" y="3071753"/>
                  <a:pt x="7384309" y="3237016"/>
                  <a:pt x="7397466" y="3403665"/>
                </a:cubicBezTo>
                <a:cubicBezTo>
                  <a:pt x="7410624" y="3570314"/>
                  <a:pt x="7407681" y="3753968"/>
                  <a:pt x="7397466" y="4020077"/>
                </a:cubicBezTo>
                <a:cubicBezTo>
                  <a:pt x="7387251" y="4286186"/>
                  <a:pt x="7381846" y="4296699"/>
                  <a:pt x="7397466" y="4529287"/>
                </a:cubicBezTo>
                <a:cubicBezTo>
                  <a:pt x="7413087" y="4761875"/>
                  <a:pt x="7402348" y="5010243"/>
                  <a:pt x="7397466" y="5360103"/>
                </a:cubicBezTo>
                <a:cubicBezTo>
                  <a:pt x="7207025" y="5378093"/>
                  <a:pt x="7102091" y="5346108"/>
                  <a:pt x="6946893" y="5360103"/>
                </a:cubicBezTo>
                <a:cubicBezTo>
                  <a:pt x="6791695" y="5374098"/>
                  <a:pt x="6570036" y="5383010"/>
                  <a:pt x="6348371" y="5360103"/>
                </a:cubicBezTo>
                <a:cubicBezTo>
                  <a:pt x="6126706" y="5337196"/>
                  <a:pt x="5746213" y="5329422"/>
                  <a:pt x="5527925" y="5360103"/>
                </a:cubicBezTo>
                <a:cubicBezTo>
                  <a:pt x="5309637" y="5390784"/>
                  <a:pt x="5154500" y="5386663"/>
                  <a:pt x="4929402" y="5360103"/>
                </a:cubicBezTo>
                <a:cubicBezTo>
                  <a:pt x="4704304" y="5333543"/>
                  <a:pt x="4518568" y="5376576"/>
                  <a:pt x="4330880" y="5360103"/>
                </a:cubicBezTo>
                <a:cubicBezTo>
                  <a:pt x="4143192" y="5343630"/>
                  <a:pt x="3847698" y="5393542"/>
                  <a:pt x="3658383" y="5360103"/>
                </a:cubicBezTo>
                <a:cubicBezTo>
                  <a:pt x="3469068" y="5326664"/>
                  <a:pt x="3432356" y="5367612"/>
                  <a:pt x="3207810" y="5360103"/>
                </a:cubicBezTo>
                <a:cubicBezTo>
                  <a:pt x="2983264" y="5352594"/>
                  <a:pt x="2730295" y="5351059"/>
                  <a:pt x="2535313" y="5360103"/>
                </a:cubicBezTo>
                <a:cubicBezTo>
                  <a:pt x="2340331" y="5369147"/>
                  <a:pt x="2109460" y="5377502"/>
                  <a:pt x="1714867" y="5360103"/>
                </a:cubicBezTo>
                <a:cubicBezTo>
                  <a:pt x="1320274" y="5342704"/>
                  <a:pt x="1305365" y="5327361"/>
                  <a:pt x="1042370" y="5360103"/>
                </a:cubicBezTo>
                <a:cubicBezTo>
                  <a:pt x="779375" y="5392845"/>
                  <a:pt x="369059" y="5390209"/>
                  <a:pt x="0" y="5360103"/>
                </a:cubicBezTo>
                <a:cubicBezTo>
                  <a:pt x="14327" y="5032208"/>
                  <a:pt x="-27074" y="4954914"/>
                  <a:pt x="0" y="4690090"/>
                </a:cubicBezTo>
                <a:cubicBezTo>
                  <a:pt x="27074" y="4425266"/>
                  <a:pt x="-19725" y="4400335"/>
                  <a:pt x="0" y="4180880"/>
                </a:cubicBezTo>
                <a:cubicBezTo>
                  <a:pt x="19725" y="3961425"/>
                  <a:pt x="22624" y="3769933"/>
                  <a:pt x="0" y="3457266"/>
                </a:cubicBezTo>
                <a:cubicBezTo>
                  <a:pt x="-22624" y="3144599"/>
                  <a:pt x="5723" y="2844644"/>
                  <a:pt x="0" y="2680052"/>
                </a:cubicBezTo>
                <a:cubicBezTo>
                  <a:pt x="-5723" y="2515460"/>
                  <a:pt x="18402" y="2254773"/>
                  <a:pt x="0" y="1902837"/>
                </a:cubicBezTo>
                <a:cubicBezTo>
                  <a:pt x="-18402" y="1550901"/>
                  <a:pt x="-26190" y="1410553"/>
                  <a:pt x="0" y="1232824"/>
                </a:cubicBezTo>
                <a:cubicBezTo>
                  <a:pt x="26190" y="1055095"/>
                  <a:pt x="-18398" y="430528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CC81814-74B7-7955-94D6-750177EAD672}"/>
              </a:ext>
            </a:extLst>
          </p:cNvPr>
          <p:cNvSpPr txBox="1"/>
          <p:nvPr/>
        </p:nvSpPr>
        <p:spPr>
          <a:xfrm>
            <a:off x="8243847" y="6180158"/>
            <a:ext cx="1373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APEX 3.2</a:t>
            </a:r>
          </a:p>
        </p:txBody>
      </p:sp>
    </p:spTree>
    <p:extLst>
      <p:ext uri="{BB962C8B-B14F-4D97-AF65-F5344CB8AC3E}">
        <p14:creationId xmlns:p14="http://schemas.microsoft.com/office/powerpoint/2010/main" val="741607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latin typeface="GoodHeadlinePro-Bold" panose="020B0804020101020102" pitchFamily="34" charset="0"/>
              </a:rPr>
              <a:t>SQL</a:t>
            </a: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 Commands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32F6EC9-BE69-DC59-AD8A-AC85B11DA2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266" y="1281720"/>
            <a:ext cx="8482327" cy="5254380"/>
          </a:xfrm>
          <a:custGeom>
            <a:avLst/>
            <a:gdLst>
              <a:gd name="connsiteX0" fmla="*/ 0 w 8482327"/>
              <a:gd name="connsiteY0" fmla="*/ 0 h 5254380"/>
              <a:gd name="connsiteX1" fmla="*/ 567663 w 8482327"/>
              <a:gd name="connsiteY1" fmla="*/ 0 h 5254380"/>
              <a:gd name="connsiteX2" fmla="*/ 1050504 w 8482327"/>
              <a:gd name="connsiteY2" fmla="*/ 0 h 5254380"/>
              <a:gd name="connsiteX3" fmla="*/ 1702990 w 8482327"/>
              <a:gd name="connsiteY3" fmla="*/ 0 h 5254380"/>
              <a:gd name="connsiteX4" fmla="*/ 2355477 w 8482327"/>
              <a:gd name="connsiteY4" fmla="*/ 0 h 5254380"/>
              <a:gd name="connsiteX5" fmla="*/ 2923140 w 8482327"/>
              <a:gd name="connsiteY5" fmla="*/ 0 h 5254380"/>
              <a:gd name="connsiteX6" fmla="*/ 3405981 w 8482327"/>
              <a:gd name="connsiteY6" fmla="*/ 0 h 5254380"/>
              <a:gd name="connsiteX7" fmla="*/ 3888821 w 8482327"/>
              <a:gd name="connsiteY7" fmla="*/ 0 h 5254380"/>
              <a:gd name="connsiteX8" fmla="*/ 4456484 w 8482327"/>
              <a:gd name="connsiteY8" fmla="*/ 0 h 5254380"/>
              <a:gd name="connsiteX9" fmla="*/ 5193794 w 8482327"/>
              <a:gd name="connsiteY9" fmla="*/ 0 h 5254380"/>
              <a:gd name="connsiteX10" fmla="*/ 5676634 w 8482327"/>
              <a:gd name="connsiteY10" fmla="*/ 0 h 5254380"/>
              <a:gd name="connsiteX11" fmla="*/ 6074651 w 8482327"/>
              <a:gd name="connsiteY11" fmla="*/ 0 h 5254380"/>
              <a:gd name="connsiteX12" fmla="*/ 6557491 w 8482327"/>
              <a:gd name="connsiteY12" fmla="*/ 0 h 5254380"/>
              <a:gd name="connsiteX13" fmla="*/ 7040331 w 8482327"/>
              <a:gd name="connsiteY13" fmla="*/ 0 h 5254380"/>
              <a:gd name="connsiteX14" fmla="*/ 7862465 w 8482327"/>
              <a:gd name="connsiteY14" fmla="*/ 0 h 5254380"/>
              <a:gd name="connsiteX15" fmla="*/ 8482327 w 8482327"/>
              <a:gd name="connsiteY15" fmla="*/ 0 h 5254380"/>
              <a:gd name="connsiteX16" fmla="*/ 8482327 w 8482327"/>
              <a:gd name="connsiteY16" fmla="*/ 499166 h 5254380"/>
              <a:gd name="connsiteX17" fmla="*/ 8482327 w 8482327"/>
              <a:gd name="connsiteY17" fmla="*/ 1103420 h 5254380"/>
              <a:gd name="connsiteX18" fmla="*/ 8482327 w 8482327"/>
              <a:gd name="connsiteY18" fmla="*/ 1865305 h 5254380"/>
              <a:gd name="connsiteX19" fmla="*/ 8482327 w 8482327"/>
              <a:gd name="connsiteY19" fmla="*/ 2364471 h 5254380"/>
              <a:gd name="connsiteX20" fmla="*/ 8482327 w 8482327"/>
              <a:gd name="connsiteY20" fmla="*/ 2863637 h 5254380"/>
              <a:gd name="connsiteX21" fmla="*/ 8482327 w 8482327"/>
              <a:gd name="connsiteY21" fmla="*/ 3572978 h 5254380"/>
              <a:gd name="connsiteX22" fmla="*/ 8482327 w 8482327"/>
              <a:gd name="connsiteY22" fmla="*/ 4072144 h 5254380"/>
              <a:gd name="connsiteX23" fmla="*/ 8482327 w 8482327"/>
              <a:gd name="connsiteY23" fmla="*/ 4623854 h 5254380"/>
              <a:gd name="connsiteX24" fmla="*/ 8482327 w 8482327"/>
              <a:gd name="connsiteY24" fmla="*/ 5254380 h 5254380"/>
              <a:gd name="connsiteX25" fmla="*/ 7745017 w 8482327"/>
              <a:gd name="connsiteY25" fmla="*/ 5254380 h 5254380"/>
              <a:gd name="connsiteX26" fmla="*/ 7347000 w 8482327"/>
              <a:gd name="connsiteY26" fmla="*/ 5254380 h 5254380"/>
              <a:gd name="connsiteX27" fmla="*/ 6779337 w 8482327"/>
              <a:gd name="connsiteY27" fmla="*/ 5254380 h 5254380"/>
              <a:gd name="connsiteX28" fmla="*/ 5957204 w 8482327"/>
              <a:gd name="connsiteY28" fmla="*/ 5254380 h 5254380"/>
              <a:gd name="connsiteX29" fmla="*/ 5474363 w 8482327"/>
              <a:gd name="connsiteY29" fmla="*/ 5254380 h 5254380"/>
              <a:gd name="connsiteX30" fmla="*/ 4652230 w 8482327"/>
              <a:gd name="connsiteY30" fmla="*/ 5254380 h 5254380"/>
              <a:gd name="connsiteX31" fmla="*/ 3830097 w 8482327"/>
              <a:gd name="connsiteY31" fmla="*/ 5254380 h 5254380"/>
              <a:gd name="connsiteX32" fmla="*/ 3177610 w 8482327"/>
              <a:gd name="connsiteY32" fmla="*/ 5254380 h 5254380"/>
              <a:gd name="connsiteX33" fmla="*/ 2525123 w 8482327"/>
              <a:gd name="connsiteY33" fmla="*/ 5254380 h 5254380"/>
              <a:gd name="connsiteX34" fmla="*/ 1957460 w 8482327"/>
              <a:gd name="connsiteY34" fmla="*/ 5254380 h 5254380"/>
              <a:gd name="connsiteX35" fmla="*/ 1474620 w 8482327"/>
              <a:gd name="connsiteY35" fmla="*/ 5254380 h 5254380"/>
              <a:gd name="connsiteX36" fmla="*/ 737310 w 8482327"/>
              <a:gd name="connsiteY36" fmla="*/ 5254380 h 5254380"/>
              <a:gd name="connsiteX37" fmla="*/ 0 w 8482327"/>
              <a:gd name="connsiteY37" fmla="*/ 5254380 h 5254380"/>
              <a:gd name="connsiteX38" fmla="*/ 0 w 8482327"/>
              <a:gd name="connsiteY38" fmla="*/ 4650126 h 5254380"/>
              <a:gd name="connsiteX39" fmla="*/ 0 w 8482327"/>
              <a:gd name="connsiteY39" fmla="*/ 4150960 h 5254380"/>
              <a:gd name="connsiteX40" fmla="*/ 0 w 8482327"/>
              <a:gd name="connsiteY40" fmla="*/ 3441619 h 5254380"/>
              <a:gd name="connsiteX41" fmla="*/ 0 w 8482327"/>
              <a:gd name="connsiteY41" fmla="*/ 2732278 h 5254380"/>
              <a:gd name="connsiteX42" fmla="*/ 0 w 8482327"/>
              <a:gd name="connsiteY42" fmla="*/ 2022936 h 5254380"/>
              <a:gd name="connsiteX43" fmla="*/ 0 w 8482327"/>
              <a:gd name="connsiteY43" fmla="*/ 1471226 h 5254380"/>
              <a:gd name="connsiteX44" fmla="*/ 0 w 8482327"/>
              <a:gd name="connsiteY44" fmla="*/ 814429 h 5254380"/>
              <a:gd name="connsiteX45" fmla="*/ 0 w 8482327"/>
              <a:gd name="connsiteY45" fmla="*/ 0 h 525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482327" h="5254380" fill="none" extrusionOk="0">
                <a:moveTo>
                  <a:pt x="0" y="0"/>
                </a:moveTo>
                <a:cubicBezTo>
                  <a:pt x="199052" y="-23141"/>
                  <a:pt x="290184" y="-3723"/>
                  <a:pt x="567663" y="0"/>
                </a:cubicBezTo>
                <a:cubicBezTo>
                  <a:pt x="845142" y="3723"/>
                  <a:pt x="904497" y="-346"/>
                  <a:pt x="1050504" y="0"/>
                </a:cubicBezTo>
                <a:cubicBezTo>
                  <a:pt x="1196511" y="346"/>
                  <a:pt x="1390635" y="2104"/>
                  <a:pt x="1702990" y="0"/>
                </a:cubicBezTo>
                <a:cubicBezTo>
                  <a:pt x="2015345" y="-2104"/>
                  <a:pt x="2077012" y="-3883"/>
                  <a:pt x="2355477" y="0"/>
                </a:cubicBezTo>
                <a:cubicBezTo>
                  <a:pt x="2633942" y="3883"/>
                  <a:pt x="2756175" y="-18936"/>
                  <a:pt x="2923140" y="0"/>
                </a:cubicBezTo>
                <a:cubicBezTo>
                  <a:pt x="3090105" y="18936"/>
                  <a:pt x="3223459" y="13583"/>
                  <a:pt x="3405981" y="0"/>
                </a:cubicBezTo>
                <a:cubicBezTo>
                  <a:pt x="3588503" y="-13583"/>
                  <a:pt x="3714775" y="-12842"/>
                  <a:pt x="3888821" y="0"/>
                </a:cubicBezTo>
                <a:cubicBezTo>
                  <a:pt x="4062867" y="12842"/>
                  <a:pt x="4329116" y="-28150"/>
                  <a:pt x="4456484" y="0"/>
                </a:cubicBezTo>
                <a:cubicBezTo>
                  <a:pt x="4583852" y="28150"/>
                  <a:pt x="4964952" y="2667"/>
                  <a:pt x="5193794" y="0"/>
                </a:cubicBezTo>
                <a:cubicBezTo>
                  <a:pt x="5422636" y="-2667"/>
                  <a:pt x="5445797" y="-9465"/>
                  <a:pt x="5676634" y="0"/>
                </a:cubicBezTo>
                <a:cubicBezTo>
                  <a:pt x="5907471" y="9465"/>
                  <a:pt x="5899199" y="19526"/>
                  <a:pt x="6074651" y="0"/>
                </a:cubicBezTo>
                <a:cubicBezTo>
                  <a:pt x="6250103" y="-19526"/>
                  <a:pt x="6448568" y="387"/>
                  <a:pt x="6557491" y="0"/>
                </a:cubicBezTo>
                <a:cubicBezTo>
                  <a:pt x="6666414" y="-387"/>
                  <a:pt x="6867503" y="-17988"/>
                  <a:pt x="7040331" y="0"/>
                </a:cubicBezTo>
                <a:cubicBezTo>
                  <a:pt x="7213159" y="17988"/>
                  <a:pt x="7483883" y="-1862"/>
                  <a:pt x="7862465" y="0"/>
                </a:cubicBezTo>
                <a:cubicBezTo>
                  <a:pt x="8241047" y="1862"/>
                  <a:pt x="8185652" y="-9794"/>
                  <a:pt x="8482327" y="0"/>
                </a:cubicBezTo>
                <a:cubicBezTo>
                  <a:pt x="8491358" y="121042"/>
                  <a:pt x="8471248" y="256154"/>
                  <a:pt x="8482327" y="499166"/>
                </a:cubicBezTo>
                <a:cubicBezTo>
                  <a:pt x="8493406" y="742178"/>
                  <a:pt x="8507678" y="810308"/>
                  <a:pt x="8482327" y="1103420"/>
                </a:cubicBezTo>
                <a:cubicBezTo>
                  <a:pt x="8456976" y="1396532"/>
                  <a:pt x="8460387" y="1533743"/>
                  <a:pt x="8482327" y="1865305"/>
                </a:cubicBezTo>
                <a:cubicBezTo>
                  <a:pt x="8504267" y="2196867"/>
                  <a:pt x="8491148" y="2246248"/>
                  <a:pt x="8482327" y="2364471"/>
                </a:cubicBezTo>
                <a:cubicBezTo>
                  <a:pt x="8473506" y="2482694"/>
                  <a:pt x="8488574" y="2688884"/>
                  <a:pt x="8482327" y="2863637"/>
                </a:cubicBezTo>
                <a:cubicBezTo>
                  <a:pt x="8476080" y="3038390"/>
                  <a:pt x="8506043" y="3227915"/>
                  <a:pt x="8482327" y="3572978"/>
                </a:cubicBezTo>
                <a:cubicBezTo>
                  <a:pt x="8458611" y="3918041"/>
                  <a:pt x="8495312" y="3902286"/>
                  <a:pt x="8482327" y="4072144"/>
                </a:cubicBezTo>
                <a:cubicBezTo>
                  <a:pt x="8469342" y="4242002"/>
                  <a:pt x="8476229" y="4488995"/>
                  <a:pt x="8482327" y="4623854"/>
                </a:cubicBezTo>
                <a:cubicBezTo>
                  <a:pt x="8488426" y="4758713"/>
                  <a:pt x="8475160" y="5005873"/>
                  <a:pt x="8482327" y="5254380"/>
                </a:cubicBezTo>
                <a:cubicBezTo>
                  <a:pt x="8279537" y="5249431"/>
                  <a:pt x="7945661" y="5276479"/>
                  <a:pt x="7745017" y="5254380"/>
                </a:cubicBezTo>
                <a:cubicBezTo>
                  <a:pt x="7544373" y="5232282"/>
                  <a:pt x="7431267" y="5264480"/>
                  <a:pt x="7347000" y="5254380"/>
                </a:cubicBezTo>
                <a:cubicBezTo>
                  <a:pt x="7262733" y="5244280"/>
                  <a:pt x="6913564" y="5269892"/>
                  <a:pt x="6779337" y="5254380"/>
                </a:cubicBezTo>
                <a:cubicBezTo>
                  <a:pt x="6645110" y="5238868"/>
                  <a:pt x="6355096" y="5257361"/>
                  <a:pt x="5957204" y="5254380"/>
                </a:cubicBezTo>
                <a:cubicBezTo>
                  <a:pt x="5559312" y="5251399"/>
                  <a:pt x="5648791" y="5268726"/>
                  <a:pt x="5474363" y="5254380"/>
                </a:cubicBezTo>
                <a:cubicBezTo>
                  <a:pt x="5299935" y="5240034"/>
                  <a:pt x="5048413" y="5261945"/>
                  <a:pt x="4652230" y="5254380"/>
                </a:cubicBezTo>
                <a:cubicBezTo>
                  <a:pt x="4256047" y="5246815"/>
                  <a:pt x="4057646" y="5253470"/>
                  <a:pt x="3830097" y="5254380"/>
                </a:cubicBezTo>
                <a:cubicBezTo>
                  <a:pt x="3602548" y="5255290"/>
                  <a:pt x="3444776" y="5260044"/>
                  <a:pt x="3177610" y="5254380"/>
                </a:cubicBezTo>
                <a:cubicBezTo>
                  <a:pt x="2910444" y="5248716"/>
                  <a:pt x="2730732" y="5251119"/>
                  <a:pt x="2525123" y="5254380"/>
                </a:cubicBezTo>
                <a:cubicBezTo>
                  <a:pt x="2319514" y="5257641"/>
                  <a:pt x="2193288" y="5231336"/>
                  <a:pt x="1957460" y="5254380"/>
                </a:cubicBezTo>
                <a:cubicBezTo>
                  <a:pt x="1721632" y="5277424"/>
                  <a:pt x="1641932" y="5247873"/>
                  <a:pt x="1474620" y="5254380"/>
                </a:cubicBezTo>
                <a:cubicBezTo>
                  <a:pt x="1307308" y="5260887"/>
                  <a:pt x="923400" y="5287954"/>
                  <a:pt x="737310" y="5254380"/>
                </a:cubicBezTo>
                <a:cubicBezTo>
                  <a:pt x="551220" y="5220807"/>
                  <a:pt x="178987" y="5263344"/>
                  <a:pt x="0" y="5254380"/>
                </a:cubicBezTo>
                <a:cubicBezTo>
                  <a:pt x="21242" y="5125393"/>
                  <a:pt x="119" y="4902636"/>
                  <a:pt x="0" y="4650126"/>
                </a:cubicBezTo>
                <a:cubicBezTo>
                  <a:pt x="-119" y="4397616"/>
                  <a:pt x="13186" y="4375896"/>
                  <a:pt x="0" y="4150960"/>
                </a:cubicBezTo>
                <a:cubicBezTo>
                  <a:pt x="-13186" y="3926024"/>
                  <a:pt x="-2618" y="3769311"/>
                  <a:pt x="0" y="3441619"/>
                </a:cubicBezTo>
                <a:cubicBezTo>
                  <a:pt x="2618" y="3113927"/>
                  <a:pt x="7826" y="3027326"/>
                  <a:pt x="0" y="2732278"/>
                </a:cubicBezTo>
                <a:cubicBezTo>
                  <a:pt x="-7826" y="2437230"/>
                  <a:pt x="4051" y="2290804"/>
                  <a:pt x="0" y="2022936"/>
                </a:cubicBezTo>
                <a:cubicBezTo>
                  <a:pt x="-4051" y="1755068"/>
                  <a:pt x="-26130" y="1712314"/>
                  <a:pt x="0" y="1471226"/>
                </a:cubicBezTo>
                <a:cubicBezTo>
                  <a:pt x="26130" y="1230138"/>
                  <a:pt x="-17752" y="968794"/>
                  <a:pt x="0" y="814429"/>
                </a:cubicBezTo>
                <a:cubicBezTo>
                  <a:pt x="17752" y="660064"/>
                  <a:pt x="40457" y="302076"/>
                  <a:pt x="0" y="0"/>
                </a:cubicBezTo>
                <a:close/>
              </a:path>
              <a:path w="8482327" h="5254380" stroke="0" extrusionOk="0">
                <a:moveTo>
                  <a:pt x="0" y="0"/>
                </a:moveTo>
                <a:cubicBezTo>
                  <a:pt x="172487" y="-32553"/>
                  <a:pt x="422454" y="885"/>
                  <a:pt x="652487" y="0"/>
                </a:cubicBezTo>
                <a:cubicBezTo>
                  <a:pt x="882520" y="-885"/>
                  <a:pt x="957799" y="-2700"/>
                  <a:pt x="1135327" y="0"/>
                </a:cubicBezTo>
                <a:cubicBezTo>
                  <a:pt x="1312855" y="2700"/>
                  <a:pt x="1647734" y="27675"/>
                  <a:pt x="1957460" y="0"/>
                </a:cubicBezTo>
                <a:cubicBezTo>
                  <a:pt x="2267186" y="-27675"/>
                  <a:pt x="2336514" y="-18650"/>
                  <a:pt x="2440300" y="0"/>
                </a:cubicBezTo>
                <a:cubicBezTo>
                  <a:pt x="2544086" y="18650"/>
                  <a:pt x="2867973" y="34258"/>
                  <a:pt x="3177610" y="0"/>
                </a:cubicBezTo>
                <a:cubicBezTo>
                  <a:pt x="3487247" y="-34258"/>
                  <a:pt x="3655457" y="7675"/>
                  <a:pt x="3914920" y="0"/>
                </a:cubicBezTo>
                <a:cubicBezTo>
                  <a:pt x="4174383" y="-7675"/>
                  <a:pt x="4346270" y="14695"/>
                  <a:pt x="4482584" y="0"/>
                </a:cubicBezTo>
                <a:cubicBezTo>
                  <a:pt x="4618898" y="-14695"/>
                  <a:pt x="4922771" y="-25102"/>
                  <a:pt x="5135070" y="0"/>
                </a:cubicBezTo>
                <a:cubicBezTo>
                  <a:pt x="5347369" y="25102"/>
                  <a:pt x="5515153" y="26860"/>
                  <a:pt x="5702734" y="0"/>
                </a:cubicBezTo>
                <a:cubicBezTo>
                  <a:pt x="5890315" y="-26860"/>
                  <a:pt x="6278642" y="-25533"/>
                  <a:pt x="6440044" y="0"/>
                </a:cubicBezTo>
                <a:cubicBezTo>
                  <a:pt x="6601446" y="25533"/>
                  <a:pt x="6718407" y="136"/>
                  <a:pt x="6922884" y="0"/>
                </a:cubicBezTo>
                <a:cubicBezTo>
                  <a:pt x="7127361" y="-136"/>
                  <a:pt x="7412087" y="27381"/>
                  <a:pt x="7660194" y="0"/>
                </a:cubicBezTo>
                <a:cubicBezTo>
                  <a:pt x="7908301" y="-27381"/>
                  <a:pt x="8218922" y="37592"/>
                  <a:pt x="8482327" y="0"/>
                </a:cubicBezTo>
                <a:cubicBezTo>
                  <a:pt x="8459799" y="307408"/>
                  <a:pt x="8451862" y="480794"/>
                  <a:pt x="8482327" y="761885"/>
                </a:cubicBezTo>
                <a:cubicBezTo>
                  <a:pt x="8512792" y="1042976"/>
                  <a:pt x="8453024" y="1284209"/>
                  <a:pt x="8482327" y="1523770"/>
                </a:cubicBezTo>
                <a:cubicBezTo>
                  <a:pt x="8511630" y="1763331"/>
                  <a:pt x="8458250" y="1820831"/>
                  <a:pt x="8482327" y="2075480"/>
                </a:cubicBezTo>
                <a:cubicBezTo>
                  <a:pt x="8506405" y="2330129"/>
                  <a:pt x="8486233" y="2505979"/>
                  <a:pt x="8482327" y="2679734"/>
                </a:cubicBezTo>
                <a:cubicBezTo>
                  <a:pt x="8478421" y="2853489"/>
                  <a:pt x="8468077" y="3000664"/>
                  <a:pt x="8482327" y="3178900"/>
                </a:cubicBezTo>
                <a:cubicBezTo>
                  <a:pt x="8496577" y="3357136"/>
                  <a:pt x="8452480" y="3558105"/>
                  <a:pt x="8482327" y="3835697"/>
                </a:cubicBezTo>
                <a:cubicBezTo>
                  <a:pt x="8512174" y="4113289"/>
                  <a:pt x="8482499" y="4201331"/>
                  <a:pt x="8482327" y="4334864"/>
                </a:cubicBezTo>
                <a:cubicBezTo>
                  <a:pt x="8482155" y="4468397"/>
                  <a:pt x="8471182" y="4990866"/>
                  <a:pt x="8482327" y="5254380"/>
                </a:cubicBezTo>
                <a:cubicBezTo>
                  <a:pt x="8316880" y="5241883"/>
                  <a:pt x="8245490" y="5270418"/>
                  <a:pt x="8084310" y="5254380"/>
                </a:cubicBezTo>
                <a:cubicBezTo>
                  <a:pt x="7923130" y="5238342"/>
                  <a:pt x="7659287" y="5240924"/>
                  <a:pt x="7516647" y="5254380"/>
                </a:cubicBezTo>
                <a:cubicBezTo>
                  <a:pt x="7374007" y="5267836"/>
                  <a:pt x="7154512" y="5256958"/>
                  <a:pt x="6948983" y="5254380"/>
                </a:cubicBezTo>
                <a:cubicBezTo>
                  <a:pt x="6743454" y="5251802"/>
                  <a:pt x="6483989" y="5272604"/>
                  <a:pt x="6296497" y="5254380"/>
                </a:cubicBezTo>
                <a:cubicBezTo>
                  <a:pt x="6109005" y="5236156"/>
                  <a:pt x="6031664" y="5246592"/>
                  <a:pt x="5898480" y="5254380"/>
                </a:cubicBezTo>
                <a:cubicBezTo>
                  <a:pt x="5765296" y="5262168"/>
                  <a:pt x="5380840" y="5238560"/>
                  <a:pt x="5245993" y="5254380"/>
                </a:cubicBezTo>
                <a:cubicBezTo>
                  <a:pt x="5111146" y="5270200"/>
                  <a:pt x="4698965" y="5276295"/>
                  <a:pt x="4423860" y="5254380"/>
                </a:cubicBezTo>
                <a:cubicBezTo>
                  <a:pt x="4148755" y="5232465"/>
                  <a:pt x="4010483" y="5281229"/>
                  <a:pt x="3771373" y="5254380"/>
                </a:cubicBezTo>
                <a:cubicBezTo>
                  <a:pt x="3532263" y="5227531"/>
                  <a:pt x="3427126" y="5238826"/>
                  <a:pt x="3203710" y="5254380"/>
                </a:cubicBezTo>
                <a:cubicBezTo>
                  <a:pt x="2980294" y="5269934"/>
                  <a:pt x="2784664" y="5261059"/>
                  <a:pt x="2551223" y="5254380"/>
                </a:cubicBezTo>
                <a:cubicBezTo>
                  <a:pt x="2317782" y="5247701"/>
                  <a:pt x="1908555" y="5283144"/>
                  <a:pt x="1729090" y="5254380"/>
                </a:cubicBezTo>
                <a:cubicBezTo>
                  <a:pt x="1549625" y="5225616"/>
                  <a:pt x="1438221" y="5242091"/>
                  <a:pt x="1331073" y="5254380"/>
                </a:cubicBezTo>
                <a:cubicBezTo>
                  <a:pt x="1223925" y="5266669"/>
                  <a:pt x="1027533" y="5260035"/>
                  <a:pt x="933056" y="5254380"/>
                </a:cubicBezTo>
                <a:cubicBezTo>
                  <a:pt x="838579" y="5248725"/>
                  <a:pt x="390418" y="5245670"/>
                  <a:pt x="0" y="5254380"/>
                </a:cubicBezTo>
                <a:cubicBezTo>
                  <a:pt x="-4575" y="5069674"/>
                  <a:pt x="-15903" y="4963366"/>
                  <a:pt x="0" y="4755214"/>
                </a:cubicBezTo>
                <a:cubicBezTo>
                  <a:pt x="15903" y="4547062"/>
                  <a:pt x="36314" y="4325288"/>
                  <a:pt x="0" y="3993329"/>
                </a:cubicBezTo>
                <a:cubicBezTo>
                  <a:pt x="-36314" y="3661371"/>
                  <a:pt x="-7745" y="3529981"/>
                  <a:pt x="0" y="3389075"/>
                </a:cubicBezTo>
                <a:cubicBezTo>
                  <a:pt x="7745" y="3248169"/>
                  <a:pt x="35930" y="2901536"/>
                  <a:pt x="0" y="2627190"/>
                </a:cubicBezTo>
                <a:cubicBezTo>
                  <a:pt x="-35930" y="2352845"/>
                  <a:pt x="-34613" y="2219852"/>
                  <a:pt x="0" y="1865305"/>
                </a:cubicBezTo>
                <a:cubicBezTo>
                  <a:pt x="34613" y="1510759"/>
                  <a:pt x="3913" y="1427373"/>
                  <a:pt x="0" y="1313595"/>
                </a:cubicBezTo>
                <a:cubicBezTo>
                  <a:pt x="-3913" y="1199817"/>
                  <a:pt x="-4055" y="879658"/>
                  <a:pt x="0" y="604254"/>
                </a:cubicBezTo>
                <a:cubicBezTo>
                  <a:pt x="4055" y="328850"/>
                  <a:pt x="17462" y="210241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699021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latin typeface="GoodHeadlinePro-Bold" panose="020B0804020101020102" pitchFamily="34" charset="0"/>
              </a:rPr>
              <a:t>SQL</a:t>
            </a: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 Commands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6" name="Grafika 5" descr="Teacher with solid fill">
            <a:extLst>
              <a:ext uri="{FF2B5EF4-FFF2-40B4-BE49-F238E27FC236}">
                <a16:creationId xmlns:a16="http://schemas.microsoft.com/office/drawing/2014/main" id="{000ADA2C-9FC3-15AB-8953-BCC15BCF58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35438" y="1973132"/>
            <a:ext cx="3367144" cy="3367144"/>
          </a:xfrm>
          <a:prstGeom prst="rect">
            <a:avLst/>
          </a:prstGeom>
        </p:spPr>
      </p:pic>
      <p:sp>
        <p:nvSpPr>
          <p:cNvPr id="7" name="Pravokotnik: zaokroženi vogali 6">
            <a:extLst>
              <a:ext uri="{FF2B5EF4-FFF2-40B4-BE49-F238E27FC236}">
                <a16:creationId xmlns:a16="http://schemas.microsoft.com/office/drawing/2014/main" id="{3C279906-7A18-84A6-84AB-DE718C1573F2}"/>
              </a:ext>
            </a:extLst>
          </p:cNvPr>
          <p:cNvSpPr/>
          <p:nvPr/>
        </p:nvSpPr>
        <p:spPr>
          <a:xfrm>
            <a:off x="4213412" y="5185186"/>
            <a:ext cx="3765176" cy="82498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GoodHeadlinePro-Bold" panose="020B0804020101020102" pitchFamily="34" charset="0"/>
              </a:rPr>
              <a:t>Live Demo</a:t>
            </a:r>
            <a:endParaRPr lang="en-SI" b="1" dirty="0">
              <a:latin typeface="GoodHeadlinePro-Bold" panose="020B08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54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pic>
        <p:nvPicPr>
          <p:cNvPr id="1034" name="Picture 10" descr="10 Best Free ER Diagram Tools in 2023">
            <a:extLst>
              <a:ext uri="{FF2B5EF4-FFF2-40B4-BE49-F238E27FC236}">
                <a16:creationId xmlns:a16="http://schemas.microsoft.com/office/drawing/2014/main" id="{8BA3526E-57AB-99E7-DD00-A78BB7BBA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51" y="823297"/>
            <a:ext cx="8620910" cy="5705014"/>
          </a:xfrm>
          <a:custGeom>
            <a:avLst/>
            <a:gdLst>
              <a:gd name="connsiteX0" fmla="*/ 0 w 8620910"/>
              <a:gd name="connsiteY0" fmla="*/ 0 h 5705014"/>
              <a:gd name="connsiteX1" fmla="*/ 404520 w 8620910"/>
              <a:gd name="connsiteY1" fmla="*/ 0 h 5705014"/>
              <a:gd name="connsiteX2" fmla="*/ 1067667 w 8620910"/>
              <a:gd name="connsiteY2" fmla="*/ 0 h 5705014"/>
              <a:gd name="connsiteX3" fmla="*/ 1644604 w 8620910"/>
              <a:gd name="connsiteY3" fmla="*/ 0 h 5705014"/>
              <a:gd name="connsiteX4" fmla="*/ 2135333 w 8620910"/>
              <a:gd name="connsiteY4" fmla="*/ 0 h 5705014"/>
              <a:gd name="connsiteX5" fmla="*/ 2626062 w 8620910"/>
              <a:gd name="connsiteY5" fmla="*/ 0 h 5705014"/>
              <a:gd name="connsiteX6" fmla="*/ 3203000 w 8620910"/>
              <a:gd name="connsiteY6" fmla="*/ 0 h 5705014"/>
              <a:gd name="connsiteX7" fmla="*/ 3952356 w 8620910"/>
              <a:gd name="connsiteY7" fmla="*/ 0 h 5705014"/>
              <a:gd name="connsiteX8" fmla="*/ 4443084 w 8620910"/>
              <a:gd name="connsiteY8" fmla="*/ 0 h 5705014"/>
              <a:gd name="connsiteX9" fmla="*/ 4847604 w 8620910"/>
              <a:gd name="connsiteY9" fmla="*/ 0 h 5705014"/>
              <a:gd name="connsiteX10" fmla="*/ 5338333 w 8620910"/>
              <a:gd name="connsiteY10" fmla="*/ 0 h 5705014"/>
              <a:gd name="connsiteX11" fmla="*/ 5829061 w 8620910"/>
              <a:gd name="connsiteY11" fmla="*/ 0 h 5705014"/>
              <a:gd name="connsiteX12" fmla="*/ 6664627 w 8620910"/>
              <a:gd name="connsiteY12" fmla="*/ 0 h 5705014"/>
              <a:gd name="connsiteX13" fmla="*/ 7155355 w 8620910"/>
              <a:gd name="connsiteY13" fmla="*/ 0 h 5705014"/>
              <a:gd name="connsiteX14" fmla="*/ 7559875 w 8620910"/>
              <a:gd name="connsiteY14" fmla="*/ 0 h 5705014"/>
              <a:gd name="connsiteX15" fmla="*/ 8620910 w 8620910"/>
              <a:gd name="connsiteY15" fmla="*/ 0 h 5705014"/>
              <a:gd name="connsiteX16" fmla="*/ 8620910 w 8620910"/>
              <a:gd name="connsiteY16" fmla="*/ 633890 h 5705014"/>
              <a:gd name="connsiteX17" fmla="*/ 8620910 w 8620910"/>
              <a:gd name="connsiteY17" fmla="*/ 1096630 h 5705014"/>
              <a:gd name="connsiteX18" fmla="*/ 8620910 w 8620910"/>
              <a:gd name="connsiteY18" fmla="*/ 1559370 h 5705014"/>
              <a:gd name="connsiteX19" fmla="*/ 8620910 w 8620910"/>
              <a:gd name="connsiteY19" fmla="*/ 2250311 h 5705014"/>
              <a:gd name="connsiteX20" fmla="*/ 8620910 w 8620910"/>
              <a:gd name="connsiteY20" fmla="*/ 2713051 h 5705014"/>
              <a:gd name="connsiteX21" fmla="*/ 8620910 w 8620910"/>
              <a:gd name="connsiteY21" fmla="*/ 3232841 h 5705014"/>
              <a:gd name="connsiteX22" fmla="*/ 8620910 w 8620910"/>
              <a:gd name="connsiteY22" fmla="*/ 3866732 h 5705014"/>
              <a:gd name="connsiteX23" fmla="*/ 8620910 w 8620910"/>
              <a:gd name="connsiteY23" fmla="*/ 4557672 h 5705014"/>
              <a:gd name="connsiteX24" fmla="*/ 8620910 w 8620910"/>
              <a:gd name="connsiteY24" fmla="*/ 5705014 h 5705014"/>
              <a:gd name="connsiteX25" fmla="*/ 7871554 w 8620910"/>
              <a:gd name="connsiteY25" fmla="*/ 5705014 h 5705014"/>
              <a:gd name="connsiteX26" fmla="*/ 7035989 w 8620910"/>
              <a:gd name="connsiteY26" fmla="*/ 5705014 h 5705014"/>
              <a:gd name="connsiteX27" fmla="*/ 6545260 w 8620910"/>
              <a:gd name="connsiteY27" fmla="*/ 5705014 h 5705014"/>
              <a:gd name="connsiteX28" fmla="*/ 5709695 w 8620910"/>
              <a:gd name="connsiteY28" fmla="*/ 5705014 h 5705014"/>
              <a:gd name="connsiteX29" fmla="*/ 4874130 w 8620910"/>
              <a:gd name="connsiteY29" fmla="*/ 5705014 h 5705014"/>
              <a:gd name="connsiteX30" fmla="*/ 4210983 w 8620910"/>
              <a:gd name="connsiteY30" fmla="*/ 5705014 h 5705014"/>
              <a:gd name="connsiteX31" fmla="*/ 3547836 w 8620910"/>
              <a:gd name="connsiteY31" fmla="*/ 5705014 h 5705014"/>
              <a:gd name="connsiteX32" fmla="*/ 2970898 w 8620910"/>
              <a:gd name="connsiteY32" fmla="*/ 5705014 h 5705014"/>
              <a:gd name="connsiteX33" fmla="*/ 2480169 w 8620910"/>
              <a:gd name="connsiteY33" fmla="*/ 5705014 h 5705014"/>
              <a:gd name="connsiteX34" fmla="*/ 1730813 w 8620910"/>
              <a:gd name="connsiteY34" fmla="*/ 5705014 h 5705014"/>
              <a:gd name="connsiteX35" fmla="*/ 1067667 w 8620910"/>
              <a:gd name="connsiteY35" fmla="*/ 5705014 h 5705014"/>
              <a:gd name="connsiteX36" fmla="*/ 0 w 8620910"/>
              <a:gd name="connsiteY36" fmla="*/ 5705014 h 5705014"/>
              <a:gd name="connsiteX37" fmla="*/ 0 w 8620910"/>
              <a:gd name="connsiteY37" fmla="*/ 4957023 h 5705014"/>
              <a:gd name="connsiteX38" fmla="*/ 0 w 8620910"/>
              <a:gd name="connsiteY38" fmla="*/ 4266083 h 5705014"/>
              <a:gd name="connsiteX39" fmla="*/ 0 w 8620910"/>
              <a:gd name="connsiteY39" fmla="*/ 3575142 h 5705014"/>
              <a:gd name="connsiteX40" fmla="*/ 0 w 8620910"/>
              <a:gd name="connsiteY40" fmla="*/ 2884202 h 5705014"/>
              <a:gd name="connsiteX41" fmla="*/ 0 w 8620910"/>
              <a:gd name="connsiteY41" fmla="*/ 2364411 h 5705014"/>
              <a:gd name="connsiteX42" fmla="*/ 0 w 8620910"/>
              <a:gd name="connsiteY42" fmla="*/ 1730521 h 5705014"/>
              <a:gd name="connsiteX43" fmla="*/ 0 w 8620910"/>
              <a:gd name="connsiteY43" fmla="*/ 1039580 h 5705014"/>
              <a:gd name="connsiteX44" fmla="*/ 0 w 8620910"/>
              <a:gd name="connsiteY44" fmla="*/ 576840 h 5705014"/>
              <a:gd name="connsiteX45" fmla="*/ 0 w 8620910"/>
              <a:gd name="connsiteY45" fmla="*/ 0 h 5705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620910" h="5705014" fill="none" extrusionOk="0">
                <a:moveTo>
                  <a:pt x="0" y="0"/>
                </a:moveTo>
                <a:cubicBezTo>
                  <a:pt x="201708" y="13935"/>
                  <a:pt x="271231" y="-17858"/>
                  <a:pt x="404520" y="0"/>
                </a:cubicBezTo>
                <a:cubicBezTo>
                  <a:pt x="537809" y="17858"/>
                  <a:pt x="787027" y="-7989"/>
                  <a:pt x="1067667" y="0"/>
                </a:cubicBezTo>
                <a:cubicBezTo>
                  <a:pt x="1348307" y="7989"/>
                  <a:pt x="1423944" y="4977"/>
                  <a:pt x="1644604" y="0"/>
                </a:cubicBezTo>
                <a:cubicBezTo>
                  <a:pt x="1865264" y="-4977"/>
                  <a:pt x="1907910" y="-14126"/>
                  <a:pt x="2135333" y="0"/>
                </a:cubicBezTo>
                <a:cubicBezTo>
                  <a:pt x="2362756" y="14126"/>
                  <a:pt x="2518302" y="18058"/>
                  <a:pt x="2626062" y="0"/>
                </a:cubicBezTo>
                <a:cubicBezTo>
                  <a:pt x="2733822" y="-18058"/>
                  <a:pt x="3052639" y="-15792"/>
                  <a:pt x="3203000" y="0"/>
                </a:cubicBezTo>
                <a:cubicBezTo>
                  <a:pt x="3353361" y="15792"/>
                  <a:pt x="3710525" y="-35606"/>
                  <a:pt x="3952356" y="0"/>
                </a:cubicBezTo>
                <a:cubicBezTo>
                  <a:pt x="4194187" y="35606"/>
                  <a:pt x="4210586" y="-12747"/>
                  <a:pt x="4443084" y="0"/>
                </a:cubicBezTo>
                <a:cubicBezTo>
                  <a:pt x="4675582" y="12747"/>
                  <a:pt x="4665693" y="3782"/>
                  <a:pt x="4847604" y="0"/>
                </a:cubicBezTo>
                <a:cubicBezTo>
                  <a:pt x="5029515" y="-3782"/>
                  <a:pt x="5227410" y="-10021"/>
                  <a:pt x="5338333" y="0"/>
                </a:cubicBezTo>
                <a:cubicBezTo>
                  <a:pt x="5449256" y="10021"/>
                  <a:pt x="5716349" y="6814"/>
                  <a:pt x="5829061" y="0"/>
                </a:cubicBezTo>
                <a:cubicBezTo>
                  <a:pt x="5941773" y="-6814"/>
                  <a:pt x="6481942" y="-1673"/>
                  <a:pt x="6664627" y="0"/>
                </a:cubicBezTo>
                <a:cubicBezTo>
                  <a:pt x="6847312" y="1673"/>
                  <a:pt x="6918367" y="11219"/>
                  <a:pt x="7155355" y="0"/>
                </a:cubicBezTo>
                <a:cubicBezTo>
                  <a:pt x="7392343" y="-11219"/>
                  <a:pt x="7467240" y="-7588"/>
                  <a:pt x="7559875" y="0"/>
                </a:cubicBezTo>
                <a:cubicBezTo>
                  <a:pt x="7652510" y="7588"/>
                  <a:pt x="8278834" y="3822"/>
                  <a:pt x="8620910" y="0"/>
                </a:cubicBezTo>
                <a:cubicBezTo>
                  <a:pt x="8607156" y="294177"/>
                  <a:pt x="8621867" y="454792"/>
                  <a:pt x="8620910" y="633890"/>
                </a:cubicBezTo>
                <a:cubicBezTo>
                  <a:pt x="8619954" y="812988"/>
                  <a:pt x="8614178" y="913757"/>
                  <a:pt x="8620910" y="1096630"/>
                </a:cubicBezTo>
                <a:cubicBezTo>
                  <a:pt x="8627642" y="1279503"/>
                  <a:pt x="8634018" y="1462543"/>
                  <a:pt x="8620910" y="1559370"/>
                </a:cubicBezTo>
                <a:cubicBezTo>
                  <a:pt x="8607802" y="1656197"/>
                  <a:pt x="8621483" y="1906188"/>
                  <a:pt x="8620910" y="2250311"/>
                </a:cubicBezTo>
                <a:cubicBezTo>
                  <a:pt x="8620337" y="2594434"/>
                  <a:pt x="8622979" y="2580027"/>
                  <a:pt x="8620910" y="2713051"/>
                </a:cubicBezTo>
                <a:cubicBezTo>
                  <a:pt x="8618841" y="2846075"/>
                  <a:pt x="8599600" y="3069830"/>
                  <a:pt x="8620910" y="3232841"/>
                </a:cubicBezTo>
                <a:cubicBezTo>
                  <a:pt x="8642221" y="3395852"/>
                  <a:pt x="8598360" y="3596914"/>
                  <a:pt x="8620910" y="3866732"/>
                </a:cubicBezTo>
                <a:cubicBezTo>
                  <a:pt x="8643460" y="4136550"/>
                  <a:pt x="8610792" y="4334190"/>
                  <a:pt x="8620910" y="4557672"/>
                </a:cubicBezTo>
                <a:cubicBezTo>
                  <a:pt x="8631028" y="4781154"/>
                  <a:pt x="8572518" y="5447566"/>
                  <a:pt x="8620910" y="5705014"/>
                </a:cubicBezTo>
                <a:cubicBezTo>
                  <a:pt x="8265136" y="5686483"/>
                  <a:pt x="8213344" y="5706786"/>
                  <a:pt x="7871554" y="5705014"/>
                </a:cubicBezTo>
                <a:cubicBezTo>
                  <a:pt x="7529764" y="5703242"/>
                  <a:pt x="7262561" y="5691152"/>
                  <a:pt x="7035989" y="5705014"/>
                </a:cubicBezTo>
                <a:cubicBezTo>
                  <a:pt x="6809418" y="5718876"/>
                  <a:pt x="6686708" y="5683136"/>
                  <a:pt x="6545260" y="5705014"/>
                </a:cubicBezTo>
                <a:cubicBezTo>
                  <a:pt x="6403812" y="5726892"/>
                  <a:pt x="6045430" y="5730205"/>
                  <a:pt x="5709695" y="5705014"/>
                </a:cubicBezTo>
                <a:cubicBezTo>
                  <a:pt x="5373960" y="5679823"/>
                  <a:pt x="5215541" y="5681314"/>
                  <a:pt x="4874130" y="5705014"/>
                </a:cubicBezTo>
                <a:cubicBezTo>
                  <a:pt x="4532719" y="5728714"/>
                  <a:pt x="4454776" y="5729354"/>
                  <a:pt x="4210983" y="5705014"/>
                </a:cubicBezTo>
                <a:cubicBezTo>
                  <a:pt x="3967190" y="5680674"/>
                  <a:pt x="3807468" y="5705922"/>
                  <a:pt x="3547836" y="5705014"/>
                </a:cubicBezTo>
                <a:cubicBezTo>
                  <a:pt x="3288204" y="5704106"/>
                  <a:pt x="3243096" y="5723652"/>
                  <a:pt x="2970898" y="5705014"/>
                </a:cubicBezTo>
                <a:cubicBezTo>
                  <a:pt x="2698700" y="5686376"/>
                  <a:pt x="2660374" y="5697078"/>
                  <a:pt x="2480169" y="5705014"/>
                </a:cubicBezTo>
                <a:cubicBezTo>
                  <a:pt x="2299964" y="5712950"/>
                  <a:pt x="2009410" y="5685847"/>
                  <a:pt x="1730813" y="5705014"/>
                </a:cubicBezTo>
                <a:cubicBezTo>
                  <a:pt x="1452216" y="5724181"/>
                  <a:pt x="1266622" y="5692382"/>
                  <a:pt x="1067667" y="5705014"/>
                </a:cubicBezTo>
                <a:cubicBezTo>
                  <a:pt x="868712" y="5717646"/>
                  <a:pt x="397894" y="5681129"/>
                  <a:pt x="0" y="5705014"/>
                </a:cubicBezTo>
                <a:cubicBezTo>
                  <a:pt x="-23764" y="5387645"/>
                  <a:pt x="-33077" y="5167741"/>
                  <a:pt x="0" y="4957023"/>
                </a:cubicBezTo>
                <a:cubicBezTo>
                  <a:pt x="33077" y="4746305"/>
                  <a:pt x="11175" y="4536303"/>
                  <a:pt x="0" y="4266083"/>
                </a:cubicBezTo>
                <a:cubicBezTo>
                  <a:pt x="-11175" y="3995863"/>
                  <a:pt x="-2120" y="3764661"/>
                  <a:pt x="0" y="3575142"/>
                </a:cubicBezTo>
                <a:cubicBezTo>
                  <a:pt x="2120" y="3385623"/>
                  <a:pt x="-25336" y="3080189"/>
                  <a:pt x="0" y="2884202"/>
                </a:cubicBezTo>
                <a:cubicBezTo>
                  <a:pt x="25336" y="2688215"/>
                  <a:pt x="21573" y="2501914"/>
                  <a:pt x="0" y="2364411"/>
                </a:cubicBezTo>
                <a:cubicBezTo>
                  <a:pt x="-21573" y="2226908"/>
                  <a:pt x="-25955" y="1940644"/>
                  <a:pt x="0" y="1730521"/>
                </a:cubicBezTo>
                <a:cubicBezTo>
                  <a:pt x="25955" y="1520398"/>
                  <a:pt x="16420" y="1299814"/>
                  <a:pt x="0" y="1039580"/>
                </a:cubicBezTo>
                <a:cubicBezTo>
                  <a:pt x="-16420" y="779346"/>
                  <a:pt x="5876" y="681425"/>
                  <a:pt x="0" y="576840"/>
                </a:cubicBezTo>
                <a:cubicBezTo>
                  <a:pt x="-5876" y="472255"/>
                  <a:pt x="21054" y="273714"/>
                  <a:pt x="0" y="0"/>
                </a:cubicBezTo>
                <a:close/>
              </a:path>
              <a:path w="8620910" h="5705014" stroke="0" extrusionOk="0">
                <a:moveTo>
                  <a:pt x="0" y="0"/>
                </a:moveTo>
                <a:cubicBezTo>
                  <a:pt x="230813" y="6754"/>
                  <a:pt x="410592" y="-17236"/>
                  <a:pt x="663147" y="0"/>
                </a:cubicBezTo>
                <a:cubicBezTo>
                  <a:pt x="915702" y="17236"/>
                  <a:pt x="994397" y="12400"/>
                  <a:pt x="1153876" y="0"/>
                </a:cubicBezTo>
                <a:cubicBezTo>
                  <a:pt x="1313355" y="-12400"/>
                  <a:pt x="1575399" y="-16497"/>
                  <a:pt x="1989441" y="0"/>
                </a:cubicBezTo>
                <a:cubicBezTo>
                  <a:pt x="2403483" y="16497"/>
                  <a:pt x="2364649" y="-17288"/>
                  <a:pt x="2480169" y="0"/>
                </a:cubicBezTo>
                <a:cubicBezTo>
                  <a:pt x="2595689" y="17288"/>
                  <a:pt x="2984223" y="29124"/>
                  <a:pt x="3229526" y="0"/>
                </a:cubicBezTo>
                <a:cubicBezTo>
                  <a:pt x="3474829" y="-29124"/>
                  <a:pt x="3749273" y="5756"/>
                  <a:pt x="3978882" y="0"/>
                </a:cubicBezTo>
                <a:cubicBezTo>
                  <a:pt x="4208491" y="-5756"/>
                  <a:pt x="4418804" y="-405"/>
                  <a:pt x="4555819" y="0"/>
                </a:cubicBezTo>
                <a:cubicBezTo>
                  <a:pt x="4692834" y="405"/>
                  <a:pt x="4927504" y="28230"/>
                  <a:pt x="5218966" y="0"/>
                </a:cubicBezTo>
                <a:cubicBezTo>
                  <a:pt x="5510428" y="-28230"/>
                  <a:pt x="5648650" y="14125"/>
                  <a:pt x="5795904" y="0"/>
                </a:cubicBezTo>
                <a:cubicBezTo>
                  <a:pt x="5943158" y="-14125"/>
                  <a:pt x="6183131" y="11639"/>
                  <a:pt x="6545260" y="0"/>
                </a:cubicBezTo>
                <a:cubicBezTo>
                  <a:pt x="6907389" y="-11639"/>
                  <a:pt x="6856953" y="-19261"/>
                  <a:pt x="7035989" y="0"/>
                </a:cubicBezTo>
                <a:cubicBezTo>
                  <a:pt x="7215025" y="19261"/>
                  <a:pt x="7424355" y="18087"/>
                  <a:pt x="7785345" y="0"/>
                </a:cubicBezTo>
                <a:cubicBezTo>
                  <a:pt x="8146335" y="-18087"/>
                  <a:pt x="8305602" y="-41551"/>
                  <a:pt x="8620910" y="0"/>
                </a:cubicBezTo>
                <a:cubicBezTo>
                  <a:pt x="8628073" y="285837"/>
                  <a:pt x="8610200" y="511261"/>
                  <a:pt x="8620910" y="747991"/>
                </a:cubicBezTo>
                <a:cubicBezTo>
                  <a:pt x="8631620" y="984721"/>
                  <a:pt x="8610086" y="1128960"/>
                  <a:pt x="8620910" y="1495981"/>
                </a:cubicBezTo>
                <a:cubicBezTo>
                  <a:pt x="8631735" y="1863002"/>
                  <a:pt x="8611647" y="1788855"/>
                  <a:pt x="8620910" y="2015772"/>
                </a:cubicBezTo>
                <a:cubicBezTo>
                  <a:pt x="8630173" y="2242689"/>
                  <a:pt x="8635284" y="2448798"/>
                  <a:pt x="8620910" y="2592612"/>
                </a:cubicBezTo>
                <a:cubicBezTo>
                  <a:pt x="8606536" y="2736426"/>
                  <a:pt x="8618835" y="2883275"/>
                  <a:pt x="8620910" y="3055352"/>
                </a:cubicBezTo>
                <a:cubicBezTo>
                  <a:pt x="8622985" y="3227429"/>
                  <a:pt x="8632473" y="3431705"/>
                  <a:pt x="8620910" y="3689242"/>
                </a:cubicBezTo>
                <a:cubicBezTo>
                  <a:pt x="8609348" y="3946779"/>
                  <a:pt x="8627886" y="4015078"/>
                  <a:pt x="8620910" y="4151982"/>
                </a:cubicBezTo>
                <a:cubicBezTo>
                  <a:pt x="8613934" y="4288886"/>
                  <a:pt x="8608383" y="4537337"/>
                  <a:pt x="8620910" y="4785873"/>
                </a:cubicBezTo>
                <a:cubicBezTo>
                  <a:pt x="8633437" y="5034409"/>
                  <a:pt x="8580443" y="5449274"/>
                  <a:pt x="8620910" y="5705014"/>
                </a:cubicBezTo>
                <a:cubicBezTo>
                  <a:pt x="8375291" y="5693185"/>
                  <a:pt x="8226332" y="5680734"/>
                  <a:pt x="8043972" y="5705014"/>
                </a:cubicBezTo>
                <a:cubicBezTo>
                  <a:pt x="7861612" y="5729294"/>
                  <a:pt x="7624170" y="5704302"/>
                  <a:pt x="7467034" y="5705014"/>
                </a:cubicBezTo>
                <a:cubicBezTo>
                  <a:pt x="7309898" y="5705726"/>
                  <a:pt x="7031078" y="5719553"/>
                  <a:pt x="6803887" y="5705014"/>
                </a:cubicBezTo>
                <a:cubicBezTo>
                  <a:pt x="6576696" y="5690475"/>
                  <a:pt x="6596813" y="5710033"/>
                  <a:pt x="6399368" y="5705014"/>
                </a:cubicBezTo>
                <a:cubicBezTo>
                  <a:pt x="6201923" y="5699995"/>
                  <a:pt x="5951143" y="5697935"/>
                  <a:pt x="5736221" y="5705014"/>
                </a:cubicBezTo>
                <a:cubicBezTo>
                  <a:pt x="5521299" y="5712093"/>
                  <a:pt x="5271154" y="5731433"/>
                  <a:pt x="4900656" y="5705014"/>
                </a:cubicBezTo>
                <a:cubicBezTo>
                  <a:pt x="4530158" y="5678595"/>
                  <a:pt x="4515616" y="5728362"/>
                  <a:pt x="4237509" y="5705014"/>
                </a:cubicBezTo>
                <a:cubicBezTo>
                  <a:pt x="3959402" y="5681666"/>
                  <a:pt x="3822143" y="5730340"/>
                  <a:pt x="3660571" y="5705014"/>
                </a:cubicBezTo>
                <a:cubicBezTo>
                  <a:pt x="3498999" y="5679688"/>
                  <a:pt x="3190470" y="5707369"/>
                  <a:pt x="2997424" y="5705014"/>
                </a:cubicBezTo>
                <a:cubicBezTo>
                  <a:pt x="2804378" y="5702659"/>
                  <a:pt x="2371160" y="5693495"/>
                  <a:pt x="2161859" y="5705014"/>
                </a:cubicBezTo>
                <a:cubicBezTo>
                  <a:pt x="1952558" y="5716533"/>
                  <a:pt x="1935569" y="5724840"/>
                  <a:pt x="1757339" y="5705014"/>
                </a:cubicBezTo>
                <a:cubicBezTo>
                  <a:pt x="1579109" y="5685188"/>
                  <a:pt x="1495432" y="5724461"/>
                  <a:pt x="1352820" y="5705014"/>
                </a:cubicBezTo>
                <a:cubicBezTo>
                  <a:pt x="1210208" y="5685567"/>
                  <a:pt x="1043694" y="5720627"/>
                  <a:pt x="948300" y="5705014"/>
                </a:cubicBezTo>
                <a:cubicBezTo>
                  <a:pt x="852906" y="5689401"/>
                  <a:pt x="261221" y="5658304"/>
                  <a:pt x="0" y="5705014"/>
                </a:cubicBezTo>
                <a:cubicBezTo>
                  <a:pt x="22409" y="5562996"/>
                  <a:pt x="-25728" y="5387708"/>
                  <a:pt x="0" y="5128174"/>
                </a:cubicBezTo>
                <a:cubicBezTo>
                  <a:pt x="25728" y="4868640"/>
                  <a:pt x="-23147" y="4687233"/>
                  <a:pt x="0" y="4551333"/>
                </a:cubicBezTo>
                <a:cubicBezTo>
                  <a:pt x="23147" y="4415433"/>
                  <a:pt x="-25536" y="4162125"/>
                  <a:pt x="0" y="3803343"/>
                </a:cubicBezTo>
                <a:cubicBezTo>
                  <a:pt x="25536" y="3444561"/>
                  <a:pt x="-27959" y="3402956"/>
                  <a:pt x="0" y="3055352"/>
                </a:cubicBezTo>
                <a:cubicBezTo>
                  <a:pt x="27959" y="2707748"/>
                  <a:pt x="2248" y="2707542"/>
                  <a:pt x="0" y="2535562"/>
                </a:cubicBezTo>
                <a:cubicBezTo>
                  <a:pt x="-2248" y="2363582"/>
                  <a:pt x="-11148" y="1997357"/>
                  <a:pt x="0" y="1844621"/>
                </a:cubicBezTo>
                <a:cubicBezTo>
                  <a:pt x="11148" y="1691885"/>
                  <a:pt x="-4201" y="1574326"/>
                  <a:pt x="0" y="1381881"/>
                </a:cubicBezTo>
                <a:cubicBezTo>
                  <a:pt x="4201" y="1189436"/>
                  <a:pt x="-26746" y="1048937"/>
                  <a:pt x="0" y="805041"/>
                </a:cubicBezTo>
                <a:cubicBezTo>
                  <a:pt x="26746" y="561145"/>
                  <a:pt x="23586" y="166971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734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14" name="Označba mesta vsebine 2">
            <a:extLst>
              <a:ext uri="{FF2B5EF4-FFF2-40B4-BE49-F238E27FC236}">
                <a16:creationId xmlns:a16="http://schemas.microsoft.com/office/drawing/2014/main" id="{9254F330-A09B-432D-A97A-344ED39BE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3" y="1888621"/>
            <a:ext cx="11401908" cy="4378288"/>
          </a:xfrm>
          <a:custGeom>
            <a:avLst/>
            <a:gdLst>
              <a:gd name="connsiteX0" fmla="*/ 0 w 11401908"/>
              <a:gd name="connsiteY0" fmla="*/ 0 h 4378288"/>
              <a:gd name="connsiteX1" fmla="*/ 670700 w 11401908"/>
              <a:gd name="connsiteY1" fmla="*/ 0 h 4378288"/>
              <a:gd name="connsiteX2" fmla="*/ 1341401 w 11401908"/>
              <a:gd name="connsiteY2" fmla="*/ 0 h 4378288"/>
              <a:gd name="connsiteX3" fmla="*/ 2126120 w 11401908"/>
              <a:gd name="connsiteY3" fmla="*/ 0 h 4378288"/>
              <a:gd name="connsiteX4" fmla="*/ 2910840 w 11401908"/>
              <a:gd name="connsiteY4" fmla="*/ 0 h 4378288"/>
              <a:gd name="connsiteX5" fmla="*/ 3239483 w 11401908"/>
              <a:gd name="connsiteY5" fmla="*/ 0 h 4378288"/>
              <a:gd name="connsiteX6" fmla="*/ 3796165 w 11401908"/>
              <a:gd name="connsiteY6" fmla="*/ 0 h 4378288"/>
              <a:gd name="connsiteX7" fmla="*/ 4580884 w 11401908"/>
              <a:gd name="connsiteY7" fmla="*/ 0 h 4378288"/>
              <a:gd name="connsiteX8" fmla="*/ 5479623 w 11401908"/>
              <a:gd name="connsiteY8" fmla="*/ 0 h 4378288"/>
              <a:gd name="connsiteX9" fmla="*/ 6378361 w 11401908"/>
              <a:gd name="connsiteY9" fmla="*/ 0 h 4378288"/>
              <a:gd name="connsiteX10" fmla="*/ 6821024 w 11401908"/>
              <a:gd name="connsiteY10" fmla="*/ 0 h 4378288"/>
              <a:gd name="connsiteX11" fmla="*/ 7149667 w 11401908"/>
              <a:gd name="connsiteY11" fmla="*/ 0 h 4378288"/>
              <a:gd name="connsiteX12" fmla="*/ 7592329 w 11401908"/>
              <a:gd name="connsiteY12" fmla="*/ 0 h 4378288"/>
              <a:gd name="connsiteX13" fmla="*/ 8263030 w 11401908"/>
              <a:gd name="connsiteY13" fmla="*/ 0 h 4378288"/>
              <a:gd name="connsiteX14" fmla="*/ 8933730 w 11401908"/>
              <a:gd name="connsiteY14" fmla="*/ 0 h 4378288"/>
              <a:gd name="connsiteX15" fmla="*/ 9262373 w 11401908"/>
              <a:gd name="connsiteY15" fmla="*/ 0 h 4378288"/>
              <a:gd name="connsiteX16" fmla="*/ 9819055 w 11401908"/>
              <a:gd name="connsiteY16" fmla="*/ 0 h 4378288"/>
              <a:gd name="connsiteX17" fmla="*/ 10717794 w 11401908"/>
              <a:gd name="connsiteY17" fmla="*/ 0 h 4378288"/>
              <a:gd name="connsiteX18" fmla="*/ 11401908 w 11401908"/>
              <a:gd name="connsiteY18" fmla="*/ 0 h 4378288"/>
              <a:gd name="connsiteX19" fmla="*/ 11401908 w 11401908"/>
              <a:gd name="connsiteY19" fmla="*/ 537904 h 4378288"/>
              <a:gd name="connsiteX20" fmla="*/ 11401908 w 11401908"/>
              <a:gd name="connsiteY20" fmla="*/ 1032025 h 4378288"/>
              <a:gd name="connsiteX21" fmla="*/ 11401908 w 11401908"/>
              <a:gd name="connsiteY21" fmla="*/ 1526146 h 4378288"/>
              <a:gd name="connsiteX22" fmla="*/ 11401908 w 11401908"/>
              <a:gd name="connsiteY22" fmla="*/ 2195399 h 4378288"/>
              <a:gd name="connsiteX23" fmla="*/ 11401908 w 11401908"/>
              <a:gd name="connsiteY23" fmla="*/ 2777086 h 4378288"/>
              <a:gd name="connsiteX24" fmla="*/ 11401908 w 11401908"/>
              <a:gd name="connsiteY24" fmla="*/ 3446338 h 4378288"/>
              <a:gd name="connsiteX25" fmla="*/ 11401908 w 11401908"/>
              <a:gd name="connsiteY25" fmla="*/ 4378288 h 4378288"/>
              <a:gd name="connsiteX26" fmla="*/ 10617188 w 11401908"/>
              <a:gd name="connsiteY26" fmla="*/ 4378288 h 4378288"/>
              <a:gd name="connsiteX27" fmla="*/ 10174526 w 11401908"/>
              <a:gd name="connsiteY27" fmla="*/ 4378288 h 4378288"/>
              <a:gd name="connsiteX28" fmla="*/ 9731864 w 11401908"/>
              <a:gd name="connsiteY28" fmla="*/ 4378288 h 4378288"/>
              <a:gd name="connsiteX29" fmla="*/ 8833125 w 11401908"/>
              <a:gd name="connsiteY29" fmla="*/ 4378288 h 4378288"/>
              <a:gd name="connsiteX30" fmla="*/ 8162425 w 11401908"/>
              <a:gd name="connsiteY30" fmla="*/ 4378288 h 4378288"/>
              <a:gd name="connsiteX31" fmla="*/ 7833781 w 11401908"/>
              <a:gd name="connsiteY31" fmla="*/ 4378288 h 4378288"/>
              <a:gd name="connsiteX32" fmla="*/ 7391119 w 11401908"/>
              <a:gd name="connsiteY32" fmla="*/ 4378288 h 4378288"/>
              <a:gd name="connsiteX33" fmla="*/ 6606400 w 11401908"/>
              <a:gd name="connsiteY33" fmla="*/ 4378288 h 4378288"/>
              <a:gd name="connsiteX34" fmla="*/ 6163737 w 11401908"/>
              <a:gd name="connsiteY34" fmla="*/ 4378288 h 4378288"/>
              <a:gd name="connsiteX35" fmla="*/ 5379018 w 11401908"/>
              <a:gd name="connsiteY35" fmla="*/ 4378288 h 4378288"/>
              <a:gd name="connsiteX36" fmla="*/ 5050375 w 11401908"/>
              <a:gd name="connsiteY36" fmla="*/ 4378288 h 4378288"/>
              <a:gd name="connsiteX37" fmla="*/ 4379674 w 11401908"/>
              <a:gd name="connsiteY37" fmla="*/ 4378288 h 4378288"/>
              <a:gd name="connsiteX38" fmla="*/ 3822993 w 11401908"/>
              <a:gd name="connsiteY38" fmla="*/ 4378288 h 4378288"/>
              <a:gd name="connsiteX39" fmla="*/ 3152292 w 11401908"/>
              <a:gd name="connsiteY39" fmla="*/ 4378288 h 4378288"/>
              <a:gd name="connsiteX40" fmla="*/ 2481592 w 11401908"/>
              <a:gd name="connsiteY40" fmla="*/ 4378288 h 4378288"/>
              <a:gd name="connsiteX41" fmla="*/ 1810891 w 11401908"/>
              <a:gd name="connsiteY41" fmla="*/ 4378288 h 4378288"/>
              <a:gd name="connsiteX42" fmla="*/ 1026172 w 11401908"/>
              <a:gd name="connsiteY42" fmla="*/ 4378288 h 4378288"/>
              <a:gd name="connsiteX43" fmla="*/ 697528 w 11401908"/>
              <a:gd name="connsiteY43" fmla="*/ 4378288 h 4378288"/>
              <a:gd name="connsiteX44" fmla="*/ 0 w 11401908"/>
              <a:gd name="connsiteY44" fmla="*/ 4378288 h 4378288"/>
              <a:gd name="connsiteX45" fmla="*/ 0 w 11401908"/>
              <a:gd name="connsiteY45" fmla="*/ 3709035 h 4378288"/>
              <a:gd name="connsiteX46" fmla="*/ 0 w 11401908"/>
              <a:gd name="connsiteY46" fmla="*/ 3083566 h 4378288"/>
              <a:gd name="connsiteX47" fmla="*/ 0 w 11401908"/>
              <a:gd name="connsiteY47" fmla="*/ 2589445 h 4378288"/>
              <a:gd name="connsiteX48" fmla="*/ 0 w 11401908"/>
              <a:gd name="connsiteY48" fmla="*/ 2051541 h 4378288"/>
              <a:gd name="connsiteX49" fmla="*/ 0 w 11401908"/>
              <a:gd name="connsiteY49" fmla="*/ 1338505 h 4378288"/>
              <a:gd name="connsiteX50" fmla="*/ 0 w 11401908"/>
              <a:gd name="connsiteY50" fmla="*/ 844384 h 4378288"/>
              <a:gd name="connsiteX51" fmla="*/ 0 w 11401908"/>
              <a:gd name="connsiteY51" fmla="*/ 0 h 437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401908" h="4378288" fill="none" extrusionOk="0">
                <a:moveTo>
                  <a:pt x="0" y="0"/>
                </a:moveTo>
                <a:cubicBezTo>
                  <a:pt x="329849" y="-16421"/>
                  <a:pt x="491079" y="19942"/>
                  <a:pt x="670700" y="0"/>
                </a:cubicBezTo>
                <a:cubicBezTo>
                  <a:pt x="850321" y="-19942"/>
                  <a:pt x="1149481" y="-23283"/>
                  <a:pt x="1341401" y="0"/>
                </a:cubicBezTo>
                <a:cubicBezTo>
                  <a:pt x="1533321" y="23283"/>
                  <a:pt x="1844472" y="23785"/>
                  <a:pt x="2126120" y="0"/>
                </a:cubicBezTo>
                <a:cubicBezTo>
                  <a:pt x="2407768" y="-23785"/>
                  <a:pt x="2653592" y="-22613"/>
                  <a:pt x="2910840" y="0"/>
                </a:cubicBezTo>
                <a:cubicBezTo>
                  <a:pt x="3168088" y="22613"/>
                  <a:pt x="3143622" y="4271"/>
                  <a:pt x="3239483" y="0"/>
                </a:cubicBezTo>
                <a:cubicBezTo>
                  <a:pt x="3335344" y="-4271"/>
                  <a:pt x="3598779" y="1899"/>
                  <a:pt x="3796165" y="0"/>
                </a:cubicBezTo>
                <a:cubicBezTo>
                  <a:pt x="3993551" y="-1899"/>
                  <a:pt x="4290091" y="30967"/>
                  <a:pt x="4580884" y="0"/>
                </a:cubicBezTo>
                <a:cubicBezTo>
                  <a:pt x="4871677" y="-30967"/>
                  <a:pt x="5286789" y="44735"/>
                  <a:pt x="5479623" y="0"/>
                </a:cubicBezTo>
                <a:cubicBezTo>
                  <a:pt x="5672457" y="-44735"/>
                  <a:pt x="6098993" y="23964"/>
                  <a:pt x="6378361" y="0"/>
                </a:cubicBezTo>
                <a:cubicBezTo>
                  <a:pt x="6657729" y="-23964"/>
                  <a:pt x="6621351" y="-9008"/>
                  <a:pt x="6821024" y="0"/>
                </a:cubicBezTo>
                <a:cubicBezTo>
                  <a:pt x="7020697" y="9008"/>
                  <a:pt x="7018590" y="-10304"/>
                  <a:pt x="7149667" y="0"/>
                </a:cubicBezTo>
                <a:cubicBezTo>
                  <a:pt x="7280744" y="10304"/>
                  <a:pt x="7449113" y="-8319"/>
                  <a:pt x="7592329" y="0"/>
                </a:cubicBezTo>
                <a:cubicBezTo>
                  <a:pt x="7735545" y="8319"/>
                  <a:pt x="7991763" y="21108"/>
                  <a:pt x="8263030" y="0"/>
                </a:cubicBezTo>
                <a:cubicBezTo>
                  <a:pt x="8534297" y="-21108"/>
                  <a:pt x="8786429" y="-11509"/>
                  <a:pt x="8933730" y="0"/>
                </a:cubicBezTo>
                <a:cubicBezTo>
                  <a:pt x="9081031" y="11509"/>
                  <a:pt x="9145622" y="-15929"/>
                  <a:pt x="9262373" y="0"/>
                </a:cubicBezTo>
                <a:cubicBezTo>
                  <a:pt x="9379124" y="15929"/>
                  <a:pt x="9648803" y="-23692"/>
                  <a:pt x="9819055" y="0"/>
                </a:cubicBezTo>
                <a:cubicBezTo>
                  <a:pt x="9989307" y="23692"/>
                  <a:pt x="10366154" y="30393"/>
                  <a:pt x="10717794" y="0"/>
                </a:cubicBezTo>
                <a:cubicBezTo>
                  <a:pt x="11069434" y="-30393"/>
                  <a:pt x="11148365" y="28471"/>
                  <a:pt x="11401908" y="0"/>
                </a:cubicBezTo>
                <a:cubicBezTo>
                  <a:pt x="11412809" y="122299"/>
                  <a:pt x="11415402" y="347470"/>
                  <a:pt x="11401908" y="537904"/>
                </a:cubicBezTo>
                <a:cubicBezTo>
                  <a:pt x="11388414" y="728338"/>
                  <a:pt x="11419010" y="812855"/>
                  <a:pt x="11401908" y="1032025"/>
                </a:cubicBezTo>
                <a:cubicBezTo>
                  <a:pt x="11384806" y="1251195"/>
                  <a:pt x="11405712" y="1401273"/>
                  <a:pt x="11401908" y="1526146"/>
                </a:cubicBezTo>
                <a:cubicBezTo>
                  <a:pt x="11398104" y="1651019"/>
                  <a:pt x="11406000" y="1980436"/>
                  <a:pt x="11401908" y="2195399"/>
                </a:cubicBezTo>
                <a:cubicBezTo>
                  <a:pt x="11397816" y="2410362"/>
                  <a:pt x="11393733" y="2486732"/>
                  <a:pt x="11401908" y="2777086"/>
                </a:cubicBezTo>
                <a:cubicBezTo>
                  <a:pt x="11410083" y="3067440"/>
                  <a:pt x="11423791" y="3142222"/>
                  <a:pt x="11401908" y="3446338"/>
                </a:cubicBezTo>
                <a:cubicBezTo>
                  <a:pt x="11380025" y="3750454"/>
                  <a:pt x="11442874" y="4089325"/>
                  <a:pt x="11401908" y="4378288"/>
                </a:cubicBezTo>
                <a:cubicBezTo>
                  <a:pt x="11106173" y="4366509"/>
                  <a:pt x="10782846" y="4371469"/>
                  <a:pt x="10617188" y="4378288"/>
                </a:cubicBezTo>
                <a:cubicBezTo>
                  <a:pt x="10451530" y="4385107"/>
                  <a:pt x="10379520" y="4394834"/>
                  <a:pt x="10174526" y="4378288"/>
                </a:cubicBezTo>
                <a:cubicBezTo>
                  <a:pt x="9969532" y="4361742"/>
                  <a:pt x="9862432" y="4387464"/>
                  <a:pt x="9731864" y="4378288"/>
                </a:cubicBezTo>
                <a:cubicBezTo>
                  <a:pt x="9601296" y="4369112"/>
                  <a:pt x="9090206" y="4344298"/>
                  <a:pt x="8833125" y="4378288"/>
                </a:cubicBezTo>
                <a:cubicBezTo>
                  <a:pt x="8576044" y="4412278"/>
                  <a:pt x="8340143" y="4375199"/>
                  <a:pt x="8162425" y="4378288"/>
                </a:cubicBezTo>
                <a:cubicBezTo>
                  <a:pt x="7984707" y="4381377"/>
                  <a:pt x="7922364" y="4389020"/>
                  <a:pt x="7833781" y="4378288"/>
                </a:cubicBezTo>
                <a:cubicBezTo>
                  <a:pt x="7745198" y="4367556"/>
                  <a:pt x="7590204" y="4390766"/>
                  <a:pt x="7391119" y="4378288"/>
                </a:cubicBezTo>
                <a:cubicBezTo>
                  <a:pt x="7192034" y="4365810"/>
                  <a:pt x="6766581" y="4365598"/>
                  <a:pt x="6606400" y="4378288"/>
                </a:cubicBezTo>
                <a:cubicBezTo>
                  <a:pt x="6446219" y="4390978"/>
                  <a:pt x="6380228" y="4398223"/>
                  <a:pt x="6163737" y="4378288"/>
                </a:cubicBezTo>
                <a:cubicBezTo>
                  <a:pt x="5947246" y="4358353"/>
                  <a:pt x="5739474" y="4405022"/>
                  <a:pt x="5379018" y="4378288"/>
                </a:cubicBezTo>
                <a:cubicBezTo>
                  <a:pt x="5018562" y="4351554"/>
                  <a:pt x="5167316" y="4390298"/>
                  <a:pt x="5050375" y="4378288"/>
                </a:cubicBezTo>
                <a:cubicBezTo>
                  <a:pt x="4933434" y="4366278"/>
                  <a:pt x="4519719" y="4347653"/>
                  <a:pt x="4379674" y="4378288"/>
                </a:cubicBezTo>
                <a:cubicBezTo>
                  <a:pt x="4239629" y="4408923"/>
                  <a:pt x="4081708" y="4357624"/>
                  <a:pt x="3822993" y="4378288"/>
                </a:cubicBezTo>
                <a:cubicBezTo>
                  <a:pt x="3564278" y="4398952"/>
                  <a:pt x="3351875" y="4398994"/>
                  <a:pt x="3152292" y="4378288"/>
                </a:cubicBezTo>
                <a:cubicBezTo>
                  <a:pt x="2952709" y="4357582"/>
                  <a:pt x="2753780" y="4395352"/>
                  <a:pt x="2481592" y="4378288"/>
                </a:cubicBezTo>
                <a:cubicBezTo>
                  <a:pt x="2209404" y="4361224"/>
                  <a:pt x="2035810" y="4386140"/>
                  <a:pt x="1810891" y="4378288"/>
                </a:cubicBezTo>
                <a:cubicBezTo>
                  <a:pt x="1585972" y="4370436"/>
                  <a:pt x="1408100" y="4354054"/>
                  <a:pt x="1026172" y="4378288"/>
                </a:cubicBezTo>
                <a:cubicBezTo>
                  <a:pt x="644244" y="4402522"/>
                  <a:pt x="770557" y="4387850"/>
                  <a:pt x="697528" y="4378288"/>
                </a:cubicBezTo>
                <a:cubicBezTo>
                  <a:pt x="624499" y="4368726"/>
                  <a:pt x="311285" y="4350569"/>
                  <a:pt x="0" y="4378288"/>
                </a:cubicBezTo>
                <a:cubicBezTo>
                  <a:pt x="9431" y="4151394"/>
                  <a:pt x="-32347" y="4010316"/>
                  <a:pt x="0" y="3709035"/>
                </a:cubicBezTo>
                <a:cubicBezTo>
                  <a:pt x="32347" y="3407754"/>
                  <a:pt x="-12807" y="3274225"/>
                  <a:pt x="0" y="3083566"/>
                </a:cubicBezTo>
                <a:cubicBezTo>
                  <a:pt x="12807" y="2892907"/>
                  <a:pt x="7116" y="2703083"/>
                  <a:pt x="0" y="2589445"/>
                </a:cubicBezTo>
                <a:cubicBezTo>
                  <a:pt x="-7116" y="2475807"/>
                  <a:pt x="-25983" y="2176691"/>
                  <a:pt x="0" y="2051541"/>
                </a:cubicBezTo>
                <a:cubicBezTo>
                  <a:pt x="25983" y="1926391"/>
                  <a:pt x="6021" y="1500325"/>
                  <a:pt x="0" y="1338505"/>
                </a:cubicBezTo>
                <a:cubicBezTo>
                  <a:pt x="-6021" y="1176685"/>
                  <a:pt x="12562" y="1079715"/>
                  <a:pt x="0" y="844384"/>
                </a:cubicBezTo>
                <a:cubicBezTo>
                  <a:pt x="-12562" y="609053"/>
                  <a:pt x="6457" y="419931"/>
                  <a:pt x="0" y="0"/>
                </a:cubicBezTo>
                <a:close/>
              </a:path>
              <a:path w="11401908" h="4378288" stroke="0" extrusionOk="0">
                <a:moveTo>
                  <a:pt x="0" y="0"/>
                </a:moveTo>
                <a:cubicBezTo>
                  <a:pt x="233733" y="-3010"/>
                  <a:pt x="644000" y="43053"/>
                  <a:pt x="898739" y="0"/>
                </a:cubicBezTo>
                <a:cubicBezTo>
                  <a:pt x="1153478" y="-43053"/>
                  <a:pt x="1248452" y="-9263"/>
                  <a:pt x="1569439" y="0"/>
                </a:cubicBezTo>
                <a:cubicBezTo>
                  <a:pt x="1890426" y="9263"/>
                  <a:pt x="1820546" y="-8373"/>
                  <a:pt x="2012101" y="0"/>
                </a:cubicBezTo>
                <a:cubicBezTo>
                  <a:pt x="2203656" y="8373"/>
                  <a:pt x="2505460" y="3259"/>
                  <a:pt x="2682802" y="0"/>
                </a:cubicBezTo>
                <a:cubicBezTo>
                  <a:pt x="2860144" y="-3259"/>
                  <a:pt x="3280981" y="9414"/>
                  <a:pt x="3581541" y="0"/>
                </a:cubicBezTo>
                <a:cubicBezTo>
                  <a:pt x="3882101" y="-9414"/>
                  <a:pt x="3810519" y="21495"/>
                  <a:pt x="4024203" y="0"/>
                </a:cubicBezTo>
                <a:cubicBezTo>
                  <a:pt x="4237887" y="-21495"/>
                  <a:pt x="4265705" y="-14331"/>
                  <a:pt x="4352846" y="0"/>
                </a:cubicBezTo>
                <a:cubicBezTo>
                  <a:pt x="4439987" y="14331"/>
                  <a:pt x="4873398" y="-7412"/>
                  <a:pt x="5023547" y="0"/>
                </a:cubicBezTo>
                <a:cubicBezTo>
                  <a:pt x="5173696" y="7412"/>
                  <a:pt x="5525757" y="26169"/>
                  <a:pt x="5694247" y="0"/>
                </a:cubicBezTo>
                <a:cubicBezTo>
                  <a:pt x="5862737" y="-26169"/>
                  <a:pt x="6245907" y="-320"/>
                  <a:pt x="6478967" y="0"/>
                </a:cubicBezTo>
                <a:cubicBezTo>
                  <a:pt x="6712027" y="320"/>
                  <a:pt x="6788560" y="26397"/>
                  <a:pt x="7035648" y="0"/>
                </a:cubicBezTo>
                <a:cubicBezTo>
                  <a:pt x="7282736" y="-26397"/>
                  <a:pt x="7281630" y="9833"/>
                  <a:pt x="7364291" y="0"/>
                </a:cubicBezTo>
                <a:cubicBezTo>
                  <a:pt x="7446952" y="-9833"/>
                  <a:pt x="7652433" y="13478"/>
                  <a:pt x="7806953" y="0"/>
                </a:cubicBezTo>
                <a:cubicBezTo>
                  <a:pt x="7961473" y="-13478"/>
                  <a:pt x="8398782" y="7507"/>
                  <a:pt x="8705692" y="0"/>
                </a:cubicBezTo>
                <a:cubicBezTo>
                  <a:pt x="9012602" y="-7507"/>
                  <a:pt x="9051109" y="-19618"/>
                  <a:pt x="9148354" y="0"/>
                </a:cubicBezTo>
                <a:cubicBezTo>
                  <a:pt x="9245599" y="19618"/>
                  <a:pt x="9396498" y="16039"/>
                  <a:pt x="9591017" y="0"/>
                </a:cubicBezTo>
                <a:cubicBezTo>
                  <a:pt x="9785536" y="-16039"/>
                  <a:pt x="9833869" y="12474"/>
                  <a:pt x="10033679" y="0"/>
                </a:cubicBezTo>
                <a:cubicBezTo>
                  <a:pt x="10233489" y="-12474"/>
                  <a:pt x="11058943" y="-41536"/>
                  <a:pt x="11401908" y="0"/>
                </a:cubicBezTo>
                <a:cubicBezTo>
                  <a:pt x="11426981" y="168591"/>
                  <a:pt x="11391107" y="365985"/>
                  <a:pt x="11401908" y="669253"/>
                </a:cubicBezTo>
                <a:cubicBezTo>
                  <a:pt x="11412709" y="972521"/>
                  <a:pt x="11414539" y="991408"/>
                  <a:pt x="11401908" y="1207157"/>
                </a:cubicBezTo>
                <a:cubicBezTo>
                  <a:pt x="11389277" y="1422906"/>
                  <a:pt x="11422055" y="1665076"/>
                  <a:pt x="11401908" y="1788843"/>
                </a:cubicBezTo>
                <a:cubicBezTo>
                  <a:pt x="11381761" y="1912610"/>
                  <a:pt x="11380479" y="2247747"/>
                  <a:pt x="11401908" y="2414313"/>
                </a:cubicBezTo>
                <a:cubicBezTo>
                  <a:pt x="11423338" y="2580879"/>
                  <a:pt x="11427469" y="2923033"/>
                  <a:pt x="11401908" y="3083566"/>
                </a:cubicBezTo>
                <a:cubicBezTo>
                  <a:pt x="11376347" y="3244099"/>
                  <a:pt x="11402132" y="3445622"/>
                  <a:pt x="11401908" y="3665253"/>
                </a:cubicBezTo>
                <a:cubicBezTo>
                  <a:pt x="11401684" y="3884884"/>
                  <a:pt x="11426530" y="4075925"/>
                  <a:pt x="11401908" y="4378288"/>
                </a:cubicBezTo>
                <a:cubicBezTo>
                  <a:pt x="11281555" y="4382587"/>
                  <a:pt x="11142867" y="4371414"/>
                  <a:pt x="11073265" y="4378288"/>
                </a:cubicBezTo>
                <a:cubicBezTo>
                  <a:pt x="11003663" y="4385162"/>
                  <a:pt x="10864458" y="4393808"/>
                  <a:pt x="10744622" y="4378288"/>
                </a:cubicBezTo>
                <a:cubicBezTo>
                  <a:pt x="10624786" y="4362768"/>
                  <a:pt x="10495285" y="4381204"/>
                  <a:pt x="10415978" y="4378288"/>
                </a:cubicBezTo>
                <a:cubicBezTo>
                  <a:pt x="10336671" y="4375372"/>
                  <a:pt x="10034147" y="4378022"/>
                  <a:pt x="9859297" y="4378288"/>
                </a:cubicBezTo>
                <a:cubicBezTo>
                  <a:pt x="9684447" y="4378554"/>
                  <a:pt x="9364293" y="4357593"/>
                  <a:pt x="9188596" y="4378288"/>
                </a:cubicBezTo>
                <a:cubicBezTo>
                  <a:pt x="9012899" y="4398983"/>
                  <a:pt x="8800461" y="4388577"/>
                  <a:pt x="8631915" y="4378288"/>
                </a:cubicBezTo>
                <a:cubicBezTo>
                  <a:pt x="8463369" y="4367999"/>
                  <a:pt x="8021290" y="4366619"/>
                  <a:pt x="7847196" y="4378288"/>
                </a:cubicBezTo>
                <a:cubicBezTo>
                  <a:pt x="7673102" y="4389957"/>
                  <a:pt x="7387374" y="4395747"/>
                  <a:pt x="6948457" y="4378288"/>
                </a:cubicBezTo>
                <a:cubicBezTo>
                  <a:pt x="6509540" y="4360829"/>
                  <a:pt x="6605879" y="4345649"/>
                  <a:pt x="6277756" y="4378288"/>
                </a:cubicBezTo>
                <a:cubicBezTo>
                  <a:pt x="5949633" y="4410927"/>
                  <a:pt x="5844522" y="4402958"/>
                  <a:pt x="5721075" y="4378288"/>
                </a:cubicBezTo>
                <a:cubicBezTo>
                  <a:pt x="5597628" y="4353618"/>
                  <a:pt x="5217573" y="4356639"/>
                  <a:pt x="4822336" y="4378288"/>
                </a:cubicBezTo>
                <a:cubicBezTo>
                  <a:pt x="4427099" y="4399937"/>
                  <a:pt x="4241103" y="4345609"/>
                  <a:pt x="4037617" y="4378288"/>
                </a:cubicBezTo>
                <a:cubicBezTo>
                  <a:pt x="3834131" y="4410967"/>
                  <a:pt x="3537276" y="4415905"/>
                  <a:pt x="3252897" y="4378288"/>
                </a:cubicBezTo>
                <a:cubicBezTo>
                  <a:pt x="2968518" y="4340671"/>
                  <a:pt x="2916209" y="4383739"/>
                  <a:pt x="2810235" y="4378288"/>
                </a:cubicBezTo>
                <a:cubicBezTo>
                  <a:pt x="2704261" y="4372837"/>
                  <a:pt x="2223698" y="4408748"/>
                  <a:pt x="1911496" y="4378288"/>
                </a:cubicBezTo>
                <a:cubicBezTo>
                  <a:pt x="1599294" y="4347828"/>
                  <a:pt x="1336702" y="4381312"/>
                  <a:pt x="1126777" y="4378288"/>
                </a:cubicBezTo>
                <a:cubicBezTo>
                  <a:pt x="916852" y="4375264"/>
                  <a:pt x="525699" y="4323781"/>
                  <a:pt x="0" y="4378288"/>
                </a:cubicBezTo>
                <a:cubicBezTo>
                  <a:pt x="-6189" y="4163325"/>
                  <a:pt x="-14174" y="4035426"/>
                  <a:pt x="0" y="3840384"/>
                </a:cubicBezTo>
                <a:cubicBezTo>
                  <a:pt x="14174" y="3645342"/>
                  <a:pt x="-15490" y="3584818"/>
                  <a:pt x="0" y="3346263"/>
                </a:cubicBezTo>
                <a:cubicBezTo>
                  <a:pt x="15490" y="3107708"/>
                  <a:pt x="-5933" y="2991104"/>
                  <a:pt x="0" y="2852142"/>
                </a:cubicBezTo>
                <a:cubicBezTo>
                  <a:pt x="5933" y="2713180"/>
                  <a:pt x="3127" y="2511380"/>
                  <a:pt x="0" y="2270455"/>
                </a:cubicBezTo>
                <a:cubicBezTo>
                  <a:pt x="-3127" y="2029530"/>
                  <a:pt x="-30724" y="1938130"/>
                  <a:pt x="0" y="1644985"/>
                </a:cubicBezTo>
                <a:cubicBezTo>
                  <a:pt x="30724" y="1351840"/>
                  <a:pt x="-29510" y="1296221"/>
                  <a:pt x="0" y="1019516"/>
                </a:cubicBezTo>
                <a:cubicBezTo>
                  <a:pt x="29510" y="742811"/>
                  <a:pt x="21670" y="346389"/>
                  <a:pt x="0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28575" cap="sq" cmpd="sng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I" sz="44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 </a:t>
            </a:r>
            <a:endParaRPr lang="sl-SI" sz="44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sp>
        <p:nvSpPr>
          <p:cNvPr id="15" name="Označba mesta vsebine 2">
            <a:extLst>
              <a:ext uri="{FF2B5EF4-FFF2-40B4-BE49-F238E27FC236}">
                <a16:creationId xmlns:a16="http://schemas.microsoft.com/office/drawing/2014/main" id="{6FBD14D3-DA2D-4C4F-805B-4741574921C3}"/>
              </a:ext>
            </a:extLst>
          </p:cNvPr>
          <p:cNvSpPr txBox="1">
            <a:spLocks/>
          </p:cNvSpPr>
          <p:nvPr/>
        </p:nvSpPr>
        <p:spPr>
          <a:xfrm>
            <a:off x="2087453" y="2738371"/>
            <a:ext cx="8030308" cy="690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  <a:ea typeface="Calibri" panose="020F0502020204030204" pitchFamily="34" charset="0"/>
              </a:rPr>
              <a:t>Quick</a:t>
            </a:r>
            <a:r>
              <a:rPr lang="en-GB" sz="6600" b="1" dirty="0">
                <a:latin typeface="GoodHeadlinePro-Bold" panose="020B0804020101020102" pitchFamily="34" charset="0"/>
                <a:ea typeface="Calibri" panose="020F0502020204030204" pitchFamily="34" charset="0"/>
              </a:rPr>
              <a:t> SQL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3" name="Graphic 2" descr="Lightning bolt with solid fill">
            <a:extLst>
              <a:ext uri="{FF2B5EF4-FFF2-40B4-BE49-F238E27FC236}">
                <a16:creationId xmlns:a16="http://schemas.microsoft.com/office/drawing/2014/main" id="{CE4EBB62-DDAB-A88A-A2D9-C859BD9C0A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45407" y="42115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05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BE3F3C7-F934-45AE-83FE-22682868A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3" y="1888621"/>
            <a:ext cx="11401908" cy="4378288"/>
          </a:xfrm>
          <a:custGeom>
            <a:avLst/>
            <a:gdLst>
              <a:gd name="connsiteX0" fmla="*/ 0 w 11401908"/>
              <a:gd name="connsiteY0" fmla="*/ 0 h 4378288"/>
              <a:gd name="connsiteX1" fmla="*/ 670700 w 11401908"/>
              <a:gd name="connsiteY1" fmla="*/ 0 h 4378288"/>
              <a:gd name="connsiteX2" fmla="*/ 1341401 w 11401908"/>
              <a:gd name="connsiteY2" fmla="*/ 0 h 4378288"/>
              <a:gd name="connsiteX3" fmla="*/ 2126120 w 11401908"/>
              <a:gd name="connsiteY3" fmla="*/ 0 h 4378288"/>
              <a:gd name="connsiteX4" fmla="*/ 2910840 w 11401908"/>
              <a:gd name="connsiteY4" fmla="*/ 0 h 4378288"/>
              <a:gd name="connsiteX5" fmla="*/ 3239483 w 11401908"/>
              <a:gd name="connsiteY5" fmla="*/ 0 h 4378288"/>
              <a:gd name="connsiteX6" fmla="*/ 3796165 w 11401908"/>
              <a:gd name="connsiteY6" fmla="*/ 0 h 4378288"/>
              <a:gd name="connsiteX7" fmla="*/ 4580884 w 11401908"/>
              <a:gd name="connsiteY7" fmla="*/ 0 h 4378288"/>
              <a:gd name="connsiteX8" fmla="*/ 5479623 w 11401908"/>
              <a:gd name="connsiteY8" fmla="*/ 0 h 4378288"/>
              <a:gd name="connsiteX9" fmla="*/ 6378361 w 11401908"/>
              <a:gd name="connsiteY9" fmla="*/ 0 h 4378288"/>
              <a:gd name="connsiteX10" fmla="*/ 6821024 w 11401908"/>
              <a:gd name="connsiteY10" fmla="*/ 0 h 4378288"/>
              <a:gd name="connsiteX11" fmla="*/ 7149667 w 11401908"/>
              <a:gd name="connsiteY11" fmla="*/ 0 h 4378288"/>
              <a:gd name="connsiteX12" fmla="*/ 7592329 w 11401908"/>
              <a:gd name="connsiteY12" fmla="*/ 0 h 4378288"/>
              <a:gd name="connsiteX13" fmla="*/ 8263030 w 11401908"/>
              <a:gd name="connsiteY13" fmla="*/ 0 h 4378288"/>
              <a:gd name="connsiteX14" fmla="*/ 8933730 w 11401908"/>
              <a:gd name="connsiteY14" fmla="*/ 0 h 4378288"/>
              <a:gd name="connsiteX15" fmla="*/ 9262373 w 11401908"/>
              <a:gd name="connsiteY15" fmla="*/ 0 h 4378288"/>
              <a:gd name="connsiteX16" fmla="*/ 9819055 w 11401908"/>
              <a:gd name="connsiteY16" fmla="*/ 0 h 4378288"/>
              <a:gd name="connsiteX17" fmla="*/ 10717794 w 11401908"/>
              <a:gd name="connsiteY17" fmla="*/ 0 h 4378288"/>
              <a:gd name="connsiteX18" fmla="*/ 11401908 w 11401908"/>
              <a:gd name="connsiteY18" fmla="*/ 0 h 4378288"/>
              <a:gd name="connsiteX19" fmla="*/ 11401908 w 11401908"/>
              <a:gd name="connsiteY19" fmla="*/ 537904 h 4378288"/>
              <a:gd name="connsiteX20" fmla="*/ 11401908 w 11401908"/>
              <a:gd name="connsiteY20" fmla="*/ 1032025 h 4378288"/>
              <a:gd name="connsiteX21" fmla="*/ 11401908 w 11401908"/>
              <a:gd name="connsiteY21" fmla="*/ 1526146 h 4378288"/>
              <a:gd name="connsiteX22" fmla="*/ 11401908 w 11401908"/>
              <a:gd name="connsiteY22" fmla="*/ 2195399 h 4378288"/>
              <a:gd name="connsiteX23" fmla="*/ 11401908 w 11401908"/>
              <a:gd name="connsiteY23" fmla="*/ 2777086 h 4378288"/>
              <a:gd name="connsiteX24" fmla="*/ 11401908 w 11401908"/>
              <a:gd name="connsiteY24" fmla="*/ 3446338 h 4378288"/>
              <a:gd name="connsiteX25" fmla="*/ 11401908 w 11401908"/>
              <a:gd name="connsiteY25" fmla="*/ 4378288 h 4378288"/>
              <a:gd name="connsiteX26" fmla="*/ 10617188 w 11401908"/>
              <a:gd name="connsiteY26" fmla="*/ 4378288 h 4378288"/>
              <a:gd name="connsiteX27" fmla="*/ 10174526 w 11401908"/>
              <a:gd name="connsiteY27" fmla="*/ 4378288 h 4378288"/>
              <a:gd name="connsiteX28" fmla="*/ 9731864 w 11401908"/>
              <a:gd name="connsiteY28" fmla="*/ 4378288 h 4378288"/>
              <a:gd name="connsiteX29" fmla="*/ 8833125 w 11401908"/>
              <a:gd name="connsiteY29" fmla="*/ 4378288 h 4378288"/>
              <a:gd name="connsiteX30" fmla="*/ 8162425 w 11401908"/>
              <a:gd name="connsiteY30" fmla="*/ 4378288 h 4378288"/>
              <a:gd name="connsiteX31" fmla="*/ 7833781 w 11401908"/>
              <a:gd name="connsiteY31" fmla="*/ 4378288 h 4378288"/>
              <a:gd name="connsiteX32" fmla="*/ 7391119 w 11401908"/>
              <a:gd name="connsiteY32" fmla="*/ 4378288 h 4378288"/>
              <a:gd name="connsiteX33" fmla="*/ 6606400 w 11401908"/>
              <a:gd name="connsiteY33" fmla="*/ 4378288 h 4378288"/>
              <a:gd name="connsiteX34" fmla="*/ 6163737 w 11401908"/>
              <a:gd name="connsiteY34" fmla="*/ 4378288 h 4378288"/>
              <a:gd name="connsiteX35" fmla="*/ 5379018 w 11401908"/>
              <a:gd name="connsiteY35" fmla="*/ 4378288 h 4378288"/>
              <a:gd name="connsiteX36" fmla="*/ 5050375 w 11401908"/>
              <a:gd name="connsiteY36" fmla="*/ 4378288 h 4378288"/>
              <a:gd name="connsiteX37" fmla="*/ 4379674 w 11401908"/>
              <a:gd name="connsiteY37" fmla="*/ 4378288 h 4378288"/>
              <a:gd name="connsiteX38" fmla="*/ 3822993 w 11401908"/>
              <a:gd name="connsiteY38" fmla="*/ 4378288 h 4378288"/>
              <a:gd name="connsiteX39" fmla="*/ 3152292 w 11401908"/>
              <a:gd name="connsiteY39" fmla="*/ 4378288 h 4378288"/>
              <a:gd name="connsiteX40" fmla="*/ 2481592 w 11401908"/>
              <a:gd name="connsiteY40" fmla="*/ 4378288 h 4378288"/>
              <a:gd name="connsiteX41" fmla="*/ 1810891 w 11401908"/>
              <a:gd name="connsiteY41" fmla="*/ 4378288 h 4378288"/>
              <a:gd name="connsiteX42" fmla="*/ 1026172 w 11401908"/>
              <a:gd name="connsiteY42" fmla="*/ 4378288 h 4378288"/>
              <a:gd name="connsiteX43" fmla="*/ 697528 w 11401908"/>
              <a:gd name="connsiteY43" fmla="*/ 4378288 h 4378288"/>
              <a:gd name="connsiteX44" fmla="*/ 0 w 11401908"/>
              <a:gd name="connsiteY44" fmla="*/ 4378288 h 4378288"/>
              <a:gd name="connsiteX45" fmla="*/ 0 w 11401908"/>
              <a:gd name="connsiteY45" fmla="*/ 3709035 h 4378288"/>
              <a:gd name="connsiteX46" fmla="*/ 0 w 11401908"/>
              <a:gd name="connsiteY46" fmla="*/ 3083566 h 4378288"/>
              <a:gd name="connsiteX47" fmla="*/ 0 w 11401908"/>
              <a:gd name="connsiteY47" fmla="*/ 2589445 h 4378288"/>
              <a:gd name="connsiteX48" fmla="*/ 0 w 11401908"/>
              <a:gd name="connsiteY48" fmla="*/ 2051541 h 4378288"/>
              <a:gd name="connsiteX49" fmla="*/ 0 w 11401908"/>
              <a:gd name="connsiteY49" fmla="*/ 1338505 h 4378288"/>
              <a:gd name="connsiteX50" fmla="*/ 0 w 11401908"/>
              <a:gd name="connsiteY50" fmla="*/ 844384 h 4378288"/>
              <a:gd name="connsiteX51" fmla="*/ 0 w 11401908"/>
              <a:gd name="connsiteY51" fmla="*/ 0 h 437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401908" h="4378288" fill="none" extrusionOk="0">
                <a:moveTo>
                  <a:pt x="0" y="0"/>
                </a:moveTo>
                <a:cubicBezTo>
                  <a:pt x="329849" y="-16421"/>
                  <a:pt x="491079" y="19942"/>
                  <a:pt x="670700" y="0"/>
                </a:cubicBezTo>
                <a:cubicBezTo>
                  <a:pt x="850321" y="-19942"/>
                  <a:pt x="1149481" y="-23283"/>
                  <a:pt x="1341401" y="0"/>
                </a:cubicBezTo>
                <a:cubicBezTo>
                  <a:pt x="1533321" y="23283"/>
                  <a:pt x="1844472" y="23785"/>
                  <a:pt x="2126120" y="0"/>
                </a:cubicBezTo>
                <a:cubicBezTo>
                  <a:pt x="2407768" y="-23785"/>
                  <a:pt x="2653592" y="-22613"/>
                  <a:pt x="2910840" y="0"/>
                </a:cubicBezTo>
                <a:cubicBezTo>
                  <a:pt x="3168088" y="22613"/>
                  <a:pt x="3143622" y="4271"/>
                  <a:pt x="3239483" y="0"/>
                </a:cubicBezTo>
                <a:cubicBezTo>
                  <a:pt x="3335344" y="-4271"/>
                  <a:pt x="3598779" y="1899"/>
                  <a:pt x="3796165" y="0"/>
                </a:cubicBezTo>
                <a:cubicBezTo>
                  <a:pt x="3993551" y="-1899"/>
                  <a:pt x="4290091" y="30967"/>
                  <a:pt x="4580884" y="0"/>
                </a:cubicBezTo>
                <a:cubicBezTo>
                  <a:pt x="4871677" y="-30967"/>
                  <a:pt x="5286789" y="44735"/>
                  <a:pt x="5479623" y="0"/>
                </a:cubicBezTo>
                <a:cubicBezTo>
                  <a:pt x="5672457" y="-44735"/>
                  <a:pt x="6098993" y="23964"/>
                  <a:pt x="6378361" y="0"/>
                </a:cubicBezTo>
                <a:cubicBezTo>
                  <a:pt x="6657729" y="-23964"/>
                  <a:pt x="6621351" y="-9008"/>
                  <a:pt x="6821024" y="0"/>
                </a:cubicBezTo>
                <a:cubicBezTo>
                  <a:pt x="7020697" y="9008"/>
                  <a:pt x="7018590" y="-10304"/>
                  <a:pt x="7149667" y="0"/>
                </a:cubicBezTo>
                <a:cubicBezTo>
                  <a:pt x="7280744" y="10304"/>
                  <a:pt x="7449113" y="-8319"/>
                  <a:pt x="7592329" y="0"/>
                </a:cubicBezTo>
                <a:cubicBezTo>
                  <a:pt x="7735545" y="8319"/>
                  <a:pt x="7991763" y="21108"/>
                  <a:pt x="8263030" y="0"/>
                </a:cubicBezTo>
                <a:cubicBezTo>
                  <a:pt x="8534297" y="-21108"/>
                  <a:pt x="8786429" y="-11509"/>
                  <a:pt x="8933730" y="0"/>
                </a:cubicBezTo>
                <a:cubicBezTo>
                  <a:pt x="9081031" y="11509"/>
                  <a:pt x="9145622" y="-15929"/>
                  <a:pt x="9262373" y="0"/>
                </a:cubicBezTo>
                <a:cubicBezTo>
                  <a:pt x="9379124" y="15929"/>
                  <a:pt x="9648803" y="-23692"/>
                  <a:pt x="9819055" y="0"/>
                </a:cubicBezTo>
                <a:cubicBezTo>
                  <a:pt x="9989307" y="23692"/>
                  <a:pt x="10366154" y="30393"/>
                  <a:pt x="10717794" y="0"/>
                </a:cubicBezTo>
                <a:cubicBezTo>
                  <a:pt x="11069434" y="-30393"/>
                  <a:pt x="11148365" y="28471"/>
                  <a:pt x="11401908" y="0"/>
                </a:cubicBezTo>
                <a:cubicBezTo>
                  <a:pt x="11412809" y="122299"/>
                  <a:pt x="11415402" y="347470"/>
                  <a:pt x="11401908" y="537904"/>
                </a:cubicBezTo>
                <a:cubicBezTo>
                  <a:pt x="11388414" y="728338"/>
                  <a:pt x="11419010" y="812855"/>
                  <a:pt x="11401908" y="1032025"/>
                </a:cubicBezTo>
                <a:cubicBezTo>
                  <a:pt x="11384806" y="1251195"/>
                  <a:pt x="11405712" y="1401273"/>
                  <a:pt x="11401908" y="1526146"/>
                </a:cubicBezTo>
                <a:cubicBezTo>
                  <a:pt x="11398104" y="1651019"/>
                  <a:pt x="11406000" y="1980436"/>
                  <a:pt x="11401908" y="2195399"/>
                </a:cubicBezTo>
                <a:cubicBezTo>
                  <a:pt x="11397816" y="2410362"/>
                  <a:pt x="11393733" y="2486732"/>
                  <a:pt x="11401908" y="2777086"/>
                </a:cubicBezTo>
                <a:cubicBezTo>
                  <a:pt x="11410083" y="3067440"/>
                  <a:pt x="11423791" y="3142222"/>
                  <a:pt x="11401908" y="3446338"/>
                </a:cubicBezTo>
                <a:cubicBezTo>
                  <a:pt x="11380025" y="3750454"/>
                  <a:pt x="11442874" y="4089325"/>
                  <a:pt x="11401908" y="4378288"/>
                </a:cubicBezTo>
                <a:cubicBezTo>
                  <a:pt x="11106173" y="4366509"/>
                  <a:pt x="10782846" y="4371469"/>
                  <a:pt x="10617188" y="4378288"/>
                </a:cubicBezTo>
                <a:cubicBezTo>
                  <a:pt x="10451530" y="4385107"/>
                  <a:pt x="10379520" y="4394834"/>
                  <a:pt x="10174526" y="4378288"/>
                </a:cubicBezTo>
                <a:cubicBezTo>
                  <a:pt x="9969532" y="4361742"/>
                  <a:pt x="9862432" y="4387464"/>
                  <a:pt x="9731864" y="4378288"/>
                </a:cubicBezTo>
                <a:cubicBezTo>
                  <a:pt x="9601296" y="4369112"/>
                  <a:pt x="9090206" y="4344298"/>
                  <a:pt x="8833125" y="4378288"/>
                </a:cubicBezTo>
                <a:cubicBezTo>
                  <a:pt x="8576044" y="4412278"/>
                  <a:pt x="8340143" y="4375199"/>
                  <a:pt x="8162425" y="4378288"/>
                </a:cubicBezTo>
                <a:cubicBezTo>
                  <a:pt x="7984707" y="4381377"/>
                  <a:pt x="7922364" y="4389020"/>
                  <a:pt x="7833781" y="4378288"/>
                </a:cubicBezTo>
                <a:cubicBezTo>
                  <a:pt x="7745198" y="4367556"/>
                  <a:pt x="7590204" y="4390766"/>
                  <a:pt x="7391119" y="4378288"/>
                </a:cubicBezTo>
                <a:cubicBezTo>
                  <a:pt x="7192034" y="4365810"/>
                  <a:pt x="6766581" y="4365598"/>
                  <a:pt x="6606400" y="4378288"/>
                </a:cubicBezTo>
                <a:cubicBezTo>
                  <a:pt x="6446219" y="4390978"/>
                  <a:pt x="6380228" y="4398223"/>
                  <a:pt x="6163737" y="4378288"/>
                </a:cubicBezTo>
                <a:cubicBezTo>
                  <a:pt x="5947246" y="4358353"/>
                  <a:pt x="5739474" y="4405022"/>
                  <a:pt x="5379018" y="4378288"/>
                </a:cubicBezTo>
                <a:cubicBezTo>
                  <a:pt x="5018562" y="4351554"/>
                  <a:pt x="5167316" y="4390298"/>
                  <a:pt x="5050375" y="4378288"/>
                </a:cubicBezTo>
                <a:cubicBezTo>
                  <a:pt x="4933434" y="4366278"/>
                  <a:pt x="4519719" y="4347653"/>
                  <a:pt x="4379674" y="4378288"/>
                </a:cubicBezTo>
                <a:cubicBezTo>
                  <a:pt x="4239629" y="4408923"/>
                  <a:pt x="4081708" y="4357624"/>
                  <a:pt x="3822993" y="4378288"/>
                </a:cubicBezTo>
                <a:cubicBezTo>
                  <a:pt x="3564278" y="4398952"/>
                  <a:pt x="3351875" y="4398994"/>
                  <a:pt x="3152292" y="4378288"/>
                </a:cubicBezTo>
                <a:cubicBezTo>
                  <a:pt x="2952709" y="4357582"/>
                  <a:pt x="2753780" y="4395352"/>
                  <a:pt x="2481592" y="4378288"/>
                </a:cubicBezTo>
                <a:cubicBezTo>
                  <a:pt x="2209404" y="4361224"/>
                  <a:pt x="2035810" y="4386140"/>
                  <a:pt x="1810891" y="4378288"/>
                </a:cubicBezTo>
                <a:cubicBezTo>
                  <a:pt x="1585972" y="4370436"/>
                  <a:pt x="1408100" y="4354054"/>
                  <a:pt x="1026172" y="4378288"/>
                </a:cubicBezTo>
                <a:cubicBezTo>
                  <a:pt x="644244" y="4402522"/>
                  <a:pt x="770557" y="4387850"/>
                  <a:pt x="697528" y="4378288"/>
                </a:cubicBezTo>
                <a:cubicBezTo>
                  <a:pt x="624499" y="4368726"/>
                  <a:pt x="311285" y="4350569"/>
                  <a:pt x="0" y="4378288"/>
                </a:cubicBezTo>
                <a:cubicBezTo>
                  <a:pt x="9431" y="4151394"/>
                  <a:pt x="-32347" y="4010316"/>
                  <a:pt x="0" y="3709035"/>
                </a:cubicBezTo>
                <a:cubicBezTo>
                  <a:pt x="32347" y="3407754"/>
                  <a:pt x="-12807" y="3274225"/>
                  <a:pt x="0" y="3083566"/>
                </a:cubicBezTo>
                <a:cubicBezTo>
                  <a:pt x="12807" y="2892907"/>
                  <a:pt x="7116" y="2703083"/>
                  <a:pt x="0" y="2589445"/>
                </a:cubicBezTo>
                <a:cubicBezTo>
                  <a:pt x="-7116" y="2475807"/>
                  <a:pt x="-25983" y="2176691"/>
                  <a:pt x="0" y="2051541"/>
                </a:cubicBezTo>
                <a:cubicBezTo>
                  <a:pt x="25983" y="1926391"/>
                  <a:pt x="6021" y="1500325"/>
                  <a:pt x="0" y="1338505"/>
                </a:cubicBezTo>
                <a:cubicBezTo>
                  <a:pt x="-6021" y="1176685"/>
                  <a:pt x="12562" y="1079715"/>
                  <a:pt x="0" y="844384"/>
                </a:cubicBezTo>
                <a:cubicBezTo>
                  <a:pt x="-12562" y="609053"/>
                  <a:pt x="6457" y="419931"/>
                  <a:pt x="0" y="0"/>
                </a:cubicBezTo>
                <a:close/>
              </a:path>
              <a:path w="11401908" h="4378288" stroke="0" extrusionOk="0">
                <a:moveTo>
                  <a:pt x="0" y="0"/>
                </a:moveTo>
                <a:cubicBezTo>
                  <a:pt x="233733" y="-3010"/>
                  <a:pt x="644000" y="43053"/>
                  <a:pt x="898739" y="0"/>
                </a:cubicBezTo>
                <a:cubicBezTo>
                  <a:pt x="1153478" y="-43053"/>
                  <a:pt x="1248452" y="-9263"/>
                  <a:pt x="1569439" y="0"/>
                </a:cubicBezTo>
                <a:cubicBezTo>
                  <a:pt x="1890426" y="9263"/>
                  <a:pt x="1820546" y="-8373"/>
                  <a:pt x="2012101" y="0"/>
                </a:cubicBezTo>
                <a:cubicBezTo>
                  <a:pt x="2203656" y="8373"/>
                  <a:pt x="2505460" y="3259"/>
                  <a:pt x="2682802" y="0"/>
                </a:cubicBezTo>
                <a:cubicBezTo>
                  <a:pt x="2860144" y="-3259"/>
                  <a:pt x="3280981" y="9414"/>
                  <a:pt x="3581541" y="0"/>
                </a:cubicBezTo>
                <a:cubicBezTo>
                  <a:pt x="3882101" y="-9414"/>
                  <a:pt x="3810519" y="21495"/>
                  <a:pt x="4024203" y="0"/>
                </a:cubicBezTo>
                <a:cubicBezTo>
                  <a:pt x="4237887" y="-21495"/>
                  <a:pt x="4265705" y="-14331"/>
                  <a:pt x="4352846" y="0"/>
                </a:cubicBezTo>
                <a:cubicBezTo>
                  <a:pt x="4439987" y="14331"/>
                  <a:pt x="4873398" y="-7412"/>
                  <a:pt x="5023547" y="0"/>
                </a:cubicBezTo>
                <a:cubicBezTo>
                  <a:pt x="5173696" y="7412"/>
                  <a:pt x="5525757" y="26169"/>
                  <a:pt x="5694247" y="0"/>
                </a:cubicBezTo>
                <a:cubicBezTo>
                  <a:pt x="5862737" y="-26169"/>
                  <a:pt x="6245907" y="-320"/>
                  <a:pt x="6478967" y="0"/>
                </a:cubicBezTo>
                <a:cubicBezTo>
                  <a:pt x="6712027" y="320"/>
                  <a:pt x="6788560" y="26397"/>
                  <a:pt x="7035648" y="0"/>
                </a:cubicBezTo>
                <a:cubicBezTo>
                  <a:pt x="7282736" y="-26397"/>
                  <a:pt x="7281630" y="9833"/>
                  <a:pt x="7364291" y="0"/>
                </a:cubicBezTo>
                <a:cubicBezTo>
                  <a:pt x="7446952" y="-9833"/>
                  <a:pt x="7652433" y="13478"/>
                  <a:pt x="7806953" y="0"/>
                </a:cubicBezTo>
                <a:cubicBezTo>
                  <a:pt x="7961473" y="-13478"/>
                  <a:pt x="8398782" y="7507"/>
                  <a:pt x="8705692" y="0"/>
                </a:cubicBezTo>
                <a:cubicBezTo>
                  <a:pt x="9012602" y="-7507"/>
                  <a:pt x="9051109" y="-19618"/>
                  <a:pt x="9148354" y="0"/>
                </a:cubicBezTo>
                <a:cubicBezTo>
                  <a:pt x="9245599" y="19618"/>
                  <a:pt x="9396498" y="16039"/>
                  <a:pt x="9591017" y="0"/>
                </a:cubicBezTo>
                <a:cubicBezTo>
                  <a:pt x="9785536" y="-16039"/>
                  <a:pt x="9833869" y="12474"/>
                  <a:pt x="10033679" y="0"/>
                </a:cubicBezTo>
                <a:cubicBezTo>
                  <a:pt x="10233489" y="-12474"/>
                  <a:pt x="11058943" y="-41536"/>
                  <a:pt x="11401908" y="0"/>
                </a:cubicBezTo>
                <a:cubicBezTo>
                  <a:pt x="11426981" y="168591"/>
                  <a:pt x="11391107" y="365985"/>
                  <a:pt x="11401908" y="669253"/>
                </a:cubicBezTo>
                <a:cubicBezTo>
                  <a:pt x="11412709" y="972521"/>
                  <a:pt x="11414539" y="991408"/>
                  <a:pt x="11401908" y="1207157"/>
                </a:cubicBezTo>
                <a:cubicBezTo>
                  <a:pt x="11389277" y="1422906"/>
                  <a:pt x="11422055" y="1665076"/>
                  <a:pt x="11401908" y="1788843"/>
                </a:cubicBezTo>
                <a:cubicBezTo>
                  <a:pt x="11381761" y="1912610"/>
                  <a:pt x="11380479" y="2247747"/>
                  <a:pt x="11401908" y="2414313"/>
                </a:cubicBezTo>
                <a:cubicBezTo>
                  <a:pt x="11423338" y="2580879"/>
                  <a:pt x="11427469" y="2923033"/>
                  <a:pt x="11401908" y="3083566"/>
                </a:cubicBezTo>
                <a:cubicBezTo>
                  <a:pt x="11376347" y="3244099"/>
                  <a:pt x="11402132" y="3445622"/>
                  <a:pt x="11401908" y="3665253"/>
                </a:cubicBezTo>
                <a:cubicBezTo>
                  <a:pt x="11401684" y="3884884"/>
                  <a:pt x="11426530" y="4075925"/>
                  <a:pt x="11401908" y="4378288"/>
                </a:cubicBezTo>
                <a:cubicBezTo>
                  <a:pt x="11281555" y="4382587"/>
                  <a:pt x="11142867" y="4371414"/>
                  <a:pt x="11073265" y="4378288"/>
                </a:cubicBezTo>
                <a:cubicBezTo>
                  <a:pt x="11003663" y="4385162"/>
                  <a:pt x="10864458" y="4393808"/>
                  <a:pt x="10744622" y="4378288"/>
                </a:cubicBezTo>
                <a:cubicBezTo>
                  <a:pt x="10624786" y="4362768"/>
                  <a:pt x="10495285" y="4381204"/>
                  <a:pt x="10415978" y="4378288"/>
                </a:cubicBezTo>
                <a:cubicBezTo>
                  <a:pt x="10336671" y="4375372"/>
                  <a:pt x="10034147" y="4378022"/>
                  <a:pt x="9859297" y="4378288"/>
                </a:cubicBezTo>
                <a:cubicBezTo>
                  <a:pt x="9684447" y="4378554"/>
                  <a:pt x="9364293" y="4357593"/>
                  <a:pt x="9188596" y="4378288"/>
                </a:cubicBezTo>
                <a:cubicBezTo>
                  <a:pt x="9012899" y="4398983"/>
                  <a:pt x="8800461" y="4388577"/>
                  <a:pt x="8631915" y="4378288"/>
                </a:cubicBezTo>
                <a:cubicBezTo>
                  <a:pt x="8463369" y="4367999"/>
                  <a:pt x="8021290" y="4366619"/>
                  <a:pt x="7847196" y="4378288"/>
                </a:cubicBezTo>
                <a:cubicBezTo>
                  <a:pt x="7673102" y="4389957"/>
                  <a:pt x="7387374" y="4395747"/>
                  <a:pt x="6948457" y="4378288"/>
                </a:cubicBezTo>
                <a:cubicBezTo>
                  <a:pt x="6509540" y="4360829"/>
                  <a:pt x="6605879" y="4345649"/>
                  <a:pt x="6277756" y="4378288"/>
                </a:cubicBezTo>
                <a:cubicBezTo>
                  <a:pt x="5949633" y="4410927"/>
                  <a:pt x="5844522" y="4402958"/>
                  <a:pt x="5721075" y="4378288"/>
                </a:cubicBezTo>
                <a:cubicBezTo>
                  <a:pt x="5597628" y="4353618"/>
                  <a:pt x="5217573" y="4356639"/>
                  <a:pt x="4822336" y="4378288"/>
                </a:cubicBezTo>
                <a:cubicBezTo>
                  <a:pt x="4427099" y="4399937"/>
                  <a:pt x="4241103" y="4345609"/>
                  <a:pt x="4037617" y="4378288"/>
                </a:cubicBezTo>
                <a:cubicBezTo>
                  <a:pt x="3834131" y="4410967"/>
                  <a:pt x="3537276" y="4415905"/>
                  <a:pt x="3252897" y="4378288"/>
                </a:cubicBezTo>
                <a:cubicBezTo>
                  <a:pt x="2968518" y="4340671"/>
                  <a:pt x="2916209" y="4383739"/>
                  <a:pt x="2810235" y="4378288"/>
                </a:cubicBezTo>
                <a:cubicBezTo>
                  <a:pt x="2704261" y="4372837"/>
                  <a:pt x="2223698" y="4408748"/>
                  <a:pt x="1911496" y="4378288"/>
                </a:cubicBezTo>
                <a:cubicBezTo>
                  <a:pt x="1599294" y="4347828"/>
                  <a:pt x="1336702" y="4381312"/>
                  <a:pt x="1126777" y="4378288"/>
                </a:cubicBezTo>
                <a:cubicBezTo>
                  <a:pt x="916852" y="4375264"/>
                  <a:pt x="525699" y="4323781"/>
                  <a:pt x="0" y="4378288"/>
                </a:cubicBezTo>
                <a:cubicBezTo>
                  <a:pt x="-6189" y="4163325"/>
                  <a:pt x="-14174" y="4035426"/>
                  <a:pt x="0" y="3840384"/>
                </a:cubicBezTo>
                <a:cubicBezTo>
                  <a:pt x="14174" y="3645342"/>
                  <a:pt x="-15490" y="3584818"/>
                  <a:pt x="0" y="3346263"/>
                </a:cubicBezTo>
                <a:cubicBezTo>
                  <a:pt x="15490" y="3107708"/>
                  <a:pt x="-5933" y="2991104"/>
                  <a:pt x="0" y="2852142"/>
                </a:cubicBezTo>
                <a:cubicBezTo>
                  <a:pt x="5933" y="2713180"/>
                  <a:pt x="3127" y="2511380"/>
                  <a:pt x="0" y="2270455"/>
                </a:cubicBezTo>
                <a:cubicBezTo>
                  <a:pt x="-3127" y="2029530"/>
                  <a:pt x="-30724" y="1938130"/>
                  <a:pt x="0" y="1644985"/>
                </a:cubicBezTo>
                <a:cubicBezTo>
                  <a:pt x="30724" y="1351840"/>
                  <a:pt x="-29510" y="1296221"/>
                  <a:pt x="0" y="1019516"/>
                </a:cubicBezTo>
                <a:cubicBezTo>
                  <a:pt x="29510" y="742811"/>
                  <a:pt x="21670" y="346389"/>
                  <a:pt x="0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28575" cap="sq" cmpd="sng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I" sz="44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 </a:t>
            </a:r>
            <a:endParaRPr lang="sl-SI" sz="44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Quick </a:t>
            </a:r>
            <a:r>
              <a:rPr lang="en-GB" sz="6600" b="1" dirty="0">
                <a:latin typeface="GoodHeadlinePro-Bold" panose="020B0804020101020102" pitchFamily="34" charset="0"/>
              </a:rPr>
              <a:t>SQL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C269758-FC2D-03B3-F6D2-10DCD75DDFCB}"/>
              </a:ext>
            </a:extLst>
          </p:cNvPr>
          <p:cNvSpPr txBox="1"/>
          <p:nvPr/>
        </p:nvSpPr>
        <p:spPr>
          <a:xfrm>
            <a:off x="665922" y="2276061"/>
            <a:ext cx="10017350" cy="3478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effectLst/>
                <a:latin typeface="GoodHeadlinePro-Light" panose="020B0504020101020102" pitchFamily="34" charset="0"/>
              </a:defRPr>
            </a:lvl1pPr>
          </a:lstStyle>
          <a:p>
            <a:r>
              <a:rPr lang="en-GB" sz="3600" dirty="0"/>
              <a:t>Since Oracle APEX 5.1 (2016)</a:t>
            </a:r>
          </a:p>
          <a:p>
            <a:r>
              <a:rPr lang="en-GB" sz="3600" dirty="0"/>
              <a:t>Quickly create data models</a:t>
            </a:r>
          </a:p>
          <a:p>
            <a:r>
              <a:rPr lang="en-GB" sz="3600" dirty="0"/>
              <a:t>Generate sample data</a:t>
            </a:r>
          </a:p>
          <a:p>
            <a:r>
              <a:rPr lang="en-GB" sz="3600" dirty="0"/>
              <a:t>Is not a replacement for data modelling, it is simply a quick way to develop a script for simple tables and views</a:t>
            </a:r>
          </a:p>
        </p:txBody>
      </p:sp>
    </p:spTree>
    <p:extLst>
      <p:ext uri="{BB962C8B-B14F-4D97-AF65-F5344CB8AC3E}">
        <p14:creationId xmlns:p14="http://schemas.microsoft.com/office/powerpoint/2010/main" val="1750555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Quick </a:t>
            </a:r>
            <a:r>
              <a:rPr lang="en-GB" sz="6600" b="1" dirty="0">
                <a:latin typeface="GoodHeadlinePro-Bold" panose="020B0804020101020102" pitchFamily="34" charset="0"/>
              </a:rPr>
              <a:t>SQL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6" name="Grafika 5" descr="Teacher with solid fill">
            <a:extLst>
              <a:ext uri="{FF2B5EF4-FFF2-40B4-BE49-F238E27FC236}">
                <a16:creationId xmlns:a16="http://schemas.microsoft.com/office/drawing/2014/main" id="{000ADA2C-9FC3-15AB-8953-BCC15BCF58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35438" y="1973132"/>
            <a:ext cx="3367144" cy="3367144"/>
          </a:xfrm>
          <a:prstGeom prst="rect">
            <a:avLst/>
          </a:prstGeom>
        </p:spPr>
      </p:pic>
      <p:sp>
        <p:nvSpPr>
          <p:cNvPr id="7" name="Pravokotnik: zaokroženi vogali 6">
            <a:extLst>
              <a:ext uri="{FF2B5EF4-FFF2-40B4-BE49-F238E27FC236}">
                <a16:creationId xmlns:a16="http://schemas.microsoft.com/office/drawing/2014/main" id="{3C279906-7A18-84A6-84AB-DE718C1573F2}"/>
              </a:ext>
            </a:extLst>
          </p:cNvPr>
          <p:cNvSpPr/>
          <p:nvPr/>
        </p:nvSpPr>
        <p:spPr>
          <a:xfrm>
            <a:off x="4213412" y="5185186"/>
            <a:ext cx="3765176" cy="82498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GoodHeadlinePro-Bold" panose="020B0804020101020102" pitchFamily="34" charset="0"/>
              </a:rPr>
              <a:t>Live Demo</a:t>
            </a:r>
            <a:endParaRPr lang="en-SI" b="1" dirty="0">
              <a:latin typeface="GoodHeadlinePro-Bold" panose="020B0804020101020102" pitchFamily="34" charset="0"/>
            </a:endParaRPr>
          </a:p>
        </p:txBody>
      </p:sp>
      <p:sp>
        <p:nvSpPr>
          <p:cNvPr id="8" name="Interaktivni gumb: naprej ali naslednji 7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26A72DCB-454E-91C7-3EBD-AB0A9CBAA12D}"/>
              </a:ext>
            </a:extLst>
          </p:cNvPr>
          <p:cNvSpPr/>
          <p:nvPr/>
        </p:nvSpPr>
        <p:spPr>
          <a:xfrm>
            <a:off x="10162064" y="5252364"/>
            <a:ext cx="1042416" cy="69063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67725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BE3F3C7-F934-45AE-83FE-22682868A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3" y="1888621"/>
            <a:ext cx="11401908" cy="4378288"/>
          </a:xfrm>
          <a:custGeom>
            <a:avLst/>
            <a:gdLst>
              <a:gd name="connsiteX0" fmla="*/ 0 w 11401908"/>
              <a:gd name="connsiteY0" fmla="*/ 0 h 4378288"/>
              <a:gd name="connsiteX1" fmla="*/ 670700 w 11401908"/>
              <a:gd name="connsiteY1" fmla="*/ 0 h 4378288"/>
              <a:gd name="connsiteX2" fmla="*/ 1341401 w 11401908"/>
              <a:gd name="connsiteY2" fmla="*/ 0 h 4378288"/>
              <a:gd name="connsiteX3" fmla="*/ 2126120 w 11401908"/>
              <a:gd name="connsiteY3" fmla="*/ 0 h 4378288"/>
              <a:gd name="connsiteX4" fmla="*/ 2910840 w 11401908"/>
              <a:gd name="connsiteY4" fmla="*/ 0 h 4378288"/>
              <a:gd name="connsiteX5" fmla="*/ 3239483 w 11401908"/>
              <a:gd name="connsiteY5" fmla="*/ 0 h 4378288"/>
              <a:gd name="connsiteX6" fmla="*/ 3796165 w 11401908"/>
              <a:gd name="connsiteY6" fmla="*/ 0 h 4378288"/>
              <a:gd name="connsiteX7" fmla="*/ 4580884 w 11401908"/>
              <a:gd name="connsiteY7" fmla="*/ 0 h 4378288"/>
              <a:gd name="connsiteX8" fmla="*/ 5479623 w 11401908"/>
              <a:gd name="connsiteY8" fmla="*/ 0 h 4378288"/>
              <a:gd name="connsiteX9" fmla="*/ 6378361 w 11401908"/>
              <a:gd name="connsiteY9" fmla="*/ 0 h 4378288"/>
              <a:gd name="connsiteX10" fmla="*/ 6821024 w 11401908"/>
              <a:gd name="connsiteY10" fmla="*/ 0 h 4378288"/>
              <a:gd name="connsiteX11" fmla="*/ 7149667 w 11401908"/>
              <a:gd name="connsiteY11" fmla="*/ 0 h 4378288"/>
              <a:gd name="connsiteX12" fmla="*/ 7592329 w 11401908"/>
              <a:gd name="connsiteY12" fmla="*/ 0 h 4378288"/>
              <a:gd name="connsiteX13" fmla="*/ 8263030 w 11401908"/>
              <a:gd name="connsiteY13" fmla="*/ 0 h 4378288"/>
              <a:gd name="connsiteX14" fmla="*/ 8933730 w 11401908"/>
              <a:gd name="connsiteY14" fmla="*/ 0 h 4378288"/>
              <a:gd name="connsiteX15" fmla="*/ 9262373 w 11401908"/>
              <a:gd name="connsiteY15" fmla="*/ 0 h 4378288"/>
              <a:gd name="connsiteX16" fmla="*/ 9819055 w 11401908"/>
              <a:gd name="connsiteY16" fmla="*/ 0 h 4378288"/>
              <a:gd name="connsiteX17" fmla="*/ 10717794 w 11401908"/>
              <a:gd name="connsiteY17" fmla="*/ 0 h 4378288"/>
              <a:gd name="connsiteX18" fmla="*/ 11401908 w 11401908"/>
              <a:gd name="connsiteY18" fmla="*/ 0 h 4378288"/>
              <a:gd name="connsiteX19" fmla="*/ 11401908 w 11401908"/>
              <a:gd name="connsiteY19" fmla="*/ 537904 h 4378288"/>
              <a:gd name="connsiteX20" fmla="*/ 11401908 w 11401908"/>
              <a:gd name="connsiteY20" fmla="*/ 1032025 h 4378288"/>
              <a:gd name="connsiteX21" fmla="*/ 11401908 w 11401908"/>
              <a:gd name="connsiteY21" fmla="*/ 1526146 h 4378288"/>
              <a:gd name="connsiteX22" fmla="*/ 11401908 w 11401908"/>
              <a:gd name="connsiteY22" fmla="*/ 2195399 h 4378288"/>
              <a:gd name="connsiteX23" fmla="*/ 11401908 w 11401908"/>
              <a:gd name="connsiteY23" fmla="*/ 2777086 h 4378288"/>
              <a:gd name="connsiteX24" fmla="*/ 11401908 w 11401908"/>
              <a:gd name="connsiteY24" fmla="*/ 3446338 h 4378288"/>
              <a:gd name="connsiteX25" fmla="*/ 11401908 w 11401908"/>
              <a:gd name="connsiteY25" fmla="*/ 4378288 h 4378288"/>
              <a:gd name="connsiteX26" fmla="*/ 10617188 w 11401908"/>
              <a:gd name="connsiteY26" fmla="*/ 4378288 h 4378288"/>
              <a:gd name="connsiteX27" fmla="*/ 10174526 w 11401908"/>
              <a:gd name="connsiteY27" fmla="*/ 4378288 h 4378288"/>
              <a:gd name="connsiteX28" fmla="*/ 9731864 w 11401908"/>
              <a:gd name="connsiteY28" fmla="*/ 4378288 h 4378288"/>
              <a:gd name="connsiteX29" fmla="*/ 8833125 w 11401908"/>
              <a:gd name="connsiteY29" fmla="*/ 4378288 h 4378288"/>
              <a:gd name="connsiteX30" fmla="*/ 8162425 w 11401908"/>
              <a:gd name="connsiteY30" fmla="*/ 4378288 h 4378288"/>
              <a:gd name="connsiteX31" fmla="*/ 7833781 w 11401908"/>
              <a:gd name="connsiteY31" fmla="*/ 4378288 h 4378288"/>
              <a:gd name="connsiteX32" fmla="*/ 7391119 w 11401908"/>
              <a:gd name="connsiteY32" fmla="*/ 4378288 h 4378288"/>
              <a:gd name="connsiteX33" fmla="*/ 6606400 w 11401908"/>
              <a:gd name="connsiteY33" fmla="*/ 4378288 h 4378288"/>
              <a:gd name="connsiteX34" fmla="*/ 6163737 w 11401908"/>
              <a:gd name="connsiteY34" fmla="*/ 4378288 h 4378288"/>
              <a:gd name="connsiteX35" fmla="*/ 5379018 w 11401908"/>
              <a:gd name="connsiteY35" fmla="*/ 4378288 h 4378288"/>
              <a:gd name="connsiteX36" fmla="*/ 5050375 w 11401908"/>
              <a:gd name="connsiteY36" fmla="*/ 4378288 h 4378288"/>
              <a:gd name="connsiteX37" fmla="*/ 4379674 w 11401908"/>
              <a:gd name="connsiteY37" fmla="*/ 4378288 h 4378288"/>
              <a:gd name="connsiteX38" fmla="*/ 3822993 w 11401908"/>
              <a:gd name="connsiteY38" fmla="*/ 4378288 h 4378288"/>
              <a:gd name="connsiteX39" fmla="*/ 3152292 w 11401908"/>
              <a:gd name="connsiteY39" fmla="*/ 4378288 h 4378288"/>
              <a:gd name="connsiteX40" fmla="*/ 2481592 w 11401908"/>
              <a:gd name="connsiteY40" fmla="*/ 4378288 h 4378288"/>
              <a:gd name="connsiteX41" fmla="*/ 1810891 w 11401908"/>
              <a:gd name="connsiteY41" fmla="*/ 4378288 h 4378288"/>
              <a:gd name="connsiteX42" fmla="*/ 1026172 w 11401908"/>
              <a:gd name="connsiteY42" fmla="*/ 4378288 h 4378288"/>
              <a:gd name="connsiteX43" fmla="*/ 697528 w 11401908"/>
              <a:gd name="connsiteY43" fmla="*/ 4378288 h 4378288"/>
              <a:gd name="connsiteX44" fmla="*/ 0 w 11401908"/>
              <a:gd name="connsiteY44" fmla="*/ 4378288 h 4378288"/>
              <a:gd name="connsiteX45" fmla="*/ 0 w 11401908"/>
              <a:gd name="connsiteY45" fmla="*/ 3709035 h 4378288"/>
              <a:gd name="connsiteX46" fmla="*/ 0 w 11401908"/>
              <a:gd name="connsiteY46" fmla="*/ 3083566 h 4378288"/>
              <a:gd name="connsiteX47" fmla="*/ 0 w 11401908"/>
              <a:gd name="connsiteY47" fmla="*/ 2589445 h 4378288"/>
              <a:gd name="connsiteX48" fmla="*/ 0 w 11401908"/>
              <a:gd name="connsiteY48" fmla="*/ 2051541 h 4378288"/>
              <a:gd name="connsiteX49" fmla="*/ 0 w 11401908"/>
              <a:gd name="connsiteY49" fmla="*/ 1338505 h 4378288"/>
              <a:gd name="connsiteX50" fmla="*/ 0 w 11401908"/>
              <a:gd name="connsiteY50" fmla="*/ 844384 h 4378288"/>
              <a:gd name="connsiteX51" fmla="*/ 0 w 11401908"/>
              <a:gd name="connsiteY51" fmla="*/ 0 h 437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401908" h="4378288" fill="none" extrusionOk="0">
                <a:moveTo>
                  <a:pt x="0" y="0"/>
                </a:moveTo>
                <a:cubicBezTo>
                  <a:pt x="329849" y="-16421"/>
                  <a:pt x="491079" y="19942"/>
                  <a:pt x="670700" y="0"/>
                </a:cubicBezTo>
                <a:cubicBezTo>
                  <a:pt x="850321" y="-19942"/>
                  <a:pt x="1149481" y="-23283"/>
                  <a:pt x="1341401" y="0"/>
                </a:cubicBezTo>
                <a:cubicBezTo>
                  <a:pt x="1533321" y="23283"/>
                  <a:pt x="1844472" y="23785"/>
                  <a:pt x="2126120" y="0"/>
                </a:cubicBezTo>
                <a:cubicBezTo>
                  <a:pt x="2407768" y="-23785"/>
                  <a:pt x="2653592" y="-22613"/>
                  <a:pt x="2910840" y="0"/>
                </a:cubicBezTo>
                <a:cubicBezTo>
                  <a:pt x="3168088" y="22613"/>
                  <a:pt x="3143622" y="4271"/>
                  <a:pt x="3239483" y="0"/>
                </a:cubicBezTo>
                <a:cubicBezTo>
                  <a:pt x="3335344" y="-4271"/>
                  <a:pt x="3598779" y="1899"/>
                  <a:pt x="3796165" y="0"/>
                </a:cubicBezTo>
                <a:cubicBezTo>
                  <a:pt x="3993551" y="-1899"/>
                  <a:pt x="4290091" y="30967"/>
                  <a:pt x="4580884" y="0"/>
                </a:cubicBezTo>
                <a:cubicBezTo>
                  <a:pt x="4871677" y="-30967"/>
                  <a:pt x="5286789" y="44735"/>
                  <a:pt x="5479623" y="0"/>
                </a:cubicBezTo>
                <a:cubicBezTo>
                  <a:pt x="5672457" y="-44735"/>
                  <a:pt x="6098993" y="23964"/>
                  <a:pt x="6378361" y="0"/>
                </a:cubicBezTo>
                <a:cubicBezTo>
                  <a:pt x="6657729" y="-23964"/>
                  <a:pt x="6621351" y="-9008"/>
                  <a:pt x="6821024" y="0"/>
                </a:cubicBezTo>
                <a:cubicBezTo>
                  <a:pt x="7020697" y="9008"/>
                  <a:pt x="7018590" y="-10304"/>
                  <a:pt x="7149667" y="0"/>
                </a:cubicBezTo>
                <a:cubicBezTo>
                  <a:pt x="7280744" y="10304"/>
                  <a:pt x="7449113" y="-8319"/>
                  <a:pt x="7592329" y="0"/>
                </a:cubicBezTo>
                <a:cubicBezTo>
                  <a:pt x="7735545" y="8319"/>
                  <a:pt x="7991763" y="21108"/>
                  <a:pt x="8263030" y="0"/>
                </a:cubicBezTo>
                <a:cubicBezTo>
                  <a:pt x="8534297" y="-21108"/>
                  <a:pt x="8786429" y="-11509"/>
                  <a:pt x="8933730" y="0"/>
                </a:cubicBezTo>
                <a:cubicBezTo>
                  <a:pt x="9081031" y="11509"/>
                  <a:pt x="9145622" y="-15929"/>
                  <a:pt x="9262373" y="0"/>
                </a:cubicBezTo>
                <a:cubicBezTo>
                  <a:pt x="9379124" y="15929"/>
                  <a:pt x="9648803" y="-23692"/>
                  <a:pt x="9819055" y="0"/>
                </a:cubicBezTo>
                <a:cubicBezTo>
                  <a:pt x="9989307" y="23692"/>
                  <a:pt x="10366154" y="30393"/>
                  <a:pt x="10717794" y="0"/>
                </a:cubicBezTo>
                <a:cubicBezTo>
                  <a:pt x="11069434" y="-30393"/>
                  <a:pt x="11148365" y="28471"/>
                  <a:pt x="11401908" y="0"/>
                </a:cubicBezTo>
                <a:cubicBezTo>
                  <a:pt x="11412809" y="122299"/>
                  <a:pt x="11415402" y="347470"/>
                  <a:pt x="11401908" y="537904"/>
                </a:cubicBezTo>
                <a:cubicBezTo>
                  <a:pt x="11388414" y="728338"/>
                  <a:pt x="11419010" y="812855"/>
                  <a:pt x="11401908" y="1032025"/>
                </a:cubicBezTo>
                <a:cubicBezTo>
                  <a:pt x="11384806" y="1251195"/>
                  <a:pt x="11405712" y="1401273"/>
                  <a:pt x="11401908" y="1526146"/>
                </a:cubicBezTo>
                <a:cubicBezTo>
                  <a:pt x="11398104" y="1651019"/>
                  <a:pt x="11406000" y="1980436"/>
                  <a:pt x="11401908" y="2195399"/>
                </a:cubicBezTo>
                <a:cubicBezTo>
                  <a:pt x="11397816" y="2410362"/>
                  <a:pt x="11393733" y="2486732"/>
                  <a:pt x="11401908" y="2777086"/>
                </a:cubicBezTo>
                <a:cubicBezTo>
                  <a:pt x="11410083" y="3067440"/>
                  <a:pt x="11423791" y="3142222"/>
                  <a:pt x="11401908" y="3446338"/>
                </a:cubicBezTo>
                <a:cubicBezTo>
                  <a:pt x="11380025" y="3750454"/>
                  <a:pt x="11442874" y="4089325"/>
                  <a:pt x="11401908" y="4378288"/>
                </a:cubicBezTo>
                <a:cubicBezTo>
                  <a:pt x="11106173" y="4366509"/>
                  <a:pt x="10782846" y="4371469"/>
                  <a:pt x="10617188" y="4378288"/>
                </a:cubicBezTo>
                <a:cubicBezTo>
                  <a:pt x="10451530" y="4385107"/>
                  <a:pt x="10379520" y="4394834"/>
                  <a:pt x="10174526" y="4378288"/>
                </a:cubicBezTo>
                <a:cubicBezTo>
                  <a:pt x="9969532" y="4361742"/>
                  <a:pt x="9862432" y="4387464"/>
                  <a:pt x="9731864" y="4378288"/>
                </a:cubicBezTo>
                <a:cubicBezTo>
                  <a:pt x="9601296" y="4369112"/>
                  <a:pt x="9090206" y="4344298"/>
                  <a:pt x="8833125" y="4378288"/>
                </a:cubicBezTo>
                <a:cubicBezTo>
                  <a:pt x="8576044" y="4412278"/>
                  <a:pt x="8340143" y="4375199"/>
                  <a:pt x="8162425" y="4378288"/>
                </a:cubicBezTo>
                <a:cubicBezTo>
                  <a:pt x="7984707" y="4381377"/>
                  <a:pt x="7922364" y="4389020"/>
                  <a:pt x="7833781" y="4378288"/>
                </a:cubicBezTo>
                <a:cubicBezTo>
                  <a:pt x="7745198" y="4367556"/>
                  <a:pt x="7590204" y="4390766"/>
                  <a:pt x="7391119" y="4378288"/>
                </a:cubicBezTo>
                <a:cubicBezTo>
                  <a:pt x="7192034" y="4365810"/>
                  <a:pt x="6766581" y="4365598"/>
                  <a:pt x="6606400" y="4378288"/>
                </a:cubicBezTo>
                <a:cubicBezTo>
                  <a:pt x="6446219" y="4390978"/>
                  <a:pt x="6380228" y="4398223"/>
                  <a:pt x="6163737" y="4378288"/>
                </a:cubicBezTo>
                <a:cubicBezTo>
                  <a:pt x="5947246" y="4358353"/>
                  <a:pt x="5739474" y="4405022"/>
                  <a:pt x="5379018" y="4378288"/>
                </a:cubicBezTo>
                <a:cubicBezTo>
                  <a:pt x="5018562" y="4351554"/>
                  <a:pt x="5167316" y="4390298"/>
                  <a:pt x="5050375" y="4378288"/>
                </a:cubicBezTo>
                <a:cubicBezTo>
                  <a:pt x="4933434" y="4366278"/>
                  <a:pt x="4519719" y="4347653"/>
                  <a:pt x="4379674" y="4378288"/>
                </a:cubicBezTo>
                <a:cubicBezTo>
                  <a:pt x="4239629" y="4408923"/>
                  <a:pt x="4081708" y="4357624"/>
                  <a:pt x="3822993" y="4378288"/>
                </a:cubicBezTo>
                <a:cubicBezTo>
                  <a:pt x="3564278" y="4398952"/>
                  <a:pt x="3351875" y="4398994"/>
                  <a:pt x="3152292" y="4378288"/>
                </a:cubicBezTo>
                <a:cubicBezTo>
                  <a:pt x="2952709" y="4357582"/>
                  <a:pt x="2753780" y="4395352"/>
                  <a:pt x="2481592" y="4378288"/>
                </a:cubicBezTo>
                <a:cubicBezTo>
                  <a:pt x="2209404" y="4361224"/>
                  <a:pt x="2035810" y="4386140"/>
                  <a:pt x="1810891" y="4378288"/>
                </a:cubicBezTo>
                <a:cubicBezTo>
                  <a:pt x="1585972" y="4370436"/>
                  <a:pt x="1408100" y="4354054"/>
                  <a:pt x="1026172" y="4378288"/>
                </a:cubicBezTo>
                <a:cubicBezTo>
                  <a:pt x="644244" y="4402522"/>
                  <a:pt x="770557" y="4387850"/>
                  <a:pt x="697528" y="4378288"/>
                </a:cubicBezTo>
                <a:cubicBezTo>
                  <a:pt x="624499" y="4368726"/>
                  <a:pt x="311285" y="4350569"/>
                  <a:pt x="0" y="4378288"/>
                </a:cubicBezTo>
                <a:cubicBezTo>
                  <a:pt x="9431" y="4151394"/>
                  <a:pt x="-32347" y="4010316"/>
                  <a:pt x="0" y="3709035"/>
                </a:cubicBezTo>
                <a:cubicBezTo>
                  <a:pt x="32347" y="3407754"/>
                  <a:pt x="-12807" y="3274225"/>
                  <a:pt x="0" y="3083566"/>
                </a:cubicBezTo>
                <a:cubicBezTo>
                  <a:pt x="12807" y="2892907"/>
                  <a:pt x="7116" y="2703083"/>
                  <a:pt x="0" y="2589445"/>
                </a:cubicBezTo>
                <a:cubicBezTo>
                  <a:pt x="-7116" y="2475807"/>
                  <a:pt x="-25983" y="2176691"/>
                  <a:pt x="0" y="2051541"/>
                </a:cubicBezTo>
                <a:cubicBezTo>
                  <a:pt x="25983" y="1926391"/>
                  <a:pt x="6021" y="1500325"/>
                  <a:pt x="0" y="1338505"/>
                </a:cubicBezTo>
                <a:cubicBezTo>
                  <a:pt x="-6021" y="1176685"/>
                  <a:pt x="12562" y="1079715"/>
                  <a:pt x="0" y="844384"/>
                </a:cubicBezTo>
                <a:cubicBezTo>
                  <a:pt x="-12562" y="609053"/>
                  <a:pt x="6457" y="419931"/>
                  <a:pt x="0" y="0"/>
                </a:cubicBezTo>
                <a:close/>
              </a:path>
              <a:path w="11401908" h="4378288" stroke="0" extrusionOk="0">
                <a:moveTo>
                  <a:pt x="0" y="0"/>
                </a:moveTo>
                <a:cubicBezTo>
                  <a:pt x="233733" y="-3010"/>
                  <a:pt x="644000" y="43053"/>
                  <a:pt x="898739" y="0"/>
                </a:cubicBezTo>
                <a:cubicBezTo>
                  <a:pt x="1153478" y="-43053"/>
                  <a:pt x="1248452" y="-9263"/>
                  <a:pt x="1569439" y="0"/>
                </a:cubicBezTo>
                <a:cubicBezTo>
                  <a:pt x="1890426" y="9263"/>
                  <a:pt x="1820546" y="-8373"/>
                  <a:pt x="2012101" y="0"/>
                </a:cubicBezTo>
                <a:cubicBezTo>
                  <a:pt x="2203656" y="8373"/>
                  <a:pt x="2505460" y="3259"/>
                  <a:pt x="2682802" y="0"/>
                </a:cubicBezTo>
                <a:cubicBezTo>
                  <a:pt x="2860144" y="-3259"/>
                  <a:pt x="3280981" y="9414"/>
                  <a:pt x="3581541" y="0"/>
                </a:cubicBezTo>
                <a:cubicBezTo>
                  <a:pt x="3882101" y="-9414"/>
                  <a:pt x="3810519" y="21495"/>
                  <a:pt x="4024203" y="0"/>
                </a:cubicBezTo>
                <a:cubicBezTo>
                  <a:pt x="4237887" y="-21495"/>
                  <a:pt x="4265705" y="-14331"/>
                  <a:pt x="4352846" y="0"/>
                </a:cubicBezTo>
                <a:cubicBezTo>
                  <a:pt x="4439987" y="14331"/>
                  <a:pt x="4873398" y="-7412"/>
                  <a:pt x="5023547" y="0"/>
                </a:cubicBezTo>
                <a:cubicBezTo>
                  <a:pt x="5173696" y="7412"/>
                  <a:pt x="5525757" y="26169"/>
                  <a:pt x="5694247" y="0"/>
                </a:cubicBezTo>
                <a:cubicBezTo>
                  <a:pt x="5862737" y="-26169"/>
                  <a:pt x="6245907" y="-320"/>
                  <a:pt x="6478967" y="0"/>
                </a:cubicBezTo>
                <a:cubicBezTo>
                  <a:pt x="6712027" y="320"/>
                  <a:pt x="6788560" y="26397"/>
                  <a:pt x="7035648" y="0"/>
                </a:cubicBezTo>
                <a:cubicBezTo>
                  <a:pt x="7282736" y="-26397"/>
                  <a:pt x="7281630" y="9833"/>
                  <a:pt x="7364291" y="0"/>
                </a:cubicBezTo>
                <a:cubicBezTo>
                  <a:pt x="7446952" y="-9833"/>
                  <a:pt x="7652433" y="13478"/>
                  <a:pt x="7806953" y="0"/>
                </a:cubicBezTo>
                <a:cubicBezTo>
                  <a:pt x="7961473" y="-13478"/>
                  <a:pt x="8398782" y="7507"/>
                  <a:pt x="8705692" y="0"/>
                </a:cubicBezTo>
                <a:cubicBezTo>
                  <a:pt x="9012602" y="-7507"/>
                  <a:pt x="9051109" y="-19618"/>
                  <a:pt x="9148354" y="0"/>
                </a:cubicBezTo>
                <a:cubicBezTo>
                  <a:pt x="9245599" y="19618"/>
                  <a:pt x="9396498" y="16039"/>
                  <a:pt x="9591017" y="0"/>
                </a:cubicBezTo>
                <a:cubicBezTo>
                  <a:pt x="9785536" y="-16039"/>
                  <a:pt x="9833869" y="12474"/>
                  <a:pt x="10033679" y="0"/>
                </a:cubicBezTo>
                <a:cubicBezTo>
                  <a:pt x="10233489" y="-12474"/>
                  <a:pt x="11058943" y="-41536"/>
                  <a:pt x="11401908" y="0"/>
                </a:cubicBezTo>
                <a:cubicBezTo>
                  <a:pt x="11426981" y="168591"/>
                  <a:pt x="11391107" y="365985"/>
                  <a:pt x="11401908" y="669253"/>
                </a:cubicBezTo>
                <a:cubicBezTo>
                  <a:pt x="11412709" y="972521"/>
                  <a:pt x="11414539" y="991408"/>
                  <a:pt x="11401908" y="1207157"/>
                </a:cubicBezTo>
                <a:cubicBezTo>
                  <a:pt x="11389277" y="1422906"/>
                  <a:pt x="11422055" y="1665076"/>
                  <a:pt x="11401908" y="1788843"/>
                </a:cubicBezTo>
                <a:cubicBezTo>
                  <a:pt x="11381761" y="1912610"/>
                  <a:pt x="11380479" y="2247747"/>
                  <a:pt x="11401908" y="2414313"/>
                </a:cubicBezTo>
                <a:cubicBezTo>
                  <a:pt x="11423338" y="2580879"/>
                  <a:pt x="11427469" y="2923033"/>
                  <a:pt x="11401908" y="3083566"/>
                </a:cubicBezTo>
                <a:cubicBezTo>
                  <a:pt x="11376347" y="3244099"/>
                  <a:pt x="11402132" y="3445622"/>
                  <a:pt x="11401908" y="3665253"/>
                </a:cubicBezTo>
                <a:cubicBezTo>
                  <a:pt x="11401684" y="3884884"/>
                  <a:pt x="11426530" y="4075925"/>
                  <a:pt x="11401908" y="4378288"/>
                </a:cubicBezTo>
                <a:cubicBezTo>
                  <a:pt x="11281555" y="4382587"/>
                  <a:pt x="11142867" y="4371414"/>
                  <a:pt x="11073265" y="4378288"/>
                </a:cubicBezTo>
                <a:cubicBezTo>
                  <a:pt x="11003663" y="4385162"/>
                  <a:pt x="10864458" y="4393808"/>
                  <a:pt x="10744622" y="4378288"/>
                </a:cubicBezTo>
                <a:cubicBezTo>
                  <a:pt x="10624786" y="4362768"/>
                  <a:pt x="10495285" y="4381204"/>
                  <a:pt x="10415978" y="4378288"/>
                </a:cubicBezTo>
                <a:cubicBezTo>
                  <a:pt x="10336671" y="4375372"/>
                  <a:pt x="10034147" y="4378022"/>
                  <a:pt x="9859297" y="4378288"/>
                </a:cubicBezTo>
                <a:cubicBezTo>
                  <a:pt x="9684447" y="4378554"/>
                  <a:pt x="9364293" y="4357593"/>
                  <a:pt x="9188596" y="4378288"/>
                </a:cubicBezTo>
                <a:cubicBezTo>
                  <a:pt x="9012899" y="4398983"/>
                  <a:pt x="8800461" y="4388577"/>
                  <a:pt x="8631915" y="4378288"/>
                </a:cubicBezTo>
                <a:cubicBezTo>
                  <a:pt x="8463369" y="4367999"/>
                  <a:pt x="8021290" y="4366619"/>
                  <a:pt x="7847196" y="4378288"/>
                </a:cubicBezTo>
                <a:cubicBezTo>
                  <a:pt x="7673102" y="4389957"/>
                  <a:pt x="7387374" y="4395747"/>
                  <a:pt x="6948457" y="4378288"/>
                </a:cubicBezTo>
                <a:cubicBezTo>
                  <a:pt x="6509540" y="4360829"/>
                  <a:pt x="6605879" y="4345649"/>
                  <a:pt x="6277756" y="4378288"/>
                </a:cubicBezTo>
                <a:cubicBezTo>
                  <a:pt x="5949633" y="4410927"/>
                  <a:pt x="5844522" y="4402958"/>
                  <a:pt x="5721075" y="4378288"/>
                </a:cubicBezTo>
                <a:cubicBezTo>
                  <a:pt x="5597628" y="4353618"/>
                  <a:pt x="5217573" y="4356639"/>
                  <a:pt x="4822336" y="4378288"/>
                </a:cubicBezTo>
                <a:cubicBezTo>
                  <a:pt x="4427099" y="4399937"/>
                  <a:pt x="4241103" y="4345609"/>
                  <a:pt x="4037617" y="4378288"/>
                </a:cubicBezTo>
                <a:cubicBezTo>
                  <a:pt x="3834131" y="4410967"/>
                  <a:pt x="3537276" y="4415905"/>
                  <a:pt x="3252897" y="4378288"/>
                </a:cubicBezTo>
                <a:cubicBezTo>
                  <a:pt x="2968518" y="4340671"/>
                  <a:pt x="2916209" y="4383739"/>
                  <a:pt x="2810235" y="4378288"/>
                </a:cubicBezTo>
                <a:cubicBezTo>
                  <a:pt x="2704261" y="4372837"/>
                  <a:pt x="2223698" y="4408748"/>
                  <a:pt x="1911496" y="4378288"/>
                </a:cubicBezTo>
                <a:cubicBezTo>
                  <a:pt x="1599294" y="4347828"/>
                  <a:pt x="1336702" y="4381312"/>
                  <a:pt x="1126777" y="4378288"/>
                </a:cubicBezTo>
                <a:cubicBezTo>
                  <a:pt x="916852" y="4375264"/>
                  <a:pt x="525699" y="4323781"/>
                  <a:pt x="0" y="4378288"/>
                </a:cubicBezTo>
                <a:cubicBezTo>
                  <a:pt x="-6189" y="4163325"/>
                  <a:pt x="-14174" y="4035426"/>
                  <a:pt x="0" y="3840384"/>
                </a:cubicBezTo>
                <a:cubicBezTo>
                  <a:pt x="14174" y="3645342"/>
                  <a:pt x="-15490" y="3584818"/>
                  <a:pt x="0" y="3346263"/>
                </a:cubicBezTo>
                <a:cubicBezTo>
                  <a:pt x="15490" y="3107708"/>
                  <a:pt x="-5933" y="2991104"/>
                  <a:pt x="0" y="2852142"/>
                </a:cubicBezTo>
                <a:cubicBezTo>
                  <a:pt x="5933" y="2713180"/>
                  <a:pt x="3127" y="2511380"/>
                  <a:pt x="0" y="2270455"/>
                </a:cubicBezTo>
                <a:cubicBezTo>
                  <a:pt x="-3127" y="2029530"/>
                  <a:pt x="-30724" y="1938130"/>
                  <a:pt x="0" y="1644985"/>
                </a:cubicBezTo>
                <a:cubicBezTo>
                  <a:pt x="30724" y="1351840"/>
                  <a:pt x="-29510" y="1296221"/>
                  <a:pt x="0" y="1019516"/>
                </a:cubicBezTo>
                <a:cubicBezTo>
                  <a:pt x="29510" y="742811"/>
                  <a:pt x="21670" y="346389"/>
                  <a:pt x="0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28575" cap="sq" cmpd="sng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I" sz="44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 </a:t>
            </a:r>
            <a:endParaRPr lang="sl-SI" sz="44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Quick </a:t>
            </a:r>
            <a:r>
              <a:rPr lang="en-GB" sz="6600" b="1" dirty="0">
                <a:latin typeface="GoodHeadlinePro-Bold" panose="020B0804020101020102" pitchFamily="34" charset="0"/>
              </a:rPr>
              <a:t>SQL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C269758-FC2D-03B3-F6D2-10DCD75DDFCB}"/>
              </a:ext>
            </a:extLst>
          </p:cNvPr>
          <p:cNvSpPr txBox="1"/>
          <p:nvPr/>
        </p:nvSpPr>
        <p:spPr>
          <a:xfrm>
            <a:off x="665922" y="2276061"/>
            <a:ext cx="10017350" cy="2480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effectLst/>
                <a:latin typeface="GoodHeadlinePro-Light" panose="020B0504020101020102" pitchFamily="34" charset="0"/>
              </a:defRPr>
            </a:lvl1pPr>
          </a:lstStyle>
          <a:p>
            <a:pPr marL="0" indent="0">
              <a:buNone/>
            </a:pPr>
            <a:r>
              <a:rPr lang="en-GB" sz="3600" dirty="0"/>
              <a:t>Table Directives</a:t>
            </a:r>
          </a:p>
          <a:p>
            <a:r>
              <a:rPr lang="en-GB" sz="3600" dirty="0"/>
              <a:t>/</a:t>
            </a:r>
            <a:r>
              <a:rPr lang="en-GB" sz="3600" dirty="0" err="1"/>
              <a:t>api</a:t>
            </a:r>
            <a:r>
              <a:rPr lang="en-GB" sz="3600" dirty="0"/>
              <a:t> – Generate PL/SQL packages</a:t>
            </a:r>
          </a:p>
          <a:p>
            <a:r>
              <a:rPr lang="en-GB" sz="3600" dirty="0"/>
              <a:t>/insert NN – Generate sample data</a:t>
            </a:r>
          </a:p>
          <a:p>
            <a:pPr marL="0" indent="0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87361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14" name="Označba mesta vsebine 2">
            <a:extLst>
              <a:ext uri="{FF2B5EF4-FFF2-40B4-BE49-F238E27FC236}">
                <a16:creationId xmlns:a16="http://schemas.microsoft.com/office/drawing/2014/main" id="{9254F330-A09B-432D-A97A-344ED39BE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3" y="1888621"/>
            <a:ext cx="11401908" cy="4378288"/>
          </a:xfrm>
          <a:custGeom>
            <a:avLst/>
            <a:gdLst>
              <a:gd name="connsiteX0" fmla="*/ 0 w 11401908"/>
              <a:gd name="connsiteY0" fmla="*/ 0 h 4378288"/>
              <a:gd name="connsiteX1" fmla="*/ 670700 w 11401908"/>
              <a:gd name="connsiteY1" fmla="*/ 0 h 4378288"/>
              <a:gd name="connsiteX2" fmla="*/ 1341401 w 11401908"/>
              <a:gd name="connsiteY2" fmla="*/ 0 h 4378288"/>
              <a:gd name="connsiteX3" fmla="*/ 2126120 w 11401908"/>
              <a:gd name="connsiteY3" fmla="*/ 0 h 4378288"/>
              <a:gd name="connsiteX4" fmla="*/ 2910840 w 11401908"/>
              <a:gd name="connsiteY4" fmla="*/ 0 h 4378288"/>
              <a:gd name="connsiteX5" fmla="*/ 3239483 w 11401908"/>
              <a:gd name="connsiteY5" fmla="*/ 0 h 4378288"/>
              <a:gd name="connsiteX6" fmla="*/ 3796165 w 11401908"/>
              <a:gd name="connsiteY6" fmla="*/ 0 h 4378288"/>
              <a:gd name="connsiteX7" fmla="*/ 4580884 w 11401908"/>
              <a:gd name="connsiteY7" fmla="*/ 0 h 4378288"/>
              <a:gd name="connsiteX8" fmla="*/ 5479623 w 11401908"/>
              <a:gd name="connsiteY8" fmla="*/ 0 h 4378288"/>
              <a:gd name="connsiteX9" fmla="*/ 6378361 w 11401908"/>
              <a:gd name="connsiteY9" fmla="*/ 0 h 4378288"/>
              <a:gd name="connsiteX10" fmla="*/ 6821024 w 11401908"/>
              <a:gd name="connsiteY10" fmla="*/ 0 h 4378288"/>
              <a:gd name="connsiteX11" fmla="*/ 7149667 w 11401908"/>
              <a:gd name="connsiteY11" fmla="*/ 0 h 4378288"/>
              <a:gd name="connsiteX12" fmla="*/ 7592329 w 11401908"/>
              <a:gd name="connsiteY12" fmla="*/ 0 h 4378288"/>
              <a:gd name="connsiteX13" fmla="*/ 8263030 w 11401908"/>
              <a:gd name="connsiteY13" fmla="*/ 0 h 4378288"/>
              <a:gd name="connsiteX14" fmla="*/ 8933730 w 11401908"/>
              <a:gd name="connsiteY14" fmla="*/ 0 h 4378288"/>
              <a:gd name="connsiteX15" fmla="*/ 9262373 w 11401908"/>
              <a:gd name="connsiteY15" fmla="*/ 0 h 4378288"/>
              <a:gd name="connsiteX16" fmla="*/ 9819055 w 11401908"/>
              <a:gd name="connsiteY16" fmla="*/ 0 h 4378288"/>
              <a:gd name="connsiteX17" fmla="*/ 10717794 w 11401908"/>
              <a:gd name="connsiteY17" fmla="*/ 0 h 4378288"/>
              <a:gd name="connsiteX18" fmla="*/ 11401908 w 11401908"/>
              <a:gd name="connsiteY18" fmla="*/ 0 h 4378288"/>
              <a:gd name="connsiteX19" fmla="*/ 11401908 w 11401908"/>
              <a:gd name="connsiteY19" fmla="*/ 537904 h 4378288"/>
              <a:gd name="connsiteX20" fmla="*/ 11401908 w 11401908"/>
              <a:gd name="connsiteY20" fmla="*/ 1032025 h 4378288"/>
              <a:gd name="connsiteX21" fmla="*/ 11401908 w 11401908"/>
              <a:gd name="connsiteY21" fmla="*/ 1526146 h 4378288"/>
              <a:gd name="connsiteX22" fmla="*/ 11401908 w 11401908"/>
              <a:gd name="connsiteY22" fmla="*/ 2195399 h 4378288"/>
              <a:gd name="connsiteX23" fmla="*/ 11401908 w 11401908"/>
              <a:gd name="connsiteY23" fmla="*/ 2777086 h 4378288"/>
              <a:gd name="connsiteX24" fmla="*/ 11401908 w 11401908"/>
              <a:gd name="connsiteY24" fmla="*/ 3446338 h 4378288"/>
              <a:gd name="connsiteX25" fmla="*/ 11401908 w 11401908"/>
              <a:gd name="connsiteY25" fmla="*/ 4378288 h 4378288"/>
              <a:gd name="connsiteX26" fmla="*/ 10617188 w 11401908"/>
              <a:gd name="connsiteY26" fmla="*/ 4378288 h 4378288"/>
              <a:gd name="connsiteX27" fmla="*/ 10174526 w 11401908"/>
              <a:gd name="connsiteY27" fmla="*/ 4378288 h 4378288"/>
              <a:gd name="connsiteX28" fmla="*/ 9731864 w 11401908"/>
              <a:gd name="connsiteY28" fmla="*/ 4378288 h 4378288"/>
              <a:gd name="connsiteX29" fmla="*/ 8833125 w 11401908"/>
              <a:gd name="connsiteY29" fmla="*/ 4378288 h 4378288"/>
              <a:gd name="connsiteX30" fmla="*/ 8162425 w 11401908"/>
              <a:gd name="connsiteY30" fmla="*/ 4378288 h 4378288"/>
              <a:gd name="connsiteX31" fmla="*/ 7833781 w 11401908"/>
              <a:gd name="connsiteY31" fmla="*/ 4378288 h 4378288"/>
              <a:gd name="connsiteX32" fmla="*/ 7391119 w 11401908"/>
              <a:gd name="connsiteY32" fmla="*/ 4378288 h 4378288"/>
              <a:gd name="connsiteX33" fmla="*/ 6606400 w 11401908"/>
              <a:gd name="connsiteY33" fmla="*/ 4378288 h 4378288"/>
              <a:gd name="connsiteX34" fmla="*/ 6163737 w 11401908"/>
              <a:gd name="connsiteY34" fmla="*/ 4378288 h 4378288"/>
              <a:gd name="connsiteX35" fmla="*/ 5379018 w 11401908"/>
              <a:gd name="connsiteY35" fmla="*/ 4378288 h 4378288"/>
              <a:gd name="connsiteX36" fmla="*/ 5050375 w 11401908"/>
              <a:gd name="connsiteY36" fmla="*/ 4378288 h 4378288"/>
              <a:gd name="connsiteX37" fmla="*/ 4379674 w 11401908"/>
              <a:gd name="connsiteY37" fmla="*/ 4378288 h 4378288"/>
              <a:gd name="connsiteX38" fmla="*/ 3822993 w 11401908"/>
              <a:gd name="connsiteY38" fmla="*/ 4378288 h 4378288"/>
              <a:gd name="connsiteX39" fmla="*/ 3152292 w 11401908"/>
              <a:gd name="connsiteY39" fmla="*/ 4378288 h 4378288"/>
              <a:gd name="connsiteX40" fmla="*/ 2481592 w 11401908"/>
              <a:gd name="connsiteY40" fmla="*/ 4378288 h 4378288"/>
              <a:gd name="connsiteX41" fmla="*/ 1810891 w 11401908"/>
              <a:gd name="connsiteY41" fmla="*/ 4378288 h 4378288"/>
              <a:gd name="connsiteX42" fmla="*/ 1026172 w 11401908"/>
              <a:gd name="connsiteY42" fmla="*/ 4378288 h 4378288"/>
              <a:gd name="connsiteX43" fmla="*/ 697528 w 11401908"/>
              <a:gd name="connsiteY43" fmla="*/ 4378288 h 4378288"/>
              <a:gd name="connsiteX44" fmla="*/ 0 w 11401908"/>
              <a:gd name="connsiteY44" fmla="*/ 4378288 h 4378288"/>
              <a:gd name="connsiteX45" fmla="*/ 0 w 11401908"/>
              <a:gd name="connsiteY45" fmla="*/ 3709035 h 4378288"/>
              <a:gd name="connsiteX46" fmla="*/ 0 w 11401908"/>
              <a:gd name="connsiteY46" fmla="*/ 3083566 h 4378288"/>
              <a:gd name="connsiteX47" fmla="*/ 0 w 11401908"/>
              <a:gd name="connsiteY47" fmla="*/ 2589445 h 4378288"/>
              <a:gd name="connsiteX48" fmla="*/ 0 w 11401908"/>
              <a:gd name="connsiteY48" fmla="*/ 2051541 h 4378288"/>
              <a:gd name="connsiteX49" fmla="*/ 0 w 11401908"/>
              <a:gd name="connsiteY49" fmla="*/ 1338505 h 4378288"/>
              <a:gd name="connsiteX50" fmla="*/ 0 w 11401908"/>
              <a:gd name="connsiteY50" fmla="*/ 844384 h 4378288"/>
              <a:gd name="connsiteX51" fmla="*/ 0 w 11401908"/>
              <a:gd name="connsiteY51" fmla="*/ 0 h 437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401908" h="4378288" fill="none" extrusionOk="0">
                <a:moveTo>
                  <a:pt x="0" y="0"/>
                </a:moveTo>
                <a:cubicBezTo>
                  <a:pt x="329849" y="-16421"/>
                  <a:pt x="491079" y="19942"/>
                  <a:pt x="670700" y="0"/>
                </a:cubicBezTo>
                <a:cubicBezTo>
                  <a:pt x="850321" y="-19942"/>
                  <a:pt x="1149481" y="-23283"/>
                  <a:pt x="1341401" y="0"/>
                </a:cubicBezTo>
                <a:cubicBezTo>
                  <a:pt x="1533321" y="23283"/>
                  <a:pt x="1844472" y="23785"/>
                  <a:pt x="2126120" y="0"/>
                </a:cubicBezTo>
                <a:cubicBezTo>
                  <a:pt x="2407768" y="-23785"/>
                  <a:pt x="2653592" y="-22613"/>
                  <a:pt x="2910840" y="0"/>
                </a:cubicBezTo>
                <a:cubicBezTo>
                  <a:pt x="3168088" y="22613"/>
                  <a:pt x="3143622" y="4271"/>
                  <a:pt x="3239483" y="0"/>
                </a:cubicBezTo>
                <a:cubicBezTo>
                  <a:pt x="3335344" y="-4271"/>
                  <a:pt x="3598779" y="1899"/>
                  <a:pt x="3796165" y="0"/>
                </a:cubicBezTo>
                <a:cubicBezTo>
                  <a:pt x="3993551" y="-1899"/>
                  <a:pt x="4290091" y="30967"/>
                  <a:pt x="4580884" y="0"/>
                </a:cubicBezTo>
                <a:cubicBezTo>
                  <a:pt x="4871677" y="-30967"/>
                  <a:pt x="5286789" y="44735"/>
                  <a:pt x="5479623" y="0"/>
                </a:cubicBezTo>
                <a:cubicBezTo>
                  <a:pt x="5672457" y="-44735"/>
                  <a:pt x="6098993" y="23964"/>
                  <a:pt x="6378361" y="0"/>
                </a:cubicBezTo>
                <a:cubicBezTo>
                  <a:pt x="6657729" y="-23964"/>
                  <a:pt x="6621351" y="-9008"/>
                  <a:pt x="6821024" y="0"/>
                </a:cubicBezTo>
                <a:cubicBezTo>
                  <a:pt x="7020697" y="9008"/>
                  <a:pt x="7018590" y="-10304"/>
                  <a:pt x="7149667" y="0"/>
                </a:cubicBezTo>
                <a:cubicBezTo>
                  <a:pt x="7280744" y="10304"/>
                  <a:pt x="7449113" y="-8319"/>
                  <a:pt x="7592329" y="0"/>
                </a:cubicBezTo>
                <a:cubicBezTo>
                  <a:pt x="7735545" y="8319"/>
                  <a:pt x="7991763" y="21108"/>
                  <a:pt x="8263030" y="0"/>
                </a:cubicBezTo>
                <a:cubicBezTo>
                  <a:pt x="8534297" y="-21108"/>
                  <a:pt x="8786429" y="-11509"/>
                  <a:pt x="8933730" y="0"/>
                </a:cubicBezTo>
                <a:cubicBezTo>
                  <a:pt x="9081031" y="11509"/>
                  <a:pt x="9145622" y="-15929"/>
                  <a:pt x="9262373" y="0"/>
                </a:cubicBezTo>
                <a:cubicBezTo>
                  <a:pt x="9379124" y="15929"/>
                  <a:pt x="9648803" y="-23692"/>
                  <a:pt x="9819055" y="0"/>
                </a:cubicBezTo>
                <a:cubicBezTo>
                  <a:pt x="9989307" y="23692"/>
                  <a:pt x="10366154" y="30393"/>
                  <a:pt x="10717794" y="0"/>
                </a:cubicBezTo>
                <a:cubicBezTo>
                  <a:pt x="11069434" y="-30393"/>
                  <a:pt x="11148365" y="28471"/>
                  <a:pt x="11401908" y="0"/>
                </a:cubicBezTo>
                <a:cubicBezTo>
                  <a:pt x="11412809" y="122299"/>
                  <a:pt x="11415402" y="347470"/>
                  <a:pt x="11401908" y="537904"/>
                </a:cubicBezTo>
                <a:cubicBezTo>
                  <a:pt x="11388414" y="728338"/>
                  <a:pt x="11419010" y="812855"/>
                  <a:pt x="11401908" y="1032025"/>
                </a:cubicBezTo>
                <a:cubicBezTo>
                  <a:pt x="11384806" y="1251195"/>
                  <a:pt x="11405712" y="1401273"/>
                  <a:pt x="11401908" y="1526146"/>
                </a:cubicBezTo>
                <a:cubicBezTo>
                  <a:pt x="11398104" y="1651019"/>
                  <a:pt x="11406000" y="1980436"/>
                  <a:pt x="11401908" y="2195399"/>
                </a:cubicBezTo>
                <a:cubicBezTo>
                  <a:pt x="11397816" y="2410362"/>
                  <a:pt x="11393733" y="2486732"/>
                  <a:pt x="11401908" y="2777086"/>
                </a:cubicBezTo>
                <a:cubicBezTo>
                  <a:pt x="11410083" y="3067440"/>
                  <a:pt x="11423791" y="3142222"/>
                  <a:pt x="11401908" y="3446338"/>
                </a:cubicBezTo>
                <a:cubicBezTo>
                  <a:pt x="11380025" y="3750454"/>
                  <a:pt x="11442874" y="4089325"/>
                  <a:pt x="11401908" y="4378288"/>
                </a:cubicBezTo>
                <a:cubicBezTo>
                  <a:pt x="11106173" y="4366509"/>
                  <a:pt x="10782846" y="4371469"/>
                  <a:pt x="10617188" y="4378288"/>
                </a:cubicBezTo>
                <a:cubicBezTo>
                  <a:pt x="10451530" y="4385107"/>
                  <a:pt x="10379520" y="4394834"/>
                  <a:pt x="10174526" y="4378288"/>
                </a:cubicBezTo>
                <a:cubicBezTo>
                  <a:pt x="9969532" y="4361742"/>
                  <a:pt x="9862432" y="4387464"/>
                  <a:pt x="9731864" y="4378288"/>
                </a:cubicBezTo>
                <a:cubicBezTo>
                  <a:pt x="9601296" y="4369112"/>
                  <a:pt x="9090206" y="4344298"/>
                  <a:pt x="8833125" y="4378288"/>
                </a:cubicBezTo>
                <a:cubicBezTo>
                  <a:pt x="8576044" y="4412278"/>
                  <a:pt x="8340143" y="4375199"/>
                  <a:pt x="8162425" y="4378288"/>
                </a:cubicBezTo>
                <a:cubicBezTo>
                  <a:pt x="7984707" y="4381377"/>
                  <a:pt x="7922364" y="4389020"/>
                  <a:pt x="7833781" y="4378288"/>
                </a:cubicBezTo>
                <a:cubicBezTo>
                  <a:pt x="7745198" y="4367556"/>
                  <a:pt x="7590204" y="4390766"/>
                  <a:pt x="7391119" y="4378288"/>
                </a:cubicBezTo>
                <a:cubicBezTo>
                  <a:pt x="7192034" y="4365810"/>
                  <a:pt x="6766581" y="4365598"/>
                  <a:pt x="6606400" y="4378288"/>
                </a:cubicBezTo>
                <a:cubicBezTo>
                  <a:pt x="6446219" y="4390978"/>
                  <a:pt x="6380228" y="4398223"/>
                  <a:pt x="6163737" y="4378288"/>
                </a:cubicBezTo>
                <a:cubicBezTo>
                  <a:pt x="5947246" y="4358353"/>
                  <a:pt x="5739474" y="4405022"/>
                  <a:pt x="5379018" y="4378288"/>
                </a:cubicBezTo>
                <a:cubicBezTo>
                  <a:pt x="5018562" y="4351554"/>
                  <a:pt x="5167316" y="4390298"/>
                  <a:pt x="5050375" y="4378288"/>
                </a:cubicBezTo>
                <a:cubicBezTo>
                  <a:pt x="4933434" y="4366278"/>
                  <a:pt x="4519719" y="4347653"/>
                  <a:pt x="4379674" y="4378288"/>
                </a:cubicBezTo>
                <a:cubicBezTo>
                  <a:pt x="4239629" y="4408923"/>
                  <a:pt x="4081708" y="4357624"/>
                  <a:pt x="3822993" y="4378288"/>
                </a:cubicBezTo>
                <a:cubicBezTo>
                  <a:pt x="3564278" y="4398952"/>
                  <a:pt x="3351875" y="4398994"/>
                  <a:pt x="3152292" y="4378288"/>
                </a:cubicBezTo>
                <a:cubicBezTo>
                  <a:pt x="2952709" y="4357582"/>
                  <a:pt x="2753780" y="4395352"/>
                  <a:pt x="2481592" y="4378288"/>
                </a:cubicBezTo>
                <a:cubicBezTo>
                  <a:pt x="2209404" y="4361224"/>
                  <a:pt x="2035810" y="4386140"/>
                  <a:pt x="1810891" y="4378288"/>
                </a:cubicBezTo>
                <a:cubicBezTo>
                  <a:pt x="1585972" y="4370436"/>
                  <a:pt x="1408100" y="4354054"/>
                  <a:pt x="1026172" y="4378288"/>
                </a:cubicBezTo>
                <a:cubicBezTo>
                  <a:pt x="644244" y="4402522"/>
                  <a:pt x="770557" y="4387850"/>
                  <a:pt x="697528" y="4378288"/>
                </a:cubicBezTo>
                <a:cubicBezTo>
                  <a:pt x="624499" y="4368726"/>
                  <a:pt x="311285" y="4350569"/>
                  <a:pt x="0" y="4378288"/>
                </a:cubicBezTo>
                <a:cubicBezTo>
                  <a:pt x="9431" y="4151394"/>
                  <a:pt x="-32347" y="4010316"/>
                  <a:pt x="0" y="3709035"/>
                </a:cubicBezTo>
                <a:cubicBezTo>
                  <a:pt x="32347" y="3407754"/>
                  <a:pt x="-12807" y="3274225"/>
                  <a:pt x="0" y="3083566"/>
                </a:cubicBezTo>
                <a:cubicBezTo>
                  <a:pt x="12807" y="2892907"/>
                  <a:pt x="7116" y="2703083"/>
                  <a:pt x="0" y="2589445"/>
                </a:cubicBezTo>
                <a:cubicBezTo>
                  <a:pt x="-7116" y="2475807"/>
                  <a:pt x="-25983" y="2176691"/>
                  <a:pt x="0" y="2051541"/>
                </a:cubicBezTo>
                <a:cubicBezTo>
                  <a:pt x="25983" y="1926391"/>
                  <a:pt x="6021" y="1500325"/>
                  <a:pt x="0" y="1338505"/>
                </a:cubicBezTo>
                <a:cubicBezTo>
                  <a:pt x="-6021" y="1176685"/>
                  <a:pt x="12562" y="1079715"/>
                  <a:pt x="0" y="844384"/>
                </a:cubicBezTo>
                <a:cubicBezTo>
                  <a:pt x="-12562" y="609053"/>
                  <a:pt x="6457" y="419931"/>
                  <a:pt x="0" y="0"/>
                </a:cubicBezTo>
                <a:close/>
              </a:path>
              <a:path w="11401908" h="4378288" stroke="0" extrusionOk="0">
                <a:moveTo>
                  <a:pt x="0" y="0"/>
                </a:moveTo>
                <a:cubicBezTo>
                  <a:pt x="233733" y="-3010"/>
                  <a:pt x="644000" y="43053"/>
                  <a:pt x="898739" y="0"/>
                </a:cubicBezTo>
                <a:cubicBezTo>
                  <a:pt x="1153478" y="-43053"/>
                  <a:pt x="1248452" y="-9263"/>
                  <a:pt x="1569439" y="0"/>
                </a:cubicBezTo>
                <a:cubicBezTo>
                  <a:pt x="1890426" y="9263"/>
                  <a:pt x="1820546" y="-8373"/>
                  <a:pt x="2012101" y="0"/>
                </a:cubicBezTo>
                <a:cubicBezTo>
                  <a:pt x="2203656" y="8373"/>
                  <a:pt x="2505460" y="3259"/>
                  <a:pt x="2682802" y="0"/>
                </a:cubicBezTo>
                <a:cubicBezTo>
                  <a:pt x="2860144" y="-3259"/>
                  <a:pt x="3280981" y="9414"/>
                  <a:pt x="3581541" y="0"/>
                </a:cubicBezTo>
                <a:cubicBezTo>
                  <a:pt x="3882101" y="-9414"/>
                  <a:pt x="3810519" y="21495"/>
                  <a:pt x="4024203" y="0"/>
                </a:cubicBezTo>
                <a:cubicBezTo>
                  <a:pt x="4237887" y="-21495"/>
                  <a:pt x="4265705" y="-14331"/>
                  <a:pt x="4352846" y="0"/>
                </a:cubicBezTo>
                <a:cubicBezTo>
                  <a:pt x="4439987" y="14331"/>
                  <a:pt x="4873398" y="-7412"/>
                  <a:pt x="5023547" y="0"/>
                </a:cubicBezTo>
                <a:cubicBezTo>
                  <a:pt x="5173696" y="7412"/>
                  <a:pt x="5525757" y="26169"/>
                  <a:pt x="5694247" y="0"/>
                </a:cubicBezTo>
                <a:cubicBezTo>
                  <a:pt x="5862737" y="-26169"/>
                  <a:pt x="6245907" y="-320"/>
                  <a:pt x="6478967" y="0"/>
                </a:cubicBezTo>
                <a:cubicBezTo>
                  <a:pt x="6712027" y="320"/>
                  <a:pt x="6788560" y="26397"/>
                  <a:pt x="7035648" y="0"/>
                </a:cubicBezTo>
                <a:cubicBezTo>
                  <a:pt x="7282736" y="-26397"/>
                  <a:pt x="7281630" y="9833"/>
                  <a:pt x="7364291" y="0"/>
                </a:cubicBezTo>
                <a:cubicBezTo>
                  <a:pt x="7446952" y="-9833"/>
                  <a:pt x="7652433" y="13478"/>
                  <a:pt x="7806953" y="0"/>
                </a:cubicBezTo>
                <a:cubicBezTo>
                  <a:pt x="7961473" y="-13478"/>
                  <a:pt x="8398782" y="7507"/>
                  <a:pt x="8705692" y="0"/>
                </a:cubicBezTo>
                <a:cubicBezTo>
                  <a:pt x="9012602" y="-7507"/>
                  <a:pt x="9051109" y="-19618"/>
                  <a:pt x="9148354" y="0"/>
                </a:cubicBezTo>
                <a:cubicBezTo>
                  <a:pt x="9245599" y="19618"/>
                  <a:pt x="9396498" y="16039"/>
                  <a:pt x="9591017" y="0"/>
                </a:cubicBezTo>
                <a:cubicBezTo>
                  <a:pt x="9785536" y="-16039"/>
                  <a:pt x="9833869" y="12474"/>
                  <a:pt x="10033679" y="0"/>
                </a:cubicBezTo>
                <a:cubicBezTo>
                  <a:pt x="10233489" y="-12474"/>
                  <a:pt x="11058943" y="-41536"/>
                  <a:pt x="11401908" y="0"/>
                </a:cubicBezTo>
                <a:cubicBezTo>
                  <a:pt x="11426981" y="168591"/>
                  <a:pt x="11391107" y="365985"/>
                  <a:pt x="11401908" y="669253"/>
                </a:cubicBezTo>
                <a:cubicBezTo>
                  <a:pt x="11412709" y="972521"/>
                  <a:pt x="11414539" y="991408"/>
                  <a:pt x="11401908" y="1207157"/>
                </a:cubicBezTo>
                <a:cubicBezTo>
                  <a:pt x="11389277" y="1422906"/>
                  <a:pt x="11422055" y="1665076"/>
                  <a:pt x="11401908" y="1788843"/>
                </a:cubicBezTo>
                <a:cubicBezTo>
                  <a:pt x="11381761" y="1912610"/>
                  <a:pt x="11380479" y="2247747"/>
                  <a:pt x="11401908" y="2414313"/>
                </a:cubicBezTo>
                <a:cubicBezTo>
                  <a:pt x="11423338" y="2580879"/>
                  <a:pt x="11427469" y="2923033"/>
                  <a:pt x="11401908" y="3083566"/>
                </a:cubicBezTo>
                <a:cubicBezTo>
                  <a:pt x="11376347" y="3244099"/>
                  <a:pt x="11402132" y="3445622"/>
                  <a:pt x="11401908" y="3665253"/>
                </a:cubicBezTo>
                <a:cubicBezTo>
                  <a:pt x="11401684" y="3884884"/>
                  <a:pt x="11426530" y="4075925"/>
                  <a:pt x="11401908" y="4378288"/>
                </a:cubicBezTo>
                <a:cubicBezTo>
                  <a:pt x="11281555" y="4382587"/>
                  <a:pt x="11142867" y="4371414"/>
                  <a:pt x="11073265" y="4378288"/>
                </a:cubicBezTo>
                <a:cubicBezTo>
                  <a:pt x="11003663" y="4385162"/>
                  <a:pt x="10864458" y="4393808"/>
                  <a:pt x="10744622" y="4378288"/>
                </a:cubicBezTo>
                <a:cubicBezTo>
                  <a:pt x="10624786" y="4362768"/>
                  <a:pt x="10495285" y="4381204"/>
                  <a:pt x="10415978" y="4378288"/>
                </a:cubicBezTo>
                <a:cubicBezTo>
                  <a:pt x="10336671" y="4375372"/>
                  <a:pt x="10034147" y="4378022"/>
                  <a:pt x="9859297" y="4378288"/>
                </a:cubicBezTo>
                <a:cubicBezTo>
                  <a:pt x="9684447" y="4378554"/>
                  <a:pt x="9364293" y="4357593"/>
                  <a:pt x="9188596" y="4378288"/>
                </a:cubicBezTo>
                <a:cubicBezTo>
                  <a:pt x="9012899" y="4398983"/>
                  <a:pt x="8800461" y="4388577"/>
                  <a:pt x="8631915" y="4378288"/>
                </a:cubicBezTo>
                <a:cubicBezTo>
                  <a:pt x="8463369" y="4367999"/>
                  <a:pt x="8021290" y="4366619"/>
                  <a:pt x="7847196" y="4378288"/>
                </a:cubicBezTo>
                <a:cubicBezTo>
                  <a:pt x="7673102" y="4389957"/>
                  <a:pt x="7387374" y="4395747"/>
                  <a:pt x="6948457" y="4378288"/>
                </a:cubicBezTo>
                <a:cubicBezTo>
                  <a:pt x="6509540" y="4360829"/>
                  <a:pt x="6605879" y="4345649"/>
                  <a:pt x="6277756" y="4378288"/>
                </a:cubicBezTo>
                <a:cubicBezTo>
                  <a:pt x="5949633" y="4410927"/>
                  <a:pt x="5844522" y="4402958"/>
                  <a:pt x="5721075" y="4378288"/>
                </a:cubicBezTo>
                <a:cubicBezTo>
                  <a:pt x="5597628" y="4353618"/>
                  <a:pt x="5217573" y="4356639"/>
                  <a:pt x="4822336" y="4378288"/>
                </a:cubicBezTo>
                <a:cubicBezTo>
                  <a:pt x="4427099" y="4399937"/>
                  <a:pt x="4241103" y="4345609"/>
                  <a:pt x="4037617" y="4378288"/>
                </a:cubicBezTo>
                <a:cubicBezTo>
                  <a:pt x="3834131" y="4410967"/>
                  <a:pt x="3537276" y="4415905"/>
                  <a:pt x="3252897" y="4378288"/>
                </a:cubicBezTo>
                <a:cubicBezTo>
                  <a:pt x="2968518" y="4340671"/>
                  <a:pt x="2916209" y="4383739"/>
                  <a:pt x="2810235" y="4378288"/>
                </a:cubicBezTo>
                <a:cubicBezTo>
                  <a:pt x="2704261" y="4372837"/>
                  <a:pt x="2223698" y="4408748"/>
                  <a:pt x="1911496" y="4378288"/>
                </a:cubicBezTo>
                <a:cubicBezTo>
                  <a:pt x="1599294" y="4347828"/>
                  <a:pt x="1336702" y="4381312"/>
                  <a:pt x="1126777" y="4378288"/>
                </a:cubicBezTo>
                <a:cubicBezTo>
                  <a:pt x="916852" y="4375264"/>
                  <a:pt x="525699" y="4323781"/>
                  <a:pt x="0" y="4378288"/>
                </a:cubicBezTo>
                <a:cubicBezTo>
                  <a:pt x="-6189" y="4163325"/>
                  <a:pt x="-14174" y="4035426"/>
                  <a:pt x="0" y="3840384"/>
                </a:cubicBezTo>
                <a:cubicBezTo>
                  <a:pt x="14174" y="3645342"/>
                  <a:pt x="-15490" y="3584818"/>
                  <a:pt x="0" y="3346263"/>
                </a:cubicBezTo>
                <a:cubicBezTo>
                  <a:pt x="15490" y="3107708"/>
                  <a:pt x="-5933" y="2991104"/>
                  <a:pt x="0" y="2852142"/>
                </a:cubicBezTo>
                <a:cubicBezTo>
                  <a:pt x="5933" y="2713180"/>
                  <a:pt x="3127" y="2511380"/>
                  <a:pt x="0" y="2270455"/>
                </a:cubicBezTo>
                <a:cubicBezTo>
                  <a:pt x="-3127" y="2029530"/>
                  <a:pt x="-30724" y="1938130"/>
                  <a:pt x="0" y="1644985"/>
                </a:cubicBezTo>
                <a:cubicBezTo>
                  <a:pt x="30724" y="1351840"/>
                  <a:pt x="-29510" y="1296221"/>
                  <a:pt x="0" y="1019516"/>
                </a:cubicBezTo>
                <a:cubicBezTo>
                  <a:pt x="29510" y="742811"/>
                  <a:pt x="21670" y="346389"/>
                  <a:pt x="0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28575" cap="sq" cmpd="sng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I" sz="44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 </a:t>
            </a:r>
            <a:endParaRPr lang="sl-SI" sz="44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sp>
        <p:nvSpPr>
          <p:cNvPr id="15" name="Označba mesta vsebine 2">
            <a:extLst>
              <a:ext uri="{FF2B5EF4-FFF2-40B4-BE49-F238E27FC236}">
                <a16:creationId xmlns:a16="http://schemas.microsoft.com/office/drawing/2014/main" id="{6FBD14D3-DA2D-4C4F-805B-4741574921C3}"/>
              </a:ext>
            </a:extLst>
          </p:cNvPr>
          <p:cNvSpPr txBox="1">
            <a:spLocks/>
          </p:cNvSpPr>
          <p:nvPr/>
        </p:nvSpPr>
        <p:spPr>
          <a:xfrm>
            <a:off x="470018" y="2738371"/>
            <a:ext cx="11401908" cy="690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bg1"/>
                </a:solidFill>
                <a:latin typeface="GoodHeadlinePro-Light" panose="020B0504020101020102" pitchFamily="34" charset="0"/>
                <a:ea typeface="Calibri" panose="020F0502020204030204" pitchFamily="34" charset="0"/>
              </a:rPr>
              <a:t>Oracle </a:t>
            </a:r>
            <a:r>
              <a:rPr lang="en-GB" sz="6000" b="1" dirty="0">
                <a:latin typeface="GoodHeadlinePro-Bold" panose="020B0804020101020102" pitchFamily="34" charset="0"/>
                <a:ea typeface="Calibri" panose="020F0502020204030204" pitchFamily="34" charset="0"/>
              </a:rPr>
              <a:t>APEX</a:t>
            </a:r>
            <a:r>
              <a:rPr lang="en-GB" sz="6000" b="1" dirty="0">
                <a:solidFill>
                  <a:schemeClr val="bg1"/>
                </a:solidFill>
                <a:latin typeface="GoodHeadlinePro-Light" panose="020B0504020101020102" pitchFamily="34" charset="0"/>
                <a:ea typeface="Calibri" panose="020F0502020204030204" pitchFamily="34" charset="0"/>
              </a:rPr>
              <a:t> SQL Workshop</a:t>
            </a:r>
            <a:endParaRPr lang="sl-SI" sz="60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0D6C0C1-DA34-E6F7-FC74-8724B1F234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4230" y="4060771"/>
            <a:ext cx="1928600" cy="157436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BA1BF9F-00FF-B263-4D8F-5C9DB1E8A0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3274" y="4060772"/>
            <a:ext cx="1928600" cy="152399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C148789-75FA-5C89-16D1-D523EA9F4E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9352" y="4060772"/>
            <a:ext cx="2057400" cy="1523999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9DDC8552-D81C-3E24-CB75-DC7E6A345543}"/>
              </a:ext>
            </a:extLst>
          </p:cNvPr>
          <p:cNvSpPr txBox="1"/>
          <p:nvPr/>
        </p:nvSpPr>
        <p:spPr>
          <a:xfrm>
            <a:off x="3070107" y="5654521"/>
            <a:ext cx="11349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APEX 3.2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FCCCB669-771C-864A-990C-7AB35945875B}"/>
              </a:ext>
            </a:extLst>
          </p:cNvPr>
          <p:cNvSpPr txBox="1"/>
          <p:nvPr/>
        </p:nvSpPr>
        <p:spPr>
          <a:xfrm>
            <a:off x="5406309" y="5654521"/>
            <a:ext cx="11349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APEX 5.1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0ED88A22-0D39-F072-BCE6-692AEB7E47A1}"/>
              </a:ext>
            </a:extLst>
          </p:cNvPr>
          <p:cNvSpPr txBox="1"/>
          <p:nvPr/>
        </p:nvSpPr>
        <p:spPr>
          <a:xfrm>
            <a:off x="7571063" y="5654521"/>
            <a:ext cx="11349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APEX 23.1</a:t>
            </a:r>
          </a:p>
        </p:txBody>
      </p:sp>
    </p:spTree>
    <p:extLst>
      <p:ext uri="{BB962C8B-B14F-4D97-AF65-F5344CB8AC3E}">
        <p14:creationId xmlns:p14="http://schemas.microsoft.com/office/powerpoint/2010/main" val="3170879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BE3F3C7-F934-45AE-83FE-22682868A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3" y="1888621"/>
            <a:ext cx="11401908" cy="4378288"/>
          </a:xfrm>
          <a:custGeom>
            <a:avLst/>
            <a:gdLst>
              <a:gd name="connsiteX0" fmla="*/ 0 w 11401908"/>
              <a:gd name="connsiteY0" fmla="*/ 0 h 4378288"/>
              <a:gd name="connsiteX1" fmla="*/ 670700 w 11401908"/>
              <a:gd name="connsiteY1" fmla="*/ 0 h 4378288"/>
              <a:gd name="connsiteX2" fmla="*/ 1341401 w 11401908"/>
              <a:gd name="connsiteY2" fmla="*/ 0 h 4378288"/>
              <a:gd name="connsiteX3" fmla="*/ 2126120 w 11401908"/>
              <a:gd name="connsiteY3" fmla="*/ 0 h 4378288"/>
              <a:gd name="connsiteX4" fmla="*/ 2910840 w 11401908"/>
              <a:gd name="connsiteY4" fmla="*/ 0 h 4378288"/>
              <a:gd name="connsiteX5" fmla="*/ 3239483 w 11401908"/>
              <a:gd name="connsiteY5" fmla="*/ 0 h 4378288"/>
              <a:gd name="connsiteX6" fmla="*/ 3796165 w 11401908"/>
              <a:gd name="connsiteY6" fmla="*/ 0 h 4378288"/>
              <a:gd name="connsiteX7" fmla="*/ 4580884 w 11401908"/>
              <a:gd name="connsiteY7" fmla="*/ 0 h 4378288"/>
              <a:gd name="connsiteX8" fmla="*/ 5479623 w 11401908"/>
              <a:gd name="connsiteY8" fmla="*/ 0 h 4378288"/>
              <a:gd name="connsiteX9" fmla="*/ 6378361 w 11401908"/>
              <a:gd name="connsiteY9" fmla="*/ 0 h 4378288"/>
              <a:gd name="connsiteX10" fmla="*/ 6821024 w 11401908"/>
              <a:gd name="connsiteY10" fmla="*/ 0 h 4378288"/>
              <a:gd name="connsiteX11" fmla="*/ 7149667 w 11401908"/>
              <a:gd name="connsiteY11" fmla="*/ 0 h 4378288"/>
              <a:gd name="connsiteX12" fmla="*/ 7592329 w 11401908"/>
              <a:gd name="connsiteY12" fmla="*/ 0 h 4378288"/>
              <a:gd name="connsiteX13" fmla="*/ 8263030 w 11401908"/>
              <a:gd name="connsiteY13" fmla="*/ 0 h 4378288"/>
              <a:gd name="connsiteX14" fmla="*/ 8933730 w 11401908"/>
              <a:gd name="connsiteY14" fmla="*/ 0 h 4378288"/>
              <a:gd name="connsiteX15" fmla="*/ 9262373 w 11401908"/>
              <a:gd name="connsiteY15" fmla="*/ 0 h 4378288"/>
              <a:gd name="connsiteX16" fmla="*/ 9819055 w 11401908"/>
              <a:gd name="connsiteY16" fmla="*/ 0 h 4378288"/>
              <a:gd name="connsiteX17" fmla="*/ 10717794 w 11401908"/>
              <a:gd name="connsiteY17" fmla="*/ 0 h 4378288"/>
              <a:gd name="connsiteX18" fmla="*/ 11401908 w 11401908"/>
              <a:gd name="connsiteY18" fmla="*/ 0 h 4378288"/>
              <a:gd name="connsiteX19" fmla="*/ 11401908 w 11401908"/>
              <a:gd name="connsiteY19" fmla="*/ 537904 h 4378288"/>
              <a:gd name="connsiteX20" fmla="*/ 11401908 w 11401908"/>
              <a:gd name="connsiteY20" fmla="*/ 1032025 h 4378288"/>
              <a:gd name="connsiteX21" fmla="*/ 11401908 w 11401908"/>
              <a:gd name="connsiteY21" fmla="*/ 1526146 h 4378288"/>
              <a:gd name="connsiteX22" fmla="*/ 11401908 w 11401908"/>
              <a:gd name="connsiteY22" fmla="*/ 2195399 h 4378288"/>
              <a:gd name="connsiteX23" fmla="*/ 11401908 w 11401908"/>
              <a:gd name="connsiteY23" fmla="*/ 2777086 h 4378288"/>
              <a:gd name="connsiteX24" fmla="*/ 11401908 w 11401908"/>
              <a:gd name="connsiteY24" fmla="*/ 3446338 h 4378288"/>
              <a:gd name="connsiteX25" fmla="*/ 11401908 w 11401908"/>
              <a:gd name="connsiteY25" fmla="*/ 4378288 h 4378288"/>
              <a:gd name="connsiteX26" fmla="*/ 10617188 w 11401908"/>
              <a:gd name="connsiteY26" fmla="*/ 4378288 h 4378288"/>
              <a:gd name="connsiteX27" fmla="*/ 10174526 w 11401908"/>
              <a:gd name="connsiteY27" fmla="*/ 4378288 h 4378288"/>
              <a:gd name="connsiteX28" fmla="*/ 9731864 w 11401908"/>
              <a:gd name="connsiteY28" fmla="*/ 4378288 h 4378288"/>
              <a:gd name="connsiteX29" fmla="*/ 8833125 w 11401908"/>
              <a:gd name="connsiteY29" fmla="*/ 4378288 h 4378288"/>
              <a:gd name="connsiteX30" fmla="*/ 8162425 w 11401908"/>
              <a:gd name="connsiteY30" fmla="*/ 4378288 h 4378288"/>
              <a:gd name="connsiteX31" fmla="*/ 7833781 w 11401908"/>
              <a:gd name="connsiteY31" fmla="*/ 4378288 h 4378288"/>
              <a:gd name="connsiteX32" fmla="*/ 7391119 w 11401908"/>
              <a:gd name="connsiteY32" fmla="*/ 4378288 h 4378288"/>
              <a:gd name="connsiteX33" fmla="*/ 6606400 w 11401908"/>
              <a:gd name="connsiteY33" fmla="*/ 4378288 h 4378288"/>
              <a:gd name="connsiteX34" fmla="*/ 6163737 w 11401908"/>
              <a:gd name="connsiteY34" fmla="*/ 4378288 h 4378288"/>
              <a:gd name="connsiteX35" fmla="*/ 5379018 w 11401908"/>
              <a:gd name="connsiteY35" fmla="*/ 4378288 h 4378288"/>
              <a:gd name="connsiteX36" fmla="*/ 5050375 w 11401908"/>
              <a:gd name="connsiteY36" fmla="*/ 4378288 h 4378288"/>
              <a:gd name="connsiteX37" fmla="*/ 4379674 w 11401908"/>
              <a:gd name="connsiteY37" fmla="*/ 4378288 h 4378288"/>
              <a:gd name="connsiteX38" fmla="*/ 3822993 w 11401908"/>
              <a:gd name="connsiteY38" fmla="*/ 4378288 h 4378288"/>
              <a:gd name="connsiteX39" fmla="*/ 3152292 w 11401908"/>
              <a:gd name="connsiteY39" fmla="*/ 4378288 h 4378288"/>
              <a:gd name="connsiteX40" fmla="*/ 2481592 w 11401908"/>
              <a:gd name="connsiteY40" fmla="*/ 4378288 h 4378288"/>
              <a:gd name="connsiteX41" fmla="*/ 1810891 w 11401908"/>
              <a:gd name="connsiteY41" fmla="*/ 4378288 h 4378288"/>
              <a:gd name="connsiteX42" fmla="*/ 1026172 w 11401908"/>
              <a:gd name="connsiteY42" fmla="*/ 4378288 h 4378288"/>
              <a:gd name="connsiteX43" fmla="*/ 697528 w 11401908"/>
              <a:gd name="connsiteY43" fmla="*/ 4378288 h 4378288"/>
              <a:gd name="connsiteX44" fmla="*/ 0 w 11401908"/>
              <a:gd name="connsiteY44" fmla="*/ 4378288 h 4378288"/>
              <a:gd name="connsiteX45" fmla="*/ 0 w 11401908"/>
              <a:gd name="connsiteY45" fmla="*/ 3709035 h 4378288"/>
              <a:gd name="connsiteX46" fmla="*/ 0 w 11401908"/>
              <a:gd name="connsiteY46" fmla="*/ 3083566 h 4378288"/>
              <a:gd name="connsiteX47" fmla="*/ 0 w 11401908"/>
              <a:gd name="connsiteY47" fmla="*/ 2589445 h 4378288"/>
              <a:gd name="connsiteX48" fmla="*/ 0 w 11401908"/>
              <a:gd name="connsiteY48" fmla="*/ 2051541 h 4378288"/>
              <a:gd name="connsiteX49" fmla="*/ 0 w 11401908"/>
              <a:gd name="connsiteY49" fmla="*/ 1338505 h 4378288"/>
              <a:gd name="connsiteX50" fmla="*/ 0 w 11401908"/>
              <a:gd name="connsiteY50" fmla="*/ 844384 h 4378288"/>
              <a:gd name="connsiteX51" fmla="*/ 0 w 11401908"/>
              <a:gd name="connsiteY51" fmla="*/ 0 h 437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401908" h="4378288" fill="none" extrusionOk="0">
                <a:moveTo>
                  <a:pt x="0" y="0"/>
                </a:moveTo>
                <a:cubicBezTo>
                  <a:pt x="329849" y="-16421"/>
                  <a:pt x="491079" y="19942"/>
                  <a:pt x="670700" y="0"/>
                </a:cubicBezTo>
                <a:cubicBezTo>
                  <a:pt x="850321" y="-19942"/>
                  <a:pt x="1149481" y="-23283"/>
                  <a:pt x="1341401" y="0"/>
                </a:cubicBezTo>
                <a:cubicBezTo>
                  <a:pt x="1533321" y="23283"/>
                  <a:pt x="1844472" y="23785"/>
                  <a:pt x="2126120" y="0"/>
                </a:cubicBezTo>
                <a:cubicBezTo>
                  <a:pt x="2407768" y="-23785"/>
                  <a:pt x="2653592" y="-22613"/>
                  <a:pt x="2910840" y="0"/>
                </a:cubicBezTo>
                <a:cubicBezTo>
                  <a:pt x="3168088" y="22613"/>
                  <a:pt x="3143622" y="4271"/>
                  <a:pt x="3239483" y="0"/>
                </a:cubicBezTo>
                <a:cubicBezTo>
                  <a:pt x="3335344" y="-4271"/>
                  <a:pt x="3598779" y="1899"/>
                  <a:pt x="3796165" y="0"/>
                </a:cubicBezTo>
                <a:cubicBezTo>
                  <a:pt x="3993551" y="-1899"/>
                  <a:pt x="4290091" y="30967"/>
                  <a:pt x="4580884" y="0"/>
                </a:cubicBezTo>
                <a:cubicBezTo>
                  <a:pt x="4871677" y="-30967"/>
                  <a:pt x="5286789" y="44735"/>
                  <a:pt x="5479623" y="0"/>
                </a:cubicBezTo>
                <a:cubicBezTo>
                  <a:pt x="5672457" y="-44735"/>
                  <a:pt x="6098993" y="23964"/>
                  <a:pt x="6378361" y="0"/>
                </a:cubicBezTo>
                <a:cubicBezTo>
                  <a:pt x="6657729" y="-23964"/>
                  <a:pt x="6621351" y="-9008"/>
                  <a:pt x="6821024" y="0"/>
                </a:cubicBezTo>
                <a:cubicBezTo>
                  <a:pt x="7020697" y="9008"/>
                  <a:pt x="7018590" y="-10304"/>
                  <a:pt x="7149667" y="0"/>
                </a:cubicBezTo>
                <a:cubicBezTo>
                  <a:pt x="7280744" y="10304"/>
                  <a:pt x="7449113" y="-8319"/>
                  <a:pt x="7592329" y="0"/>
                </a:cubicBezTo>
                <a:cubicBezTo>
                  <a:pt x="7735545" y="8319"/>
                  <a:pt x="7991763" y="21108"/>
                  <a:pt x="8263030" y="0"/>
                </a:cubicBezTo>
                <a:cubicBezTo>
                  <a:pt x="8534297" y="-21108"/>
                  <a:pt x="8786429" y="-11509"/>
                  <a:pt x="8933730" y="0"/>
                </a:cubicBezTo>
                <a:cubicBezTo>
                  <a:pt x="9081031" y="11509"/>
                  <a:pt x="9145622" y="-15929"/>
                  <a:pt x="9262373" y="0"/>
                </a:cubicBezTo>
                <a:cubicBezTo>
                  <a:pt x="9379124" y="15929"/>
                  <a:pt x="9648803" y="-23692"/>
                  <a:pt x="9819055" y="0"/>
                </a:cubicBezTo>
                <a:cubicBezTo>
                  <a:pt x="9989307" y="23692"/>
                  <a:pt x="10366154" y="30393"/>
                  <a:pt x="10717794" y="0"/>
                </a:cubicBezTo>
                <a:cubicBezTo>
                  <a:pt x="11069434" y="-30393"/>
                  <a:pt x="11148365" y="28471"/>
                  <a:pt x="11401908" y="0"/>
                </a:cubicBezTo>
                <a:cubicBezTo>
                  <a:pt x="11412809" y="122299"/>
                  <a:pt x="11415402" y="347470"/>
                  <a:pt x="11401908" y="537904"/>
                </a:cubicBezTo>
                <a:cubicBezTo>
                  <a:pt x="11388414" y="728338"/>
                  <a:pt x="11419010" y="812855"/>
                  <a:pt x="11401908" y="1032025"/>
                </a:cubicBezTo>
                <a:cubicBezTo>
                  <a:pt x="11384806" y="1251195"/>
                  <a:pt x="11405712" y="1401273"/>
                  <a:pt x="11401908" y="1526146"/>
                </a:cubicBezTo>
                <a:cubicBezTo>
                  <a:pt x="11398104" y="1651019"/>
                  <a:pt x="11406000" y="1980436"/>
                  <a:pt x="11401908" y="2195399"/>
                </a:cubicBezTo>
                <a:cubicBezTo>
                  <a:pt x="11397816" y="2410362"/>
                  <a:pt x="11393733" y="2486732"/>
                  <a:pt x="11401908" y="2777086"/>
                </a:cubicBezTo>
                <a:cubicBezTo>
                  <a:pt x="11410083" y="3067440"/>
                  <a:pt x="11423791" y="3142222"/>
                  <a:pt x="11401908" y="3446338"/>
                </a:cubicBezTo>
                <a:cubicBezTo>
                  <a:pt x="11380025" y="3750454"/>
                  <a:pt x="11442874" y="4089325"/>
                  <a:pt x="11401908" y="4378288"/>
                </a:cubicBezTo>
                <a:cubicBezTo>
                  <a:pt x="11106173" y="4366509"/>
                  <a:pt x="10782846" y="4371469"/>
                  <a:pt x="10617188" y="4378288"/>
                </a:cubicBezTo>
                <a:cubicBezTo>
                  <a:pt x="10451530" y="4385107"/>
                  <a:pt x="10379520" y="4394834"/>
                  <a:pt x="10174526" y="4378288"/>
                </a:cubicBezTo>
                <a:cubicBezTo>
                  <a:pt x="9969532" y="4361742"/>
                  <a:pt x="9862432" y="4387464"/>
                  <a:pt x="9731864" y="4378288"/>
                </a:cubicBezTo>
                <a:cubicBezTo>
                  <a:pt x="9601296" y="4369112"/>
                  <a:pt x="9090206" y="4344298"/>
                  <a:pt x="8833125" y="4378288"/>
                </a:cubicBezTo>
                <a:cubicBezTo>
                  <a:pt x="8576044" y="4412278"/>
                  <a:pt x="8340143" y="4375199"/>
                  <a:pt x="8162425" y="4378288"/>
                </a:cubicBezTo>
                <a:cubicBezTo>
                  <a:pt x="7984707" y="4381377"/>
                  <a:pt x="7922364" y="4389020"/>
                  <a:pt x="7833781" y="4378288"/>
                </a:cubicBezTo>
                <a:cubicBezTo>
                  <a:pt x="7745198" y="4367556"/>
                  <a:pt x="7590204" y="4390766"/>
                  <a:pt x="7391119" y="4378288"/>
                </a:cubicBezTo>
                <a:cubicBezTo>
                  <a:pt x="7192034" y="4365810"/>
                  <a:pt x="6766581" y="4365598"/>
                  <a:pt x="6606400" y="4378288"/>
                </a:cubicBezTo>
                <a:cubicBezTo>
                  <a:pt x="6446219" y="4390978"/>
                  <a:pt x="6380228" y="4398223"/>
                  <a:pt x="6163737" y="4378288"/>
                </a:cubicBezTo>
                <a:cubicBezTo>
                  <a:pt x="5947246" y="4358353"/>
                  <a:pt x="5739474" y="4405022"/>
                  <a:pt x="5379018" y="4378288"/>
                </a:cubicBezTo>
                <a:cubicBezTo>
                  <a:pt x="5018562" y="4351554"/>
                  <a:pt x="5167316" y="4390298"/>
                  <a:pt x="5050375" y="4378288"/>
                </a:cubicBezTo>
                <a:cubicBezTo>
                  <a:pt x="4933434" y="4366278"/>
                  <a:pt x="4519719" y="4347653"/>
                  <a:pt x="4379674" y="4378288"/>
                </a:cubicBezTo>
                <a:cubicBezTo>
                  <a:pt x="4239629" y="4408923"/>
                  <a:pt x="4081708" y="4357624"/>
                  <a:pt x="3822993" y="4378288"/>
                </a:cubicBezTo>
                <a:cubicBezTo>
                  <a:pt x="3564278" y="4398952"/>
                  <a:pt x="3351875" y="4398994"/>
                  <a:pt x="3152292" y="4378288"/>
                </a:cubicBezTo>
                <a:cubicBezTo>
                  <a:pt x="2952709" y="4357582"/>
                  <a:pt x="2753780" y="4395352"/>
                  <a:pt x="2481592" y="4378288"/>
                </a:cubicBezTo>
                <a:cubicBezTo>
                  <a:pt x="2209404" y="4361224"/>
                  <a:pt x="2035810" y="4386140"/>
                  <a:pt x="1810891" y="4378288"/>
                </a:cubicBezTo>
                <a:cubicBezTo>
                  <a:pt x="1585972" y="4370436"/>
                  <a:pt x="1408100" y="4354054"/>
                  <a:pt x="1026172" y="4378288"/>
                </a:cubicBezTo>
                <a:cubicBezTo>
                  <a:pt x="644244" y="4402522"/>
                  <a:pt x="770557" y="4387850"/>
                  <a:pt x="697528" y="4378288"/>
                </a:cubicBezTo>
                <a:cubicBezTo>
                  <a:pt x="624499" y="4368726"/>
                  <a:pt x="311285" y="4350569"/>
                  <a:pt x="0" y="4378288"/>
                </a:cubicBezTo>
                <a:cubicBezTo>
                  <a:pt x="9431" y="4151394"/>
                  <a:pt x="-32347" y="4010316"/>
                  <a:pt x="0" y="3709035"/>
                </a:cubicBezTo>
                <a:cubicBezTo>
                  <a:pt x="32347" y="3407754"/>
                  <a:pt x="-12807" y="3274225"/>
                  <a:pt x="0" y="3083566"/>
                </a:cubicBezTo>
                <a:cubicBezTo>
                  <a:pt x="12807" y="2892907"/>
                  <a:pt x="7116" y="2703083"/>
                  <a:pt x="0" y="2589445"/>
                </a:cubicBezTo>
                <a:cubicBezTo>
                  <a:pt x="-7116" y="2475807"/>
                  <a:pt x="-25983" y="2176691"/>
                  <a:pt x="0" y="2051541"/>
                </a:cubicBezTo>
                <a:cubicBezTo>
                  <a:pt x="25983" y="1926391"/>
                  <a:pt x="6021" y="1500325"/>
                  <a:pt x="0" y="1338505"/>
                </a:cubicBezTo>
                <a:cubicBezTo>
                  <a:pt x="-6021" y="1176685"/>
                  <a:pt x="12562" y="1079715"/>
                  <a:pt x="0" y="844384"/>
                </a:cubicBezTo>
                <a:cubicBezTo>
                  <a:pt x="-12562" y="609053"/>
                  <a:pt x="6457" y="419931"/>
                  <a:pt x="0" y="0"/>
                </a:cubicBezTo>
                <a:close/>
              </a:path>
              <a:path w="11401908" h="4378288" stroke="0" extrusionOk="0">
                <a:moveTo>
                  <a:pt x="0" y="0"/>
                </a:moveTo>
                <a:cubicBezTo>
                  <a:pt x="233733" y="-3010"/>
                  <a:pt x="644000" y="43053"/>
                  <a:pt x="898739" y="0"/>
                </a:cubicBezTo>
                <a:cubicBezTo>
                  <a:pt x="1153478" y="-43053"/>
                  <a:pt x="1248452" y="-9263"/>
                  <a:pt x="1569439" y="0"/>
                </a:cubicBezTo>
                <a:cubicBezTo>
                  <a:pt x="1890426" y="9263"/>
                  <a:pt x="1820546" y="-8373"/>
                  <a:pt x="2012101" y="0"/>
                </a:cubicBezTo>
                <a:cubicBezTo>
                  <a:pt x="2203656" y="8373"/>
                  <a:pt x="2505460" y="3259"/>
                  <a:pt x="2682802" y="0"/>
                </a:cubicBezTo>
                <a:cubicBezTo>
                  <a:pt x="2860144" y="-3259"/>
                  <a:pt x="3280981" y="9414"/>
                  <a:pt x="3581541" y="0"/>
                </a:cubicBezTo>
                <a:cubicBezTo>
                  <a:pt x="3882101" y="-9414"/>
                  <a:pt x="3810519" y="21495"/>
                  <a:pt x="4024203" y="0"/>
                </a:cubicBezTo>
                <a:cubicBezTo>
                  <a:pt x="4237887" y="-21495"/>
                  <a:pt x="4265705" y="-14331"/>
                  <a:pt x="4352846" y="0"/>
                </a:cubicBezTo>
                <a:cubicBezTo>
                  <a:pt x="4439987" y="14331"/>
                  <a:pt x="4873398" y="-7412"/>
                  <a:pt x="5023547" y="0"/>
                </a:cubicBezTo>
                <a:cubicBezTo>
                  <a:pt x="5173696" y="7412"/>
                  <a:pt x="5525757" y="26169"/>
                  <a:pt x="5694247" y="0"/>
                </a:cubicBezTo>
                <a:cubicBezTo>
                  <a:pt x="5862737" y="-26169"/>
                  <a:pt x="6245907" y="-320"/>
                  <a:pt x="6478967" y="0"/>
                </a:cubicBezTo>
                <a:cubicBezTo>
                  <a:pt x="6712027" y="320"/>
                  <a:pt x="6788560" y="26397"/>
                  <a:pt x="7035648" y="0"/>
                </a:cubicBezTo>
                <a:cubicBezTo>
                  <a:pt x="7282736" y="-26397"/>
                  <a:pt x="7281630" y="9833"/>
                  <a:pt x="7364291" y="0"/>
                </a:cubicBezTo>
                <a:cubicBezTo>
                  <a:pt x="7446952" y="-9833"/>
                  <a:pt x="7652433" y="13478"/>
                  <a:pt x="7806953" y="0"/>
                </a:cubicBezTo>
                <a:cubicBezTo>
                  <a:pt x="7961473" y="-13478"/>
                  <a:pt x="8398782" y="7507"/>
                  <a:pt x="8705692" y="0"/>
                </a:cubicBezTo>
                <a:cubicBezTo>
                  <a:pt x="9012602" y="-7507"/>
                  <a:pt x="9051109" y="-19618"/>
                  <a:pt x="9148354" y="0"/>
                </a:cubicBezTo>
                <a:cubicBezTo>
                  <a:pt x="9245599" y="19618"/>
                  <a:pt x="9396498" y="16039"/>
                  <a:pt x="9591017" y="0"/>
                </a:cubicBezTo>
                <a:cubicBezTo>
                  <a:pt x="9785536" y="-16039"/>
                  <a:pt x="9833869" y="12474"/>
                  <a:pt x="10033679" y="0"/>
                </a:cubicBezTo>
                <a:cubicBezTo>
                  <a:pt x="10233489" y="-12474"/>
                  <a:pt x="11058943" y="-41536"/>
                  <a:pt x="11401908" y="0"/>
                </a:cubicBezTo>
                <a:cubicBezTo>
                  <a:pt x="11426981" y="168591"/>
                  <a:pt x="11391107" y="365985"/>
                  <a:pt x="11401908" y="669253"/>
                </a:cubicBezTo>
                <a:cubicBezTo>
                  <a:pt x="11412709" y="972521"/>
                  <a:pt x="11414539" y="991408"/>
                  <a:pt x="11401908" y="1207157"/>
                </a:cubicBezTo>
                <a:cubicBezTo>
                  <a:pt x="11389277" y="1422906"/>
                  <a:pt x="11422055" y="1665076"/>
                  <a:pt x="11401908" y="1788843"/>
                </a:cubicBezTo>
                <a:cubicBezTo>
                  <a:pt x="11381761" y="1912610"/>
                  <a:pt x="11380479" y="2247747"/>
                  <a:pt x="11401908" y="2414313"/>
                </a:cubicBezTo>
                <a:cubicBezTo>
                  <a:pt x="11423338" y="2580879"/>
                  <a:pt x="11427469" y="2923033"/>
                  <a:pt x="11401908" y="3083566"/>
                </a:cubicBezTo>
                <a:cubicBezTo>
                  <a:pt x="11376347" y="3244099"/>
                  <a:pt x="11402132" y="3445622"/>
                  <a:pt x="11401908" y="3665253"/>
                </a:cubicBezTo>
                <a:cubicBezTo>
                  <a:pt x="11401684" y="3884884"/>
                  <a:pt x="11426530" y="4075925"/>
                  <a:pt x="11401908" y="4378288"/>
                </a:cubicBezTo>
                <a:cubicBezTo>
                  <a:pt x="11281555" y="4382587"/>
                  <a:pt x="11142867" y="4371414"/>
                  <a:pt x="11073265" y="4378288"/>
                </a:cubicBezTo>
                <a:cubicBezTo>
                  <a:pt x="11003663" y="4385162"/>
                  <a:pt x="10864458" y="4393808"/>
                  <a:pt x="10744622" y="4378288"/>
                </a:cubicBezTo>
                <a:cubicBezTo>
                  <a:pt x="10624786" y="4362768"/>
                  <a:pt x="10495285" y="4381204"/>
                  <a:pt x="10415978" y="4378288"/>
                </a:cubicBezTo>
                <a:cubicBezTo>
                  <a:pt x="10336671" y="4375372"/>
                  <a:pt x="10034147" y="4378022"/>
                  <a:pt x="9859297" y="4378288"/>
                </a:cubicBezTo>
                <a:cubicBezTo>
                  <a:pt x="9684447" y="4378554"/>
                  <a:pt x="9364293" y="4357593"/>
                  <a:pt x="9188596" y="4378288"/>
                </a:cubicBezTo>
                <a:cubicBezTo>
                  <a:pt x="9012899" y="4398983"/>
                  <a:pt x="8800461" y="4388577"/>
                  <a:pt x="8631915" y="4378288"/>
                </a:cubicBezTo>
                <a:cubicBezTo>
                  <a:pt x="8463369" y="4367999"/>
                  <a:pt x="8021290" y="4366619"/>
                  <a:pt x="7847196" y="4378288"/>
                </a:cubicBezTo>
                <a:cubicBezTo>
                  <a:pt x="7673102" y="4389957"/>
                  <a:pt x="7387374" y="4395747"/>
                  <a:pt x="6948457" y="4378288"/>
                </a:cubicBezTo>
                <a:cubicBezTo>
                  <a:pt x="6509540" y="4360829"/>
                  <a:pt x="6605879" y="4345649"/>
                  <a:pt x="6277756" y="4378288"/>
                </a:cubicBezTo>
                <a:cubicBezTo>
                  <a:pt x="5949633" y="4410927"/>
                  <a:pt x="5844522" y="4402958"/>
                  <a:pt x="5721075" y="4378288"/>
                </a:cubicBezTo>
                <a:cubicBezTo>
                  <a:pt x="5597628" y="4353618"/>
                  <a:pt x="5217573" y="4356639"/>
                  <a:pt x="4822336" y="4378288"/>
                </a:cubicBezTo>
                <a:cubicBezTo>
                  <a:pt x="4427099" y="4399937"/>
                  <a:pt x="4241103" y="4345609"/>
                  <a:pt x="4037617" y="4378288"/>
                </a:cubicBezTo>
                <a:cubicBezTo>
                  <a:pt x="3834131" y="4410967"/>
                  <a:pt x="3537276" y="4415905"/>
                  <a:pt x="3252897" y="4378288"/>
                </a:cubicBezTo>
                <a:cubicBezTo>
                  <a:pt x="2968518" y="4340671"/>
                  <a:pt x="2916209" y="4383739"/>
                  <a:pt x="2810235" y="4378288"/>
                </a:cubicBezTo>
                <a:cubicBezTo>
                  <a:pt x="2704261" y="4372837"/>
                  <a:pt x="2223698" y="4408748"/>
                  <a:pt x="1911496" y="4378288"/>
                </a:cubicBezTo>
                <a:cubicBezTo>
                  <a:pt x="1599294" y="4347828"/>
                  <a:pt x="1336702" y="4381312"/>
                  <a:pt x="1126777" y="4378288"/>
                </a:cubicBezTo>
                <a:cubicBezTo>
                  <a:pt x="916852" y="4375264"/>
                  <a:pt x="525699" y="4323781"/>
                  <a:pt x="0" y="4378288"/>
                </a:cubicBezTo>
                <a:cubicBezTo>
                  <a:pt x="-6189" y="4163325"/>
                  <a:pt x="-14174" y="4035426"/>
                  <a:pt x="0" y="3840384"/>
                </a:cubicBezTo>
                <a:cubicBezTo>
                  <a:pt x="14174" y="3645342"/>
                  <a:pt x="-15490" y="3584818"/>
                  <a:pt x="0" y="3346263"/>
                </a:cubicBezTo>
                <a:cubicBezTo>
                  <a:pt x="15490" y="3107708"/>
                  <a:pt x="-5933" y="2991104"/>
                  <a:pt x="0" y="2852142"/>
                </a:cubicBezTo>
                <a:cubicBezTo>
                  <a:pt x="5933" y="2713180"/>
                  <a:pt x="3127" y="2511380"/>
                  <a:pt x="0" y="2270455"/>
                </a:cubicBezTo>
                <a:cubicBezTo>
                  <a:pt x="-3127" y="2029530"/>
                  <a:pt x="-30724" y="1938130"/>
                  <a:pt x="0" y="1644985"/>
                </a:cubicBezTo>
                <a:cubicBezTo>
                  <a:pt x="30724" y="1351840"/>
                  <a:pt x="-29510" y="1296221"/>
                  <a:pt x="0" y="1019516"/>
                </a:cubicBezTo>
                <a:cubicBezTo>
                  <a:pt x="29510" y="742811"/>
                  <a:pt x="21670" y="346389"/>
                  <a:pt x="0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28575" cap="sq" cmpd="sng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I" sz="44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 </a:t>
            </a:r>
            <a:endParaRPr lang="sl-SI" sz="44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Quick </a:t>
            </a:r>
            <a:r>
              <a:rPr lang="en-GB" sz="6600" b="1" dirty="0">
                <a:latin typeface="GoodHeadlinePro-Bold" panose="020B0804020101020102" pitchFamily="34" charset="0"/>
              </a:rPr>
              <a:t>SQL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C269758-FC2D-03B3-F6D2-10DCD75DDFCB}"/>
              </a:ext>
            </a:extLst>
          </p:cNvPr>
          <p:cNvSpPr txBox="1"/>
          <p:nvPr/>
        </p:nvSpPr>
        <p:spPr>
          <a:xfrm>
            <a:off x="665922" y="2276061"/>
            <a:ext cx="10017350" cy="3107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effectLst/>
                <a:latin typeface="GoodHeadlinePro-Light" panose="020B0504020101020102" pitchFamily="34" charset="0"/>
              </a:defRPr>
            </a:lvl1pPr>
          </a:lstStyle>
          <a:p>
            <a:pPr marL="0" indent="0">
              <a:buNone/>
            </a:pPr>
            <a:r>
              <a:rPr lang="en-GB" sz="3600" dirty="0"/>
              <a:t>Column Directives</a:t>
            </a:r>
          </a:p>
          <a:p>
            <a:r>
              <a:rPr lang="en-GB" sz="3600" dirty="0"/>
              <a:t>/unique – Creates a unique constraint</a:t>
            </a:r>
          </a:p>
          <a:p>
            <a:r>
              <a:rPr lang="en-GB" sz="3600" dirty="0"/>
              <a:t>/check – Creates a check constraint</a:t>
            </a:r>
          </a:p>
          <a:p>
            <a:r>
              <a:rPr lang="en-GB" sz="3600" dirty="0"/>
              <a:t>/default – Adds a default value</a:t>
            </a:r>
          </a:p>
          <a:p>
            <a:r>
              <a:rPr lang="en-GB" sz="3600" dirty="0"/>
              <a:t>/values – Value to be generated</a:t>
            </a:r>
          </a:p>
        </p:txBody>
      </p:sp>
    </p:spTree>
    <p:extLst>
      <p:ext uri="{BB962C8B-B14F-4D97-AF65-F5344CB8AC3E}">
        <p14:creationId xmlns:p14="http://schemas.microsoft.com/office/powerpoint/2010/main" val="180466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BE3F3C7-F934-45AE-83FE-22682868A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3" y="1888621"/>
            <a:ext cx="11401908" cy="4378288"/>
          </a:xfrm>
          <a:custGeom>
            <a:avLst/>
            <a:gdLst>
              <a:gd name="connsiteX0" fmla="*/ 0 w 11401908"/>
              <a:gd name="connsiteY0" fmla="*/ 0 h 4378288"/>
              <a:gd name="connsiteX1" fmla="*/ 670700 w 11401908"/>
              <a:gd name="connsiteY1" fmla="*/ 0 h 4378288"/>
              <a:gd name="connsiteX2" fmla="*/ 1341401 w 11401908"/>
              <a:gd name="connsiteY2" fmla="*/ 0 h 4378288"/>
              <a:gd name="connsiteX3" fmla="*/ 2126120 w 11401908"/>
              <a:gd name="connsiteY3" fmla="*/ 0 h 4378288"/>
              <a:gd name="connsiteX4" fmla="*/ 2910840 w 11401908"/>
              <a:gd name="connsiteY4" fmla="*/ 0 h 4378288"/>
              <a:gd name="connsiteX5" fmla="*/ 3239483 w 11401908"/>
              <a:gd name="connsiteY5" fmla="*/ 0 h 4378288"/>
              <a:gd name="connsiteX6" fmla="*/ 3796165 w 11401908"/>
              <a:gd name="connsiteY6" fmla="*/ 0 h 4378288"/>
              <a:gd name="connsiteX7" fmla="*/ 4580884 w 11401908"/>
              <a:gd name="connsiteY7" fmla="*/ 0 h 4378288"/>
              <a:gd name="connsiteX8" fmla="*/ 5479623 w 11401908"/>
              <a:gd name="connsiteY8" fmla="*/ 0 h 4378288"/>
              <a:gd name="connsiteX9" fmla="*/ 6378361 w 11401908"/>
              <a:gd name="connsiteY9" fmla="*/ 0 h 4378288"/>
              <a:gd name="connsiteX10" fmla="*/ 6821024 w 11401908"/>
              <a:gd name="connsiteY10" fmla="*/ 0 h 4378288"/>
              <a:gd name="connsiteX11" fmla="*/ 7149667 w 11401908"/>
              <a:gd name="connsiteY11" fmla="*/ 0 h 4378288"/>
              <a:gd name="connsiteX12" fmla="*/ 7592329 w 11401908"/>
              <a:gd name="connsiteY12" fmla="*/ 0 h 4378288"/>
              <a:gd name="connsiteX13" fmla="*/ 8263030 w 11401908"/>
              <a:gd name="connsiteY13" fmla="*/ 0 h 4378288"/>
              <a:gd name="connsiteX14" fmla="*/ 8933730 w 11401908"/>
              <a:gd name="connsiteY14" fmla="*/ 0 h 4378288"/>
              <a:gd name="connsiteX15" fmla="*/ 9262373 w 11401908"/>
              <a:gd name="connsiteY15" fmla="*/ 0 h 4378288"/>
              <a:gd name="connsiteX16" fmla="*/ 9819055 w 11401908"/>
              <a:gd name="connsiteY16" fmla="*/ 0 h 4378288"/>
              <a:gd name="connsiteX17" fmla="*/ 10717794 w 11401908"/>
              <a:gd name="connsiteY17" fmla="*/ 0 h 4378288"/>
              <a:gd name="connsiteX18" fmla="*/ 11401908 w 11401908"/>
              <a:gd name="connsiteY18" fmla="*/ 0 h 4378288"/>
              <a:gd name="connsiteX19" fmla="*/ 11401908 w 11401908"/>
              <a:gd name="connsiteY19" fmla="*/ 537904 h 4378288"/>
              <a:gd name="connsiteX20" fmla="*/ 11401908 w 11401908"/>
              <a:gd name="connsiteY20" fmla="*/ 1032025 h 4378288"/>
              <a:gd name="connsiteX21" fmla="*/ 11401908 w 11401908"/>
              <a:gd name="connsiteY21" fmla="*/ 1526146 h 4378288"/>
              <a:gd name="connsiteX22" fmla="*/ 11401908 w 11401908"/>
              <a:gd name="connsiteY22" fmla="*/ 2195399 h 4378288"/>
              <a:gd name="connsiteX23" fmla="*/ 11401908 w 11401908"/>
              <a:gd name="connsiteY23" fmla="*/ 2777086 h 4378288"/>
              <a:gd name="connsiteX24" fmla="*/ 11401908 w 11401908"/>
              <a:gd name="connsiteY24" fmla="*/ 3446338 h 4378288"/>
              <a:gd name="connsiteX25" fmla="*/ 11401908 w 11401908"/>
              <a:gd name="connsiteY25" fmla="*/ 4378288 h 4378288"/>
              <a:gd name="connsiteX26" fmla="*/ 10617188 w 11401908"/>
              <a:gd name="connsiteY26" fmla="*/ 4378288 h 4378288"/>
              <a:gd name="connsiteX27" fmla="*/ 10174526 w 11401908"/>
              <a:gd name="connsiteY27" fmla="*/ 4378288 h 4378288"/>
              <a:gd name="connsiteX28" fmla="*/ 9731864 w 11401908"/>
              <a:gd name="connsiteY28" fmla="*/ 4378288 h 4378288"/>
              <a:gd name="connsiteX29" fmla="*/ 8833125 w 11401908"/>
              <a:gd name="connsiteY29" fmla="*/ 4378288 h 4378288"/>
              <a:gd name="connsiteX30" fmla="*/ 8162425 w 11401908"/>
              <a:gd name="connsiteY30" fmla="*/ 4378288 h 4378288"/>
              <a:gd name="connsiteX31" fmla="*/ 7833781 w 11401908"/>
              <a:gd name="connsiteY31" fmla="*/ 4378288 h 4378288"/>
              <a:gd name="connsiteX32" fmla="*/ 7391119 w 11401908"/>
              <a:gd name="connsiteY32" fmla="*/ 4378288 h 4378288"/>
              <a:gd name="connsiteX33" fmla="*/ 6606400 w 11401908"/>
              <a:gd name="connsiteY33" fmla="*/ 4378288 h 4378288"/>
              <a:gd name="connsiteX34" fmla="*/ 6163737 w 11401908"/>
              <a:gd name="connsiteY34" fmla="*/ 4378288 h 4378288"/>
              <a:gd name="connsiteX35" fmla="*/ 5379018 w 11401908"/>
              <a:gd name="connsiteY35" fmla="*/ 4378288 h 4378288"/>
              <a:gd name="connsiteX36" fmla="*/ 5050375 w 11401908"/>
              <a:gd name="connsiteY36" fmla="*/ 4378288 h 4378288"/>
              <a:gd name="connsiteX37" fmla="*/ 4379674 w 11401908"/>
              <a:gd name="connsiteY37" fmla="*/ 4378288 h 4378288"/>
              <a:gd name="connsiteX38" fmla="*/ 3822993 w 11401908"/>
              <a:gd name="connsiteY38" fmla="*/ 4378288 h 4378288"/>
              <a:gd name="connsiteX39" fmla="*/ 3152292 w 11401908"/>
              <a:gd name="connsiteY39" fmla="*/ 4378288 h 4378288"/>
              <a:gd name="connsiteX40" fmla="*/ 2481592 w 11401908"/>
              <a:gd name="connsiteY40" fmla="*/ 4378288 h 4378288"/>
              <a:gd name="connsiteX41" fmla="*/ 1810891 w 11401908"/>
              <a:gd name="connsiteY41" fmla="*/ 4378288 h 4378288"/>
              <a:gd name="connsiteX42" fmla="*/ 1026172 w 11401908"/>
              <a:gd name="connsiteY42" fmla="*/ 4378288 h 4378288"/>
              <a:gd name="connsiteX43" fmla="*/ 697528 w 11401908"/>
              <a:gd name="connsiteY43" fmla="*/ 4378288 h 4378288"/>
              <a:gd name="connsiteX44" fmla="*/ 0 w 11401908"/>
              <a:gd name="connsiteY44" fmla="*/ 4378288 h 4378288"/>
              <a:gd name="connsiteX45" fmla="*/ 0 w 11401908"/>
              <a:gd name="connsiteY45" fmla="*/ 3709035 h 4378288"/>
              <a:gd name="connsiteX46" fmla="*/ 0 w 11401908"/>
              <a:gd name="connsiteY46" fmla="*/ 3083566 h 4378288"/>
              <a:gd name="connsiteX47" fmla="*/ 0 w 11401908"/>
              <a:gd name="connsiteY47" fmla="*/ 2589445 h 4378288"/>
              <a:gd name="connsiteX48" fmla="*/ 0 w 11401908"/>
              <a:gd name="connsiteY48" fmla="*/ 2051541 h 4378288"/>
              <a:gd name="connsiteX49" fmla="*/ 0 w 11401908"/>
              <a:gd name="connsiteY49" fmla="*/ 1338505 h 4378288"/>
              <a:gd name="connsiteX50" fmla="*/ 0 w 11401908"/>
              <a:gd name="connsiteY50" fmla="*/ 844384 h 4378288"/>
              <a:gd name="connsiteX51" fmla="*/ 0 w 11401908"/>
              <a:gd name="connsiteY51" fmla="*/ 0 h 437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401908" h="4378288" fill="none" extrusionOk="0">
                <a:moveTo>
                  <a:pt x="0" y="0"/>
                </a:moveTo>
                <a:cubicBezTo>
                  <a:pt x="329849" y="-16421"/>
                  <a:pt x="491079" y="19942"/>
                  <a:pt x="670700" y="0"/>
                </a:cubicBezTo>
                <a:cubicBezTo>
                  <a:pt x="850321" y="-19942"/>
                  <a:pt x="1149481" y="-23283"/>
                  <a:pt x="1341401" y="0"/>
                </a:cubicBezTo>
                <a:cubicBezTo>
                  <a:pt x="1533321" y="23283"/>
                  <a:pt x="1844472" y="23785"/>
                  <a:pt x="2126120" y="0"/>
                </a:cubicBezTo>
                <a:cubicBezTo>
                  <a:pt x="2407768" y="-23785"/>
                  <a:pt x="2653592" y="-22613"/>
                  <a:pt x="2910840" y="0"/>
                </a:cubicBezTo>
                <a:cubicBezTo>
                  <a:pt x="3168088" y="22613"/>
                  <a:pt x="3143622" y="4271"/>
                  <a:pt x="3239483" y="0"/>
                </a:cubicBezTo>
                <a:cubicBezTo>
                  <a:pt x="3335344" y="-4271"/>
                  <a:pt x="3598779" y="1899"/>
                  <a:pt x="3796165" y="0"/>
                </a:cubicBezTo>
                <a:cubicBezTo>
                  <a:pt x="3993551" y="-1899"/>
                  <a:pt x="4290091" y="30967"/>
                  <a:pt x="4580884" y="0"/>
                </a:cubicBezTo>
                <a:cubicBezTo>
                  <a:pt x="4871677" y="-30967"/>
                  <a:pt x="5286789" y="44735"/>
                  <a:pt x="5479623" y="0"/>
                </a:cubicBezTo>
                <a:cubicBezTo>
                  <a:pt x="5672457" y="-44735"/>
                  <a:pt x="6098993" y="23964"/>
                  <a:pt x="6378361" y="0"/>
                </a:cubicBezTo>
                <a:cubicBezTo>
                  <a:pt x="6657729" y="-23964"/>
                  <a:pt x="6621351" y="-9008"/>
                  <a:pt x="6821024" y="0"/>
                </a:cubicBezTo>
                <a:cubicBezTo>
                  <a:pt x="7020697" y="9008"/>
                  <a:pt x="7018590" y="-10304"/>
                  <a:pt x="7149667" y="0"/>
                </a:cubicBezTo>
                <a:cubicBezTo>
                  <a:pt x="7280744" y="10304"/>
                  <a:pt x="7449113" y="-8319"/>
                  <a:pt x="7592329" y="0"/>
                </a:cubicBezTo>
                <a:cubicBezTo>
                  <a:pt x="7735545" y="8319"/>
                  <a:pt x="7991763" y="21108"/>
                  <a:pt x="8263030" y="0"/>
                </a:cubicBezTo>
                <a:cubicBezTo>
                  <a:pt x="8534297" y="-21108"/>
                  <a:pt x="8786429" y="-11509"/>
                  <a:pt x="8933730" y="0"/>
                </a:cubicBezTo>
                <a:cubicBezTo>
                  <a:pt x="9081031" y="11509"/>
                  <a:pt x="9145622" y="-15929"/>
                  <a:pt x="9262373" y="0"/>
                </a:cubicBezTo>
                <a:cubicBezTo>
                  <a:pt x="9379124" y="15929"/>
                  <a:pt x="9648803" y="-23692"/>
                  <a:pt x="9819055" y="0"/>
                </a:cubicBezTo>
                <a:cubicBezTo>
                  <a:pt x="9989307" y="23692"/>
                  <a:pt x="10366154" y="30393"/>
                  <a:pt x="10717794" y="0"/>
                </a:cubicBezTo>
                <a:cubicBezTo>
                  <a:pt x="11069434" y="-30393"/>
                  <a:pt x="11148365" y="28471"/>
                  <a:pt x="11401908" y="0"/>
                </a:cubicBezTo>
                <a:cubicBezTo>
                  <a:pt x="11412809" y="122299"/>
                  <a:pt x="11415402" y="347470"/>
                  <a:pt x="11401908" y="537904"/>
                </a:cubicBezTo>
                <a:cubicBezTo>
                  <a:pt x="11388414" y="728338"/>
                  <a:pt x="11419010" y="812855"/>
                  <a:pt x="11401908" y="1032025"/>
                </a:cubicBezTo>
                <a:cubicBezTo>
                  <a:pt x="11384806" y="1251195"/>
                  <a:pt x="11405712" y="1401273"/>
                  <a:pt x="11401908" y="1526146"/>
                </a:cubicBezTo>
                <a:cubicBezTo>
                  <a:pt x="11398104" y="1651019"/>
                  <a:pt x="11406000" y="1980436"/>
                  <a:pt x="11401908" y="2195399"/>
                </a:cubicBezTo>
                <a:cubicBezTo>
                  <a:pt x="11397816" y="2410362"/>
                  <a:pt x="11393733" y="2486732"/>
                  <a:pt x="11401908" y="2777086"/>
                </a:cubicBezTo>
                <a:cubicBezTo>
                  <a:pt x="11410083" y="3067440"/>
                  <a:pt x="11423791" y="3142222"/>
                  <a:pt x="11401908" y="3446338"/>
                </a:cubicBezTo>
                <a:cubicBezTo>
                  <a:pt x="11380025" y="3750454"/>
                  <a:pt x="11442874" y="4089325"/>
                  <a:pt x="11401908" y="4378288"/>
                </a:cubicBezTo>
                <a:cubicBezTo>
                  <a:pt x="11106173" y="4366509"/>
                  <a:pt x="10782846" y="4371469"/>
                  <a:pt x="10617188" y="4378288"/>
                </a:cubicBezTo>
                <a:cubicBezTo>
                  <a:pt x="10451530" y="4385107"/>
                  <a:pt x="10379520" y="4394834"/>
                  <a:pt x="10174526" y="4378288"/>
                </a:cubicBezTo>
                <a:cubicBezTo>
                  <a:pt x="9969532" y="4361742"/>
                  <a:pt x="9862432" y="4387464"/>
                  <a:pt x="9731864" y="4378288"/>
                </a:cubicBezTo>
                <a:cubicBezTo>
                  <a:pt x="9601296" y="4369112"/>
                  <a:pt x="9090206" y="4344298"/>
                  <a:pt x="8833125" y="4378288"/>
                </a:cubicBezTo>
                <a:cubicBezTo>
                  <a:pt x="8576044" y="4412278"/>
                  <a:pt x="8340143" y="4375199"/>
                  <a:pt x="8162425" y="4378288"/>
                </a:cubicBezTo>
                <a:cubicBezTo>
                  <a:pt x="7984707" y="4381377"/>
                  <a:pt x="7922364" y="4389020"/>
                  <a:pt x="7833781" y="4378288"/>
                </a:cubicBezTo>
                <a:cubicBezTo>
                  <a:pt x="7745198" y="4367556"/>
                  <a:pt x="7590204" y="4390766"/>
                  <a:pt x="7391119" y="4378288"/>
                </a:cubicBezTo>
                <a:cubicBezTo>
                  <a:pt x="7192034" y="4365810"/>
                  <a:pt x="6766581" y="4365598"/>
                  <a:pt x="6606400" y="4378288"/>
                </a:cubicBezTo>
                <a:cubicBezTo>
                  <a:pt x="6446219" y="4390978"/>
                  <a:pt x="6380228" y="4398223"/>
                  <a:pt x="6163737" y="4378288"/>
                </a:cubicBezTo>
                <a:cubicBezTo>
                  <a:pt x="5947246" y="4358353"/>
                  <a:pt x="5739474" y="4405022"/>
                  <a:pt x="5379018" y="4378288"/>
                </a:cubicBezTo>
                <a:cubicBezTo>
                  <a:pt x="5018562" y="4351554"/>
                  <a:pt x="5167316" y="4390298"/>
                  <a:pt x="5050375" y="4378288"/>
                </a:cubicBezTo>
                <a:cubicBezTo>
                  <a:pt x="4933434" y="4366278"/>
                  <a:pt x="4519719" y="4347653"/>
                  <a:pt x="4379674" y="4378288"/>
                </a:cubicBezTo>
                <a:cubicBezTo>
                  <a:pt x="4239629" y="4408923"/>
                  <a:pt x="4081708" y="4357624"/>
                  <a:pt x="3822993" y="4378288"/>
                </a:cubicBezTo>
                <a:cubicBezTo>
                  <a:pt x="3564278" y="4398952"/>
                  <a:pt x="3351875" y="4398994"/>
                  <a:pt x="3152292" y="4378288"/>
                </a:cubicBezTo>
                <a:cubicBezTo>
                  <a:pt x="2952709" y="4357582"/>
                  <a:pt x="2753780" y="4395352"/>
                  <a:pt x="2481592" y="4378288"/>
                </a:cubicBezTo>
                <a:cubicBezTo>
                  <a:pt x="2209404" y="4361224"/>
                  <a:pt x="2035810" y="4386140"/>
                  <a:pt x="1810891" y="4378288"/>
                </a:cubicBezTo>
                <a:cubicBezTo>
                  <a:pt x="1585972" y="4370436"/>
                  <a:pt x="1408100" y="4354054"/>
                  <a:pt x="1026172" y="4378288"/>
                </a:cubicBezTo>
                <a:cubicBezTo>
                  <a:pt x="644244" y="4402522"/>
                  <a:pt x="770557" y="4387850"/>
                  <a:pt x="697528" y="4378288"/>
                </a:cubicBezTo>
                <a:cubicBezTo>
                  <a:pt x="624499" y="4368726"/>
                  <a:pt x="311285" y="4350569"/>
                  <a:pt x="0" y="4378288"/>
                </a:cubicBezTo>
                <a:cubicBezTo>
                  <a:pt x="9431" y="4151394"/>
                  <a:pt x="-32347" y="4010316"/>
                  <a:pt x="0" y="3709035"/>
                </a:cubicBezTo>
                <a:cubicBezTo>
                  <a:pt x="32347" y="3407754"/>
                  <a:pt x="-12807" y="3274225"/>
                  <a:pt x="0" y="3083566"/>
                </a:cubicBezTo>
                <a:cubicBezTo>
                  <a:pt x="12807" y="2892907"/>
                  <a:pt x="7116" y="2703083"/>
                  <a:pt x="0" y="2589445"/>
                </a:cubicBezTo>
                <a:cubicBezTo>
                  <a:pt x="-7116" y="2475807"/>
                  <a:pt x="-25983" y="2176691"/>
                  <a:pt x="0" y="2051541"/>
                </a:cubicBezTo>
                <a:cubicBezTo>
                  <a:pt x="25983" y="1926391"/>
                  <a:pt x="6021" y="1500325"/>
                  <a:pt x="0" y="1338505"/>
                </a:cubicBezTo>
                <a:cubicBezTo>
                  <a:pt x="-6021" y="1176685"/>
                  <a:pt x="12562" y="1079715"/>
                  <a:pt x="0" y="844384"/>
                </a:cubicBezTo>
                <a:cubicBezTo>
                  <a:pt x="-12562" y="609053"/>
                  <a:pt x="6457" y="419931"/>
                  <a:pt x="0" y="0"/>
                </a:cubicBezTo>
                <a:close/>
              </a:path>
              <a:path w="11401908" h="4378288" stroke="0" extrusionOk="0">
                <a:moveTo>
                  <a:pt x="0" y="0"/>
                </a:moveTo>
                <a:cubicBezTo>
                  <a:pt x="233733" y="-3010"/>
                  <a:pt x="644000" y="43053"/>
                  <a:pt x="898739" y="0"/>
                </a:cubicBezTo>
                <a:cubicBezTo>
                  <a:pt x="1153478" y="-43053"/>
                  <a:pt x="1248452" y="-9263"/>
                  <a:pt x="1569439" y="0"/>
                </a:cubicBezTo>
                <a:cubicBezTo>
                  <a:pt x="1890426" y="9263"/>
                  <a:pt x="1820546" y="-8373"/>
                  <a:pt x="2012101" y="0"/>
                </a:cubicBezTo>
                <a:cubicBezTo>
                  <a:pt x="2203656" y="8373"/>
                  <a:pt x="2505460" y="3259"/>
                  <a:pt x="2682802" y="0"/>
                </a:cubicBezTo>
                <a:cubicBezTo>
                  <a:pt x="2860144" y="-3259"/>
                  <a:pt x="3280981" y="9414"/>
                  <a:pt x="3581541" y="0"/>
                </a:cubicBezTo>
                <a:cubicBezTo>
                  <a:pt x="3882101" y="-9414"/>
                  <a:pt x="3810519" y="21495"/>
                  <a:pt x="4024203" y="0"/>
                </a:cubicBezTo>
                <a:cubicBezTo>
                  <a:pt x="4237887" y="-21495"/>
                  <a:pt x="4265705" y="-14331"/>
                  <a:pt x="4352846" y="0"/>
                </a:cubicBezTo>
                <a:cubicBezTo>
                  <a:pt x="4439987" y="14331"/>
                  <a:pt x="4873398" y="-7412"/>
                  <a:pt x="5023547" y="0"/>
                </a:cubicBezTo>
                <a:cubicBezTo>
                  <a:pt x="5173696" y="7412"/>
                  <a:pt x="5525757" y="26169"/>
                  <a:pt x="5694247" y="0"/>
                </a:cubicBezTo>
                <a:cubicBezTo>
                  <a:pt x="5862737" y="-26169"/>
                  <a:pt x="6245907" y="-320"/>
                  <a:pt x="6478967" y="0"/>
                </a:cubicBezTo>
                <a:cubicBezTo>
                  <a:pt x="6712027" y="320"/>
                  <a:pt x="6788560" y="26397"/>
                  <a:pt x="7035648" y="0"/>
                </a:cubicBezTo>
                <a:cubicBezTo>
                  <a:pt x="7282736" y="-26397"/>
                  <a:pt x="7281630" y="9833"/>
                  <a:pt x="7364291" y="0"/>
                </a:cubicBezTo>
                <a:cubicBezTo>
                  <a:pt x="7446952" y="-9833"/>
                  <a:pt x="7652433" y="13478"/>
                  <a:pt x="7806953" y="0"/>
                </a:cubicBezTo>
                <a:cubicBezTo>
                  <a:pt x="7961473" y="-13478"/>
                  <a:pt x="8398782" y="7507"/>
                  <a:pt x="8705692" y="0"/>
                </a:cubicBezTo>
                <a:cubicBezTo>
                  <a:pt x="9012602" y="-7507"/>
                  <a:pt x="9051109" y="-19618"/>
                  <a:pt x="9148354" y="0"/>
                </a:cubicBezTo>
                <a:cubicBezTo>
                  <a:pt x="9245599" y="19618"/>
                  <a:pt x="9396498" y="16039"/>
                  <a:pt x="9591017" y="0"/>
                </a:cubicBezTo>
                <a:cubicBezTo>
                  <a:pt x="9785536" y="-16039"/>
                  <a:pt x="9833869" y="12474"/>
                  <a:pt x="10033679" y="0"/>
                </a:cubicBezTo>
                <a:cubicBezTo>
                  <a:pt x="10233489" y="-12474"/>
                  <a:pt x="11058943" y="-41536"/>
                  <a:pt x="11401908" y="0"/>
                </a:cubicBezTo>
                <a:cubicBezTo>
                  <a:pt x="11426981" y="168591"/>
                  <a:pt x="11391107" y="365985"/>
                  <a:pt x="11401908" y="669253"/>
                </a:cubicBezTo>
                <a:cubicBezTo>
                  <a:pt x="11412709" y="972521"/>
                  <a:pt x="11414539" y="991408"/>
                  <a:pt x="11401908" y="1207157"/>
                </a:cubicBezTo>
                <a:cubicBezTo>
                  <a:pt x="11389277" y="1422906"/>
                  <a:pt x="11422055" y="1665076"/>
                  <a:pt x="11401908" y="1788843"/>
                </a:cubicBezTo>
                <a:cubicBezTo>
                  <a:pt x="11381761" y="1912610"/>
                  <a:pt x="11380479" y="2247747"/>
                  <a:pt x="11401908" y="2414313"/>
                </a:cubicBezTo>
                <a:cubicBezTo>
                  <a:pt x="11423338" y="2580879"/>
                  <a:pt x="11427469" y="2923033"/>
                  <a:pt x="11401908" y="3083566"/>
                </a:cubicBezTo>
                <a:cubicBezTo>
                  <a:pt x="11376347" y="3244099"/>
                  <a:pt x="11402132" y="3445622"/>
                  <a:pt x="11401908" y="3665253"/>
                </a:cubicBezTo>
                <a:cubicBezTo>
                  <a:pt x="11401684" y="3884884"/>
                  <a:pt x="11426530" y="4075925"/>
                  <a:pt x="11401908" y="4378288"/>
                </a:cubicBezTo>
                <a:cubicBezTo>
                  <a:pt x="11281555" y="4382587"/>
                  <a:pt x="11142867" y="4371414"/>
                  <a:pt x="11073265" y="4378288"/>
                </a:cubicBezTo>
                <a:cubicBezTo>
                  <a:pt x="11003663" y="4385162"/>
                  <a:pt x="10864458" y="4393808"/>
                  <a:pt x="10744622" y="4378288"/>
                </a:cubicBezTo>
                <a:cubicBezTo>
                  <a:pt x="10624786" y="4362768"/>
                  <a:pt x="10495285" y="4381204"/>
                  <a:pt x="10415978" y="4378288"/>
                </a:cubicBezTo>
                <a:cubicBezTo>
                  <a:pt x="10336671" y="4375372"/>
                  <a:pt x="10034147" y="4378022"/>
                  <a:pt x="9859297" y="4378288"/>
                </a:cubicBezTo>
                <a:cubicBezTo>
                  <a:pt x="9684447" y="4378554"/>
                  <a:pt x="9364293" y="4357593"/>
                  <a:pt x="9188596" y="4378288"/>
                </a:cubicBezTo>
                <a:cubicBezTo>
                  <a:pt x="9012899" y="4398983"/>
                  <a:pt x="8800461" y="4388577"/>
                  <a:pt x="8631915" y="4378288"/>
                </a:cubicBezTo>
                <a:cubicBezTo>
                  <a:pt x="8463369" y="4367999"/>
                  <a:pt x="8021290" y="4366619"/>
                  <a:pt x="7847196" y="4378288"/>
                </a:cubicBezTo>
                <a:cubicBezTo>
                  <a:pt x="7673102" y="4389957"/>
                  <a:pt x="7387374" y="4395747"/>
                  <a:pt x="6948457" y="4378288"/>
                </a:cubicBezTo>
                <a:cubicBezTo>
                  <a:pt x="6509540" y="4360829"/>
                  <a:pt x="6605879" y="4345649"/>
                  <a:pt x="6277756" y="4378288"/>
                </a:cubicBezTo>
                <a:cubicBezTo>
                  <a:pt x="5949633" y="4410927"/>
                  <a:pt x="5844522" y="4402958"/>
                  <a:pt x="5721075" y="4378288"/>
                </a:cubicBezTo>
                <a:cubicBezTo>
                  <a:pt x="5597628" y="4353618"/>
                  <a:pt x="5217573" y="4356639"/>
                  <a:pt x="4822336" y="4378288"/>
                </a:cubicBezTo>
                <a:cubicBezTo>
                  <a:pt x="4427099" y="4399937"/>
                  <a:pt x="4241103" y="4345609"/>
                  <a:pt x="4037617" y="4378288"/>
                </a:cubicBezTo>
                <a:cubicBezTo>
                  <a:pt x="3834131" y="4410967"/>
                  <a:pt x="3537276" y="4415905"/>
                  <a:pt x="3252897" y="4378288"/>
                </a:cubicBezTo>
                <a:cubicBezTo>
                  <a:pt x="2968518" y="4340671"/>
                  <a:pt x="2916209" y="4383739"/>
                  <a:pt x="2810235" y="4378288"/>
                </a:cubicBezTo>
                <a:cubicBezTo>
                  <a:pt x="2704261" y="4372837"/>
                  <a:pt x="2223698" y="4408748"/>
                  <a:pt x="1911496" y="4378288"/>
                </a:cubicBezTo>
                <a:cubicBezTo>
                  <a:pt x="1599294" y="4347828"/>
                  <a:pt x="1336702" y="4381312"/>
                  <a:pt x="1126777" y="4378288"/>
                </a:cubicBezTo>
                <a:cubicBezTo>
                  <a:pt x="916852" y="4375264"/>
                  <a:pt x="525699" y="4323781"/>
                  <a:pt x="0" y="4378288"/>
                </a:cubicBezTo>
                <a:cubicBezTo>
                  <a:pt x="-6189" y="4163325"/>
                  <a:pt x="-14174" y="4035426"/>
                  <a:pt x="0" y="3840384"/>
                </a:cubicBezTo>
                <a:cubicBezTo>
                  <a:pt x="14174" y="3645342"/>
                  <a:pt x="-15490" y="3584818"/>
                  <a:pt x="0" y="3346263"/>
                </a:cubicBezTo>
                <a:cubicBezTo>
                  <a:pt x="15490" y="3107708"/>
                  <a:pt x="-5933" y="2991104"/>
                  <a:pt x="0" y="2852142"/>
                </a:cubicBezTo>
                <a:cubicBezTo>
                  <a:pt x="5933" y="2713180"/>
                  <a:pt x="3127" y="2511380"/>
                  <a:pt x="0" y="2270455"/>
                </a:cubicBezTo>
                <a:cubicBezTo>
                  <a:pt x="-3127" y="2029530"/>
                  <a:pt x="-30724" y="1938130"/>
                  <a:pt x="0" y="1644985"/>
                </a:cubicBezTo>
                <a:cubicBezTo>
                  <a:pt x="30724" y="1351840"/>
                  <a:pt x="-29510" y="1296221"/>
                  <a:pt x="0" y="1019516"/>
                </a:cubicBezTo>
                <a:cubicBezTo>
                  <a:pt x="29510" y="742811"/>
                  <a:pt x="21670" y="346389"/>
                  <a:pt x="0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28575" cap="sq" cmpd="sng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I" sz="44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 </a:t>
            </a:r>
            <a:endParaRPr lang="sl-SI" sz="44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Quick </a:t>
            </a:r>
            <a:r>
              <a:rPr lang="en-GB" sz="6600" b="1" dirty="0">
                <a:latin typeface="GoodHeadlinePro-Bold" panose="020B0804020101020102" pitchFamily="34" charset="0"/>
              </a:rPr>
              <a:t>SQL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C269758-FC2D-03B3-F6D2-10DCD75DDFCB}"/>
              </a:ext>
            </a:extLst>
          </p:cNvPr>
          <p:cNvSpPr txBox="1"/>
          <p:nvPr/>
        </p:nvSpPr>
        <p:spPr>
          <a:xfrm>
            <a:off x="665922" y="2276061"/>
            <a:ext cx="10017350" cy="3107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effectLst/>
                <a:latin typeface="GoodHeadlinePro-Light" panose="020B0504020101020102" pitchFamily="34" charset="0"/>
              </a:defRPr>
            </a:lvl1pPr>
          </a:lstStyle>
          <a:p>
            <a:pPr marL="0" indent="0">
              <a:buNone/>
            </a:pPr>
            <a:r>
              <a:rPr lang="en-GB" sz="3600" dirty="0"/>
              <a:t>Column Directives</a:t>
            </a:r>
          </a:p>
          <a:p>
            <a:r>
              <a:rPr lang="en-GB" sz="3600" dirty="0"/>
              <a:t>/</a:t>
            </a:r>
            <a:r>
              <a:rPr lang="en-GB" sz="3600" dirty="0" err="1"/>
              <a:t>nn</a:t>
            </a:r>
            <a:r>
              <a:rPr lang="en-GB" sz="3600" dirty="0"/>
              <a:t> – Not Null Constraint</a:t>
            </a:r>
          </a:p>
          <a:p>
            <a:r>
              <a:rPr lang="en-GB" sz="3600" dirty="0"/>
              <a:t>/between – Creates a check constraint</a:t>
            </a:r>
          </a:p>
          <a:p>
            <a:r>
              <a:rPr lang="en-GB" sz="3600" dirty="0"/>
              <a:t>/ref – Creates a foreign key constraint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136351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BE3F3C7-F934-45AE-83FE-22682868A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3" y="1888621"/>
            <a:ext cx="11401908" cy="4378288"/>
          </a:xfrm>
          <a:custGeom>
            <a:avLst/>
            <a:gdLst>
              <a:gd name="connsiteX0" fmla="*/ 0 w 11401908"/>
              <a:gd name="connsiteY0" fmla="*/ 0 h 4378288"/>
              <a:gd name="connsiteX1" fmla="*/ 670700 w 11401908"/>
              <a:gd name="connsiteY1" fmla="*/ 0 h 4378288"/>
              <a:gd name="connsiteX2" fmla="*/ 1341401 w 11401908"/>
              <a:gd name="connsiteY2" fmla="*/ 0 h 4378288"/>
              <a:gd name="connsiteX3" fmla="*/ 2126120 w 11401908"/>
              <a:gd name="connsiteY3" fmla="*/ 0 h 4378288"/>
              <a:gd name="connsiteX4" fmla="*/ 2910840 w 11401908"/>
              <a:gd name="connsiteY4" fmla="*/ 0 h 4378288"/>
              <a:gd name="connsiteX5" fmla="*/ 3239483 w 11401908"/>
              <a:gd name="connsiteY5" fmla="*/ 0 h 4378288"/>
              <a:gd name="connsiteX6" fmla="*/ 3796165 w 11401908"/>
              <a:gd name="connsiteY6" fmla="*/ 0 h 4378288"/>
              <a:gd name="connsiteX7" fmla="*/ 4580884 w 11401908"/>
              <a:gd name="connsiteY7" fmla="*/ 0 h 4378288"/>
              <a:gd name="connsiteX8" fmla="*/ 5479623 w 11401908"/>
              <a:gd name="connsiteY8" fmla="*/ 0 h 4378288"/>
              <a:gd name="connsiteX9" fmla="*/ 6378361 w 11401908"/>
              <a:gd name="connsiteY9" fmla="*/ 0 h 4378288"/>
              <a:gd name="connsiteX10" fmla="*/ 6821024 w 11401908"/>
              <a:gd name="connsiteY10" fmla="*/ 0 h 4378288"/>
              <a:gd name="connsiteX11" fmla="*/ 7149667 w 11401908"/>
              <a:gd name="connsiteY11" fmla="*/ 0 h 4378288"/>
              <a:gd name="connsiteX12" fmla="*/ 7592329 w 11401908"/>
              <a:gd name="connsiteY12" fmla="*/ 0 h 4378288"/>
              <a:gd name="connsiteX13" fmla="*/ 8263030 w 11401908"/>
              <a:gd name="connsiteY13" fmla="*/ 0 h 4378288"/>
              <a:gd name="connsiteX14" fmla="*/ 8933730 w 11401908"/>
              <a:gd name="connsiteY14" fmla="*/ 0 h 4378288"/>
              <a:gd name="connsiteX15" fmla="*/ 9262373 w 11401908"/>
              <a:gd name="connsiteY15" fmla="*/ 0 h 4378288"/>
              <a:gd name="connsiteX16" fmla="*/ 9819055 w 11401908"/>
              <a:gd name="connsiteY16" fmla="*/ 0 h 4378288"/>
              <a:gd name="connsiteX17" fmla="*/ 10717794 w 11401908"/>
              <a:gd name="connsiteY17" fmla="*/ 0 h 4378288"/>
              <a:gd name="connsiteX18" fmla="*/ 11401908 w 11401908"/>
              <a:gd name="connsiteY18" fmla="*/ 0 h 4378288"/>
              <a:gd name="connsiteX19" fmla="*/ 11401908 w 11401908"/>
              <a:gd name="connsiteY19" fmla="*/ 537904 h 4378288"/>
              <a:gd name="connsiteX20" fmla="*/ 11401908 w 11401908"/>
              <a:gd name="connsiteY20" fmla="*/ 1032025 h 4378288"/>
              <a:gd name="connsiteX21" fmla="*/ 11401908 w 11401908"/>
              <a:gd name="connsiteY21" fmla="*/ 1526146 h 4378288"/>
              <a:gd name="connsiteX22" fmla="*/ 11401908 w 11401908"/>
              <a:gd name="connsiteY22" fmla="*/ 2195399 h 4378288"/>
              <a:gd name="connsiteX23" fmla="*/ 11401908 w 11401908"/>
              <a:gd name="connsiteY23" fmla="*/ 2777086 h 4378288"/>
              <a:gd name="connsiteX24" fmla="*/ 11401908 w 11401908"/>
              <a:gd name="connsiteY24" fmla="*/ 3446338 h 4378288"/>
              <a:gd name="connsiteX25" fmla="*/ 11401908 w 11401908"/>
              <a:gd name="connsiteY25" fmla="*/ 4378288 h 4378288"/>
              <a:gd name="connsiteX26" fmla="*/ 10617188 w 11401908"/>
              <a:gd name="connsiteY26" fmla="*/ 4378288 h 4378288"/>
              <a:gd name="connsiteX27" fmla="*/ 10174526 w 11401908"/>
              <a:gd name="connsiteY27" fmla="*/ 4378288 h 4378288"/>
              <a:gd name="connsiteX28" fmla="*/ 9731864 w 11401908"/>
              <a:gd name="connsiteY28" fmla="*/ 4378288 h 4378288"/>
              <a:gd name="connsiteX29" fmla="*/ 8833125 w 11401908"/>
              <a:gd name="connsiteY29" fmla="*/ 4378288 h 4378288"/>
              <a:gd name="connsiteX30" fmla="*/ 8162425 w 11401908"/>
              <a:gd name="connsiteY30" fmla="*/ 4378288 h 4378288"/>
              <a:gd name="connsiteX31" fmla="*/ 7833781 w 11401908"/>
              <a:gd name="connsiteY31" fmla="*/ 4378288 h 4378288"/>
              <a:gd name="connsiteX32" fmla="*/ 7391119 w 11401908"/>
              <a:gd name="connsiteY32" fmla="*/ 4378288 h 4378288"/>
              <a:gd name="connsiteX33" fmla="*/ 6606400 w 11401908"/>
              <a:gd name="connsiteY33" fmla="*/ 4378288 h 4378288"/>
              <a:gd name="connsiteX34" fmla="*/ 6163737 w 11401908"/>
              <a:gd name="connsiteY34" fmla="*/ 4378288 h 4378288"/>
              <a:gd name="connsiteX35" fmla="*/ 5379018 w 11401908"/>
              <a:gd name="connsiteY35" fmla="*/ 4378288 h 4378288"/>
              <a:gd name="connsiteX36" fmla="*/ 5050375 w 11401908"/>
              <a:gd name="connsiteY36" fmla="*/ 4378288 h 4378288"/>
              <a:gd name="connsiteX37" fmla="*/ 4379674 w 11401908"/>
              <a:gd name="connsiteY37" fmla="*/ 4378288 h 4378288"/>
              <a:gd name="connsiteX38" fmla="*/ 3822993 w 11401908"/>
              <a:gd name="connsiteY38" fmla="*/ 4378288 h 4378288"/>
              <a:gd name="connsiteX39" fmla="*/ 3152292 w 11401908"/>
              <a:gd name="connsiteY39" fmla="*/ 4378288 h 4378288"/>
              <a:gd name="connsiteX40" fmla="*/ 2481592 w 11401908"/>
              <a:gd name="connsiteY40" fmla="*/ 4378288 h 4378288"/>
              <a:gd name="connsiteX41" fmla="*/ 1810891 w 11401908"/>
              <a:gd name="connsiteY41" fmla="*/ 4378288 h 4378288"/>
              <a:gd name="connsiteX42" fmla="*/ 1026172 w 11401908"/>
              <a:gd name="connsiteY42" fmla="*/ 4378288 h 4378288"/>
              <a:gd name="connsiteX43" fmla="*/ 697528 w 11401908"/>
              <a:gd name="connsiteY43" fmla="*/ 4378288 h 4378288"/>
              <a:gd name="connsiteX44" fmla="*/ 0 w 11401908"/>
              <a:gd name="connsiteY44" fmla="*/ 4378288 h 4378288"/>
              <a:gd name="connsiteX45" fmla="*/ 0 w 11401908"/>
              <a:gd name="connsiteY45" fmla="*/ 3709035 h 4378288"/>
              <a:gd name="connsiteX46" fmla="*/ 0 w 11401908"/>
              <a:gd name="connsiteY46" fmla="*/ 3083566 h 4378288"/>
              <a:gd name="connsiteX47" fmla="*/ 0 w 11401908"/>
              <a:gd name="connsiteY47" fmla="*/ 2589445 h 4378288"/>
              <a:gd name="connsiteX48" fmla="*/ 0 w 11401908"/>
              <a:gd name="connsiteY48" fmla="*/ 2051541 h 4378288"/>
              <a:gd name="connsiteX49" fmla="*/ 0 w 11401908"/>
              <a:gd name="connsiteY49" fmla="*/ 1338505 h 4378288"/>
              <a:gd name="connsiteX50" fmla="*/ 0 w 11401908"/>
              <a:gd name="connsiteY50" fmla="*/ 844384 h 4378288"/>
              <a:gd name="connsiteX51" fmla="*/ 0 w 11401908"/>
              <a:gd name="connsiteY51" fmla="*/ 0 h 437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401908" h="4378288" fill="none" extrusionOk="0">
                <a:moveTo>
                  <a:pt x="0" y="0"/>
                </a:moveTo>
                <a:cubicBezTo>
                  <a:pt x="329849" y="-16421"/>
                  <a:pt x="491079" y="19942"/>
                  <a:pt x="670700" y="0"/>
                </a:cubicBezTo>
                <a:cubicBezTo>
                  <a:pt x="850321" y="-19942"/>
                  <a:pt x="1149481" y="-23283"/>
                  <a:pt x="1341401" y="0"/>
                </a:cubicBezTo>
                <a:cubicBezTo>
                  <a:pt x="1533321" y="23283"/>
                  <a:pt x="1844472" y="23785"/>
                  <a:pt x="2126120" y="0"/>
                </a:cubicBezTo>
                <a:cubicBezTo>
                  <a:pt x="2407768" y="-23785"/>
                  <a:pt x="2653592" y="-22613"/>
                  <a:pt x="2910840" y="0"/>
                </a:cubicBezTo>
                <a:cubicBezTo>
                  <a:pt x="3168088" y="22613"/>
                  <a:pt x="3143622" y="4271"/>
                  <a:pt x="3239483" y="0"/>
                </a:cubicBezTo>
                <a:cubicBezTo>
                  <a:pt x="3335344" y="-4271"/>
                  <a:pt x="3598779" y="1899"/>
                  <a:pt x="3796165" y="0"/>
                </a:cubicBezTo>
                <a:cubicBezTo>
                  <a:pt x="3993551" y="-1899"/>
                  <a:pt x="4290091" y="30967"/>
                  <a:pt x="4580884" y="0"/>
                </a:cubicBezTo>
                <a:cubicBezTo>
                  <a:pt x="4871677" y="-30967"/>
                  <a:pt x="5286789" y="44735"/>
                  <a:pt x="5479623" y="0"/>
                </a:cubicBezTo>
                <a:cubicBezTo>
                  <a:pt x="5672457" y="-44735"/>
                  <a:pt x="6098993" y="23964"/>
                  <a:pt x="6378361" y="0"/>
                </a:cubicBezTo>
                <a:cubicBezTo>
                  <a:pt x="6657729" y="-23964"/>
                  <a:pt x="6621351" y="-9008"/>
                  <a:pt x="6821024" y="0"/>
                </a:cubicBezTo>
                <a:cubicBezTo>
                  <a:pt x="7020697" y="9008"/>
                  <a:pt x="7018590" y="-10304"/>
                  <a:pt x="7149667" y="0"/>
                </a:cubicBezTo>
                <a:cubicBezTo>
                  <a:pt x="7280744" y="10304"/>
                  <a:pt x="7449113" y="-8319"/>
                  <a:pt x="7592329" y="0"/>
                </a:cubicBezTo>
                <a:cubicBezTo>
                  <a:pt x="7735545" y="8319"/>
                  <a:pt x="7991763" y="21108"/>
                  <a:pt x="8263030" y="0"/>
                </a:cubicBezTo>
                <a:cubicBezTo>
                  <a:pt x="8534297" y="-21108"/>
                  <a:pt x="8786429" y="-11509"/>
                  <a:pt x="8933730" y="0"/>
                </a:cubicBezTo>
                <a:cubicBezTo>
                  <a:pt x="9081031" y="11509"/>
                  <a:pt x="9145622" y="-15929"/>
                  <a:pt x="9262373" y="0"/>
                </a:cubicBezTo>
                <a:cubicBezTo>
                  <a:pt x="9379124" y="15929"/>
                  <a:pt x="9648803" y="-23692"/>
                  <a:pt x="9819055" y="0"/>
                </a:cubicBezTo>
                <a:cubicBezTo>
                  <a:pt x="9989307" y="23692"/>
                  <a:pt x="10366154" y="30393"/>
                  <a:pt x="10717794" y="0"/>
                </a:cubicBezTo>
                <a:cubicBezTo>
                  <a:pt x="11069434" y="-30393"/>
                  <a:pt x="11148365" y="28471"/>
                  <a:pt x="11401908" y="0"/>
                </a:cubicBezTo>
                <a:cubicBezTo>
                  <a:pt x="11412809" y="122299"/>
                  <a:pt x="11415402" y="347470"/>
                  <a:pt x="11401908" y="537904"/>
                </a:cubicBezTo>
                <a:cubicBezTo>
                  <a:pt x="11388414" y="728338"/>
                  <a:pt x="11419010" y="812855"/>
                  <a:pt x="11401908" y="1032025"/>
                </a:cubicBezTo>
                <a:cubicBezTo>
                  <a:pt x="11384806" y="1251195"/>
                  <a:pt x="11405712" y="1401273"/>
                  <a:pt x="11401908" y="1526146"/>
                </a:cubicBezTo>
                <a:cubicBezTo>
                  <a:pt x="11398104" y="1651019"/>
                  <a:pt x="11406000" y="1980436"/>
                  <a:pt x="11401908" y="2195399"/>
                </a:cubicBezTo>
                <a:cubicBezTo>
                  <a:pt x="11397816" y="2410362"/>
                  <a:pt x="11393733" y="2486732"/>
                  <a:pt x="11401908" y="2777086"/>
                </a:cubicBezTo>
                <a:cubicBezTo>
                  <a:pt x="11410083" y="3067440"/>
                  <a:pt x="11423791" y="3142222"/>
                  <a:pt x="11401908" y="3446338"/>
                </a:cubicBezTo>
                <a:cubicBezTo>
                  <a:pt x="11380025" y="3750454"/>
                  <a:pt x="11442874" y="4089325"/>
                  <a:pt x="11401908" y="4378288"/>
                </a:cubicBezTo>
                <a:cubicBezTo>
                  <a:pt x="11106173" y="4366509"/>
                  <a:pt x="10782846" y="4371469"/>
                  <a:pt x="10617188" y="4378288"/>
                </a:cubicBezTo>
                <a:cubicBezTo>
                  <a:pt x="10451530" y="4385107"/>
                  <a:pt x="10379520" y="4394834"/>
                  <a:pt x="10174526" y="4378288"/>
                </a:cubicBezTo>
                <a:cubicBezTo>
                  <a:pt x="9969532" y="4361742"/>
                  <a:pt x="9862432" y="4387464"/>
                  <a:pt x="9731864" y="4378288"/>
                </a:cubicBezTo>
                <a:cubicBezTo>
                  <a:pt x="9601296" y="4369112"/>
                  <a:pt x="9090206" y="4344298"/>
                  <a:pt x="8833125" y="4378288"/>
                </a:cubicBezTo>
                <a:cubicBezTo>
                  <a:pt x="8576044" y="4412278"/>
                  <a:pt x="8340143" y="4375199"/>
                  <a:pt x="8162425" y="4378288"/>
                </a:cubicBezTo>
                <a:cubicBezTo>
                  <a:pt x="7984707" y="4381377"/>
                  <a:pt x="7922364" y="4389020"/>
                  <a:pt x="7833781" y="4378288"/>
                </a:cubicBezTo>
                <a:cubicBezTo>
                  <a:pt x="7745198" y="4367556"/>
                  <a:pt x="7590204" y="4390766"/>
                  <a:pt x="7391119" y="4378288"/>
                </a:cubicBezTo>
                <a:cubicBezTo>
                  <a:pt x="7192034" y="4365810"/>
                  <a:pt x="6766581" y="4365598"/>
                  <a:pt x="6606400" y="4378288"/>
                </a:cubicBezTo>
                <a:cubicBezTo>
                  <a:pt x="6446219" y="4390978"/>
                  <a:pt x="6380228" y="4398223"/>
                  <a:pt x="6163737" y="4378288"/>
                </a:cubicBezTo>
                <a:cubicBezTo>
                  <a:pt x="5947246" y="4358353"/>
                  <a:pt x="5739474" y="4405022"/>
                  <a:pt x="5379018" y="4378288"/>
                </a:cubicBezTo>
                <a:cubicBezTo>
                  <a:pt x="5018562" y="4351554"/>
                  <a:pt x="5167316" y="4390298"/>
                  <a:pt x="5050375" y="4378288"/>
                </a:cubicBezTo>
                <a:cubicBezTo>
                  <a:pt x="4933434" y="4366278"/>
                  <a:pt x="4519719" y="4347653"/>
                  <a:pt x="4379674" y="4378288"/>
                </a:cubicBezTo>
                <a:cubicBezTo>
                  <a:pt x="4239629" y="4408923"/>
                  <a:pt x="4081708" y="4357624"/>
                  <a:pt x="3822993" y="4378288"/>
                </a:cubicBezTo>
                <a:cubicBezTo>
                  <a:pt x="3564278" y="4398952"/>
                  <a:pt x="3351875" y="4398994"/>
                  <a:pt x="3152292" y="4378288"/>
                </a:cubicBezTo>
                <a:cubicBezTo>
                  <a:pt x="2952709" y="4357582"/>
                  <a:pt x="2753780" y="4395352"/>
                  <a:pt x="2481592" y="4378288"/>
                </a:cubicBezTo>
                <a:cubicBezTo>
                  <a:pt x="2209404" y="4361224"/>
                  <a:pt x="2035810" y="4386140"/>
                  <a:pt x="1810891" y="4378288"/>
                </a:cubicBezTo>
                <a:cubicBezTo>
                  <a:pt x="1585972" y="4370436"/>
                  <a:pt x="1408100" y="4354054"/>
                  <a:pt x="1026172" y="4378288"/>
                </a:cubicBezTo>
                <a:cubicBezTo>
                  <a:pt x="644244" y="4402522"/>
                  <a:pt x="770557" y="4387850"/>
                  <a:pt x="697528" y="4378288"/>
                </a:cubicBezTo>
                <a:cubicBezTo>
                  <a:pt x="624499" y="4368726"/>
                  <a:pt x="311285" y="4350569"/>
                  <a:pt x="0" y="4378288"/>
                </a:cubicBezTo>
                <a:cubicBezTo>
                  <a:pt x="9431" y="4151394"/>
                  <a:pt x="-32347" y="4010316"/>
                  <a:pt x="0" y="3709035"/>
                </a:cubicBezTo>
                <a:cubicBezTo>
                  <a:pt x="32347" y="3407754"/>
                  <a:pt x="-12807" y="3274225"/>
                  <a:pt x="0" y="3083566"/>
                </a:cubicBezTo>
                <a:cubicBezTo>
                  <a:pt x="12807" y="2892907"/>
                  <a:pt x="7116" y="2703083"/>
                  <a:pt x="0" y="2589445"/>
                </a:cubicBezTo>
                <a:cubicBezTo>
                  <a:pt x="-7116" y="2475807"/>
                  <a:pt x="-25983" y="2176691"/>
                  <a:pt x="0" y="2051541"/>
                </a:cubicBezTo>
                <a:cubicBezTo>
                  <a:pt x="25983" y="1926391"/>
                  <a:pt x="6021" y="1500325"/>
                  <a:pt x="0" y="1338505"/>
                </a:cubicBezTo>
                <a:cubicBezTo>
                  <a:pt x="-6021" y="1176685"/>
                  <a:pt x="12562" y="1079715"/>
                  <a:pt x="0" y="844384"/>
                </a:cubicBezTo>
                <a:cubicBezTo>
                  <a:pt x="-12562" y="609053"/>
                  <a:pt x="6457" y="419931"/>
                  <a:pt x="0" y="0"/>
                </a:cubicBezTo>
                <a:close/>
              </a:path>
              <a:path w="11401908" h="4378288" stroke="0" extrusionOk="0">
                <a:moveTo>
                  <a:pt x="0" y="0"/>
                </a:moveTo>
                <a:cubicBezTo>
                  <a:pt x="233733" y="-3010"/>
                  <a:pt x="644000" y="43053"/>
                  <a:pt x="898739" y="0"/>
                </a:cubicBezTo>
                <a:cubicBezTo>
                  <a:pt x="1153478" y="-43053"/>
                  <a:pt x="1248452" y="-9263"/>
                  <a:pt x="1569439" y="0"/>
                </a:cubicBezTo>
                <a:cubicBezTo>
                  <a:pt x="1890426" y="9263"/>
                  <a:pt x="1820546" y="-8373"/>
                  <a:pt x="2012101" y="0"/>
                </a:cubicBezTo>
                <a:cubicBezTo>
                  <a:pt x="2203656" y="8373"/>
                  <a:pt x="2505460" y="3259"/>
                  <a:pt x="2682802" y="0"/>
                </a:cubicBezTo>
                <a:cubicBezTo>
                  <a:pt x="2860144" y="-3259"/>
                  <a:pt x="3280981" y="9414"/>
                  <a:pt x="3581541" y="0"/>
                </a:cubicBezTo>
                <a:cubicBezTo>
                  <a:pt x="3882101" y="-9414"/>
                  <a:pt x="3810519" y="21495"/>
                  <a:pt x="4024203" y="0"/>
                </a:cubicBezTo>
                <a:cubicBezTo>
                  <a:pt x="4237887" y="-21495"/>
                  <a:pt x="4265705" y="-14331"/>
                  <a:pt x="4352846" y="0"/>
                </a:cubicBezTo>
                <a:cubicBezTo>
                  <a:pt x="4439987" y="14331"/>
                  <a:pt x="4873398" y="-7412"/>
                  <a:pt x="5023547" y="0"/>
                </a:cubicBezTo>
                <a:cubicBezTo>
                  <a:pt x="5173696" y="7412"/>
                  <a:pt x="5525757" y="26169"/>
                  <a:pt x="5694247" y="0"/>
                </a:cubicBezTo>
                <a:cubicBezTo>
                  <a:pt x="5862737" y="-26169"/>
                  <a:pt x="6245907" y="-320"/>
                  <a:pt x="6478967" y="0"/>
                </a:cubicBezTo>
                <a:cubicBezTo>
                  <a:pt x="6712027" y="320"/>
                  <a:pt x="6788560" y="26397"/>
                  <a:pt x="7035648" y="0"/>
                </a:cubicBezTo>
                <a:cubicBezTo>
                  <a:pt x="7282736" y="-26397"/>
                  <a:pt x="7281630" y="9833"/>
                  <a:pt x="7364291" y="0"/>
                </a:cubicBezTo>
                <a:cubicBezTo>
                  <a:pt x="7446952" y="-9833"/>
                  <a:pt x="7652433" y="13478"/>
                  <a:pt x="7806953" y="0"/>
                </a:cubicBezTo>
                <a:cubicBezTo>
                  <a:pt x="7961473" y="-13478"/>
                  <a:pt x="8398782" y="7507"/>
                  <a:pt x="8705692" y="0"/>
                </a:cubicBezTo>
                <a:cubicBezTo>
                  <a:pt x="9012602" y="-7507"/>
                  <a:pt x="9051109" y="-19618"/>
                  <a:pt x="9148354" y="0"/>
                </a:cubicBezTo>
                <a:cubicBezTo>
                  <a:pt x="9245599" y="19618"/>
                  <a:pt x="9396498" y="16039"/>
                  <a:pt x="9591017" y="0"/>
                </a:cubicBezTo>
                <a:cubicBezTo>
                  <a:pt x="9785536" y="-16039"/>
                  <a:pt x="9833869" y="12474"/>
                  <a:pt x="10033679" y="0"/>
                </a:cubicBezTo>
                <a:cubicBezTo>
                  <a:pt x="10233489" y="-12474"/>
                  <a:pt x="11058943" y="-41536"/>
                  <a:pt x="11401908" y="0"/>
                </a:cubicBezTo>
                <a:cubicBezTo>
                  <a:pt x="11426981" y="168591"/>
                  <a:pt x="11391107" y="365985"/>
                  <a:pt x="11401908" y="669253"/>
                </a:cubicBezTo>
                <a:cubicBezTo>
                  <a:pt x="11412709" y="972521"/>
                  <a:pt x="11414539" y="991408"/>
                  <a:pt x="11401908" y="1207157"/>
                </a:cubicBezTo>
                <a:cubicBezTo>
                  <a:pt x="11389277" y="1422906"/>
                  <a:pt x="11422055" y="1665076"/>
                  <a:pt x="11401908" y="1788843"/>
                </a:cubicBezTo>
                <a:cubicBezTo>
                  <a:pt x="11381761" y="1912610"/>
                  <a:pt x="11380479" y="2247747"/>
                  <a:pt x="11401908" y="2414313"/>
                </a:cubicBezTo>
                <a:cubicBezTo>
                  <a:pt x="11423338" y="2580879"/>
                  <a:pt x="11427469" y="2923033"/>
                  <a:pt x="11401908" y="3083566"/>
                </a:cubicBezTo>
                <a:cubicBezTo>
                  <a:pt x="11376347" y="3244099"/>
                  <a:pt x="11402132" y="3445622"/>
                  <a:pt x="11401908" y="3665253"/>
                </a:cubicBezTo>
                <a:cubicBezTo>
                  <a:pt x="11401684" y="3884884"/>
                  <a:pt x="11426530" y="4075925"/>
                  <a:pt x="11401908" y="4378288"/>
                </a:cubicBezTo>
                <a:cubicBezTo>
                  <a:pt x="11281555" y="4382587"/>
                  <a:pt x="11142867" y="4371414"/>
                  <a:pt x="11073265" y="4378288"/>
                </a:cubicBezTo>
                <a:cubicBezTo>
                  <a:pt x="11003663" y="4385162"/>
                  <a:pt x="10864458" y="4393808"/>
                  <a:pt x="10744622" y="4378288"/>
                </a:cubicBezTo>
                <a:cubicBezTo>
                  <a:pt x="10624786" y="4362768"/>
                  <a:pt x="10495285" y="4381204"/>
                  <a:pt x="10415978" y="4378288"/>
                </a:cubicBezTo>
                <a:cubicBezTo>
                  <a:pt x="10336671" y="4375372"/>
                  <a:pt x="10034147" y="4378022"/>
                  <a:pt x="9859297" y="4378288"/>
                </a:cubicBezTo>
                <a:cubicBezTo>
                  <a:pt x="9684447" y="4378554"/>
                  <a:pt x="9364293" y="4357593"/>
                  <a:pt x="9188596" y="4378288"/>
                </a:cubicBezTo>
                <a:cubicBezTo>
                  <a:pt x="9012899" y="4398983"/>
                  <a:pt x="8800461" y="4388577"/>
                  <a:pt x="8631915" y="4378288"/>
                </a:cubicBezTo>
                <a:cubicBezTo>
                  <a:pt x="8463369" y="4367999"/>
                  <a:pt x="8021290" y="4366619"/>
                  <a:pt x="7847196" y="4378288"/>
                </a:cubicBezTo>
                <a:cubicBezTo>
                  <a:pt x="7673102" y="4389957"/>
                  <a:pt x="7387374" y="4395747"/>
                  <a:pt x="6948457" y="4378288"/>
                </a:cubicBezTo>
                <a:cubicBezTo>
                  <a:pt x="6509540" y="4360829"/>
                  <a:pt x="6605879" y="4345649"/>
                  <a:pt x="6277756" y="4378288"/>
                </a:cubicBezTo>
                <a:cubicBezTo>
                  <a:pt x="5949633" y="4410927"/>
                  <a:pt x="5844522" y="4402958"/>
                  <a:pt x="5721075" y="4378288"/>
                </a:cubicBezTo>
                <a:cubicBezTo>
                  <a:pt x="5597628" y="4353618"/>
                  <a:pt x="5217573" y="4356639"/>
                  <a:pt x="4822336" y="4378288"/>
                </a:cubicBezTo>
                <a:cubicBezTo>
                  <a:pt x="4427099" y="4399937"/>
                  <a:pt x="4241103" y="4345609"/>
                  <a:pt x="4037617" y="4378288"/>
                </a:cubicBezTo>
                <a:cubicBezTo>
                  <a:pt x="3834131" y="4410967"/>
                  <a:pt x="3537276" y="4415905"/>
                  <a:pt x="3252897" y="4378288"/>
                </a:cubicBezTo>
                <a:cubicBezTo>
                  <a:pt x="2968518" y="4340671"/>
                  <a:pt x="2916209" y="4383739"/>
                  <a:pt x="2810235" y="4378288"/>
                </a:cubicBezTo>
                <a:cubicBezTo>
                  <a:pt x="2704261" y="4372837"/>
                  <a:pt x="2223698" y="4408748"/>
                  <a:pt x="1911496" y="4378288"/>
                </a:cubicBezTo>
                <a:cubicBezTo>
                  <a:pt x="1599294" y="4347828"/>
                  <a:pt x="1336702" y="4381312"/>
                  <a:pt x="1126777" y="4378288"/>
                </a:cubicBezTo>
                <a:cubicBezTo>
                  <a:pt x="916852" y="4375264"/>
                  <a:pt x="525699" y="4323781"/>
                  <a:pt x="0" y="4378288"/>
                </a:cubicBezTo>
                <a:cubicBezTo>
                  <a:pt x="-6189" y="4163325"/>
                  <a:pt x="-14174" y="4035426"/>
                  <a:pt x="0" y="3840384"/>
                </a:cubicBezTo>
                <a:cubicBezTo>
                  <a:pt x="14174" y="3645342"/>
                  <a:pt x="-15490" y="3584818"/>
                  <a:pt x="0" y="3346263"/>
                </a:cubicBezTo>
                <a:cubicBezTo>
                  <a:pt x="15490" y="3107708"/>
                  <a:pt x="-5933" y="2991104"/>
                  <a:pt x="0" y="2852142"/>
                </a:cubicBezTo>
                <a:cubicBezTo>
                  <a:pt x="5933" y="2713180"/>
                  <a:pt x="3127" y="2511380"/>
                  <a:pt x="0" y="2270455"/>
                </a:cubicBezTo>
                <a:cubicBezTo>
                  <a:pt x="-3127" y="2029530"/>
                  <a:pt x="-30724" y="1938130"/>
                  <a:pt x="0" y="1644985"/>
                </a:cubicBezTo>
                <a:cubicBezTo>
                  <a:pt x="30724" y="1351840"/>
                  <a:pt x="-29510" y="1296221"/>
                  <a:pt x="0" y="1019516"/>
                </a:cubicBezTo>
                <a:cubicBezTo>
                  <a:pt x="29510" y="742811"/>
                  <a:pt x="21670" y="346389"/>
                  <a:pt x="0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28575" cap="sq" cmpd="sng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I" sz="44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 </a:t>
            </a:r>
            <a:endParaRPr lang="sl-SI" sz="44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Quick </a:t>
            </a:r>
            <a:r>
              <a:rPr lang="en-GB" sz="6600" b="1" dirty="0">
                <a:latin typeface="GoodHeadlinePro-Bold" panose="020B0804020101020102" pitchFamily="34" charset="0"/>
              </a:rPr>
              <a:t>SQL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53DF08C0-6DEE-D478-49B7-B80E347552B8}"/>
              </a:ext>
            </a:extLst>
          </p:cNvPr>
          <p:cNvSpPr/>
          <p:nvPr/>
        </p:nvSpPr>
        <p:spPr>
          <a:xfrm>
            <a:off x="1356441" y="2374199"/>
            <a:ext cx="3204179" cy="76326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B75DB77C-F29C-5EA2-B6AB-6E6F712E9E39}"/>
              </a:ext>
            </a:extLst>
          </p:cNvPr>
          <p:cNvSpPr/>
          <p:nvPr/>
        </p:nvSpPr>
        <p:spPr>
          <a:xfrm>
            <a:off x="1356441" y="3706892"/>
            <a:ext cx="3204179" cy="76326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cxnSp>
        <p:nvCxnSpPr>
          <p:cNvPr id="9" name="Raven povezovalnik 8">
            <a:extLst>
              <a:ext uri="{FF2B5EF4-FFF2-40B4-BE49-F238E27FC236}">
                <a16:creationId xmlns:a16="http://schemas.microsoft.com/office/drawing/2014/main" id="{C8D72470-28E5-85BA-7A0D-6765CD74E226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2958531" y="3137459"/>
            <a:ext cx="0" cy="569433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ovezovalnik 9">
            <a:extLst>
              <a:ext uri="{FF2B5EF4-FFF2-40B4-BE49-F238E27FC236}">
                <a16:creationId xmlns:a16="http://schemas.microsoft.com/office/drawing/2014/main" id="{6D3C5A58-A8B1-875F-3507-06C52D3ACE8E}"/>
              </a:ext>
            </a:extLst>
          </p:cNvPr>
          <p:cNvCxnSpPr>
            <a:cxnSpLocks/>
          </p:cNvCxnSpPr>
          <p:nvPr/>
        </p:nvCxnSpPr>
        <p:spPr>
          <a:xfrm flipH="1">
            <a:off x="2769606" y="3502102"/>
            <a:ext cx="188924" cy="20479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ovezovalnik 11">
            <a:extLst>
              <a:ext uri="{FF2B5EF4-FFF2-40B4-BE49-F238E27FC236}">
                <a16:creationId xmlns:a16="http://schemas.microsoft.com/office/drawing/2014/main" id="{68AA76B2-96AF-C9F0-A766-6877E11A887D}"/>
              </a:ext>
            </a:extLst>
          </p:cNvPr>
          <p:cNvCxnSpPr>
            <a:cxnSpLocks/>
          </p:cNvCxnSpPr>
          <p:nvPr/>
        </p:nvCxnSpPr>
        <p:spPr>
          <a:xfrm flipH="1" flipV="1">
            <a:off x="2958530" y="3502102"/>
            <a:ext cx="188927" cy="20479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avokotnik 17">
            <a:extLst>
              <a:ext uri="{FF2B5EF4-FFF2-40B4-BE49-F238E27FC236}">
                <a16:creationId xmlns:a16="http://schemas.microsoft.com/office/drawing/2014/main" id="{858B64F7-5EB7-EEED-5790-7B4A9A79A524}"/>
              </a:ext>
            </a:extLst>
          </p:cNvPr>
          <p:cNvSpPr/>
          <p:nvPr/>
        </p:nvSpPr>
        <p:spPr>
          <a:xfrm>
            <a:off x="1356441" y="5039585"/>
            <a:ext cx="3204179" cy="76326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cxnSp>
        <p:nvCxnSpPr>
          <p:cNvPr id="19" name="Raven povezovalnik 18">
            <a:extLst>
              <a:ext uri="{FF2B5EF4-FFF2-40B4-BE49-F238E27FC236}">
                <a16:creationId xmlns:a16="http://schemas.microsoft.com/office/drawing/2014/main" id="{2C3D3B2A-4B6E-FCD4-0084-D52048709C67}"/>
              </a:ext>
            </a:extLst>
          </p:cNvPr>
          <p:cNvCxnSpPr>
            <a:endCxn id="18" idx="0"/>
          </p:cNvCxnSpPr>
          <p:nvPr/>
        </p:nvCxnSpPr>
        <p:spPr>
          <a:xfrm>
            <a:off x="2958531" y="4470152"/>
            <a:ext cx="0" cy="569433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en povezovalnik 19">
            <a:extLst>
              <a:ext uri="{FF2B5EF4-FFF2-40B4-BE49-F238E27FC236}">
                <a16:creationId xmlns:a16="http://schemas.microsoft.com/office/drawing/2014/main" id="{A04B1CD0-BA42-4A74-C6E8-DCD3A5E1D733}"/>
              </a:ext>
            </a:extLst>
          </p:cNvPr>
          <p:cNvCxnSpPr>
            <a:cxnSpLocks/>
          </p:cNvCxnSpPr>
          <p:nvPr/>
        </p:nvCxnSpPr>
        <p:spPr>
          <a:xfrm flipH="1">
            <a:off x="2769606" y="4834795"/>
            <a:ext cx="188924" cy="20479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povezovalnik 20">
            <a:extLst>
              <a:ext uri="{FF2B5EF4-FFF2-40B4-BE49-F238E27FC236}">
                <a16:creationId xmlns:a16="http://schemas.microsoft.com/office/drawing/2014/main" id="{CB353889-610F-197D-0CF9-A9BCE786C6E0}"/>
              </a:ext>
            </a:extLst>
          </p:cNvPr>
          <p:cNvCxnSpPr>
            <a:cxnSpLocks/>
          </p:cNvCxnSpPr>
          <p:nvPr/>
        </p:nvCxnSpPr>
        <p:spPr>
          <a:xfrm flipH="1" flipV="1">
            <a:off x="2958530" y="4834795"/>
            <a:ext cx="188927" cy="20479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lika 7">
            <a:extLst>
              <a:ext uri="{FF2B5EF4-FFF2-40B4-BE49-F238E27FC236}">
                <a16:creationId xmlns:a16="http://schemas.microsoft.com/office/drawing/2014/main" id="{6776F21E-2484-9169-7C92-9EC7F9F1B6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3107" y="2229710"/>
            <a:ext cx="3843778" cy="3754684"/>
          </a:xfrm>
          <a:custGeom>
            <a:avLst/>
            <a:gdLst>
              <a:gd name="connsiteX0" fmla="*/ 0 w 3843778"/>
              <a:gd name="connsiteY0" fmla="*/ 0 h 3754684"/>
              <a:gd name="connsiteX1" fmla="*/ 640630 w 3843778"/>
              <a:gd name="connsiteY1" fmla="*/ 0 h 3754684"/>
              <a:gd name="connsiteX2" fmla="*/ 1358135 w 3843778"/>
              <a:gd name="connsiteY2" fmla="*/ 0 h 3754684"/>
              <a:gd name="connsiteX3" fmla="*/ 2037202 w 3843778"/>
              <a:gd name="connsiteY3" fmla="*/ 0 h 3754684"/>
              <a:gd name="connsiteX4" fmla="*/ 2639394 w 3843778"/>
              <a:gd name="connsiteY4" fmla="*/ 0 h 3754684"/>
              <a:gd name="connsiteX5" fmla="*/ 3241586 w 3843778"/>
              <a:gd name="connsiteY5" fmla="*/ 0 h 3754684"/>
              <a:gd name="connsiteX6" fmla="*/ 3843778 w 3843778"/>
              <a:gd name="connsiteY6" fmla="*/ 0 h 3754684"/>
              <a:gd name="connsiteX7" fmla="*/ 3843778 w 3843778"/>
              <a:gd name="connsiteY7" fmla="*/ 513140 h 3754684"/>
              <a:gd name="connsiteX8" fmla="*/ 3843778 w 3843778"/>
              <a:gd name="connsiteY8" fmla="*/ 1026280 h 3754684"/>
              <a:gd name="connsiteX9" fmla="*/ 3843778 w 3843778"/>
              <a:gd name="connsiteY9" fmla="*/ 1539420 h 3754684"/>
              <a:gd name="connsiteX10" fmla="*/ 3843778 w 3843778"/>
              <a:gd name="connsiteY10" fmla="*/ 2052561 h 3754684"/>
              <a:gd name="connsiteX11" fmla="*/ 3843778 w 3843778"/>
              <a:gd name="connsiteY11" fmla="*/ 2640794 h 3754684"/>
              <a:gd name="connsiteX12" fmla="*/ 3843778 w 3843778"/>
              <a:gd name="connsiteY12" fmla="*/ 3754684 h 3754684"/>
              <a:gd name="connsiteX13" fmla="*/ 3280024 w 3843778"/>
              <a:gd name="connsiteY13" fmla="*/ 3754684 h 3754684"/>
              <a:gd name="connsiteX14" fmla="*/ 2562519 w 3843778"/>
              <a:gd name="connsiteY14" fmla="*/ 3754684 h 3754684"/>
              <a:gd name="connsiteX15" fmla="*/ 1998765 w 3843778"/>
              <a:gd name="connsiteY15" fmla="*/ 3754684 h 3754684"/>
              <a:gd name="connsiteX16" fmla="*/ 1319697 w 3843778"/>
              <a:gd name="connsiteY16" fmla="*/ 3754684 h 3754684"/>
              <a:gd name="connsiteX17" fmla="*/ 794381 w 3843778"/>
              <a:gd name="connsiteY17" fmla="*/ 3754684 h 3754684"/>
              <a:gd name="connsiteX18" fmla="*/ 0 w 3843778"/>
              <a:gd name="connsiteY18" fmla="*/ 3754684 h 3754684"/>
              <a:gd name="connsiteX19" fmla="*/ 0 w 3843778"/>
              <a:gd name="connsiteY19" fmla="*/ 3091356 h 3754684"/>
              <a:gd name="connsiteX20" fmla="*/ 0 w 3843778"/>
              <a:gd name="connsiteY20" fmla="*/ 2465576 h 3754684"/>
              <a:gd name="connsiteX21" fmla="*/ 0 w 3843778"/>
              <a:gd name="connsiteY21" fmla="*/ 1839795 h 3754684"/>
              <a:gd name="connsiteX22" fmla="*/ 0 w 3843778"/>
              <a:gd name="connsiteY22" fmla="*/ 1251561 h 3754684"/>
              <a:gd name="connsiteX23" fmla="*/ 0 w 3843778"/>
              <a:gd name="connsiteY23" fmla="*/ 700874 h 3754684"/>
              <a:gd name="connsiteX24" fmla="*/ 0 w 3843778"/>
              <a:gd name="connsiteY24" fmla="*/ 0 h 375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843778" h="3754684" fill="none" extrusionOk="0">
                <a:moveTo>
                  <a:pt x="0" y="0"/>
                </a:moveTo>
                <a:cubicBezTo>
                  <a:pt x="303544" y="26045"/>
                  <a:pt x="388529" y="-24851"/>
                  <a:pt x="640630" y="0"/>
                </a:cubicBezTo>
                <a:cubicBezTo>
                  <a:pt x="892731" y="24851"/>
                  <a:pt x="1059273" y="-26972"/>
                  <a:pt x="1358135" y="0"/>
                </a:cubicBezTo>
                <a:cubicBezTo>
                  <a:pt x="1656998" y="26972"/>
                  <a:pt x="1831439" y="-22446"/>
                  <a:pt x="2037202" y="0"/>
                </a:cubicBezTo>
                <a:cubicBezTo>
                  <a:pt x="2242965" y="22446"/>
                  <a:pt x="2518142" y="14658"/>
                  <a:pt x="2639394" y="0"/>
                </a:cubicBezTo>
                <a:cubicBezTo>
                  <a:pt x="2760646" y="-14658"/>
                  <a:pt x="3082433" y="-25351"/>
                  <a:pt x="3241586" y="0"/>
                </a:cubicBezTo>
                <a:cubicBezTo>
                  <a:pt x="3400739" y="25351"/>
                  <a:pt x="3682071" y="-12501"/>
                  <a:pt x="3843778" y="0"/>
                </a:cubicBezTo>
                <a:cubicBezTo>
                  <a:pt x="3836399" y="250585"/>
                  <a:pt x="3824063" y="298829"/>
                  <a:pt x="3843778" y="513140"/>
                </a:cubicBezTo>
                <a:cubicBezTo>
                  <a:pt x="3863493" y="727451"/>
                  <a:pt x="3844898" y="899873"/>
                  <a:pt x="3843778" y="1026280"/>
                </a:cubicBezTo>
                <a:cubicBezTo>
                  <a:pt x="3842658" y="1152687"/>
                  <a:pt x="3861446" y="1426675"/>
                  <a:pt x="3843778" y="1539420"/>
                </a:cubicBezTo>
                <a:cubicBezTo>
                  <a:pt x="3826110" y="1652165"/>
                  <a:pt x="3835986" y="1892515"/>
                  <a:pt x="3843778" y="2052561"/>
                </a:cubicBezTo>
                <a:cubicBezTo>
                  <a:pt x="3851570" y="2212607"/>
                  <a:pt x="3823222" y="2371773"/>
                  <a:pt x="3843778" y="2640794"/>
                </a:cubicBezTo>
                <a:cubicBezTo>
                  <a:pt x="3864334" y="2909815"/>
                  <a:pt x="3887175" y="3412397"/>
                  <a:pt x="3843778" y="3754684"/>
                </a:cubicBezTo>
                <a:cubicBezTo>
                  <a:pt x="3643760" y="3728270"/>
                  <a:pt x="3435681" y="3752950"/>
                  <a:pt x="3280024" y="3754684"/>
                </a:cubicBezTo>
                <a:cubicBezTo>
                  <a:pt x="3124367" y="3756418"/>
                  <a:pt x="2788051" y="3732942"/>
                  <a:pt x="2562519" y="3754684"/>
                </a:cubicBezTo>
                <a:cubicBezTo>
                  <a:pt x="2336987" y="3776426"/>
                  <a:pt x="2210014" y="3731431"/>
                  <a:pt x="1998765" y="3754684"/>
                </a:cubicBezTo>
                <a:cubicBezTo>
                  <a:pt x="1787516" y="3777937"/>
                  <a:pt x="1623500" y="3725981"/>
                  <a:pt x="1319697" y="3754684"/>
                </a:cubicBezTo>
                <a:cubicBezTo>
                  <a:pt x="1015894" y="3783387"/>
                  <a:pt x="1003414" y="3769996"/>
                  <a:pt x="794381" y="3754684"/>
                </a:cubicBezTo>
                <a:cubicBezTo>
                  <a:pt x="585348" y="3739372"/>
                  <a:pt x="327389" y="3773037"/>
                  <a:pt x="0" y="3754684"/>
                </a:cubicBezTo>
                <a:cubicBezTo>
                  <a:pt x="-20009" y="3489523"/>
                  <a:pt x="32875" y="3360435"/>
                  <a:pt x="0" y="3091356"/>
                </a:cubicBezTo>
                <a:cubicBezTo>
                  <a:pt x="-32875" y="2822277"/>
                  <a:pt x="-21941" y="2632495"/>
                  <a:pt x="0" y="2465576"/>
                </a:cubicBezTo>
                <a:cubicBezTo>
                  <a:pt x="21941" y="2298657"/>
                  <a:pt x="21133" y="1993956"/>
                  <a:pt x="0" y="1839795"/>
                </a:cubicBezTo>
                <a:cubicBezTo>
                  <a:pt x="-21133" y="1685634"/>
                  <a:pt x="-8710" y="1446691"/>
                  <a:pt x="0" y="1251561"/>
                </a:cubicBezTo>
                <a:cubicBezTo>
                  <a:pt x="8710" y="1056431"/>
                  <a:pt x="-4427" y="952958"/>
                  <a:pt x="0" y="700874"/>
                </a:cubicBezTo>
                <a:cubicBezTo>
                  <a:pt x="4427" y="448790"/>
                  <a:pt x="10180" y="292899"/>
                  <a:pt x="0" y="0"/>
                </a:cubicBezTo>
                <a:close/>
              </a:path>
              <a:path w="3843778" h="3754684" stroke="0" extrusionOk="0">
                <a:moveTo>
                  <a:pt x="0" y="0"/>
                </a:moveTo>
                <a:cubicBezTo>
                  <a:pt x="150995" y="-19086"/>
                  <a:pt x="428661" y="-14266"/>
                  <a:pt x="640630" y="0"/>
                </a:cubicBezTo>
                <a:cubicBezTo>
                  <a:pt x="852599" y="14266"/>
                  <a:pt x="1041494" y="-790"/>
                  <a:pt x="1204384" y="0"/>
                </a:cubicBezTo>
                <a:cubicBezTo>
                  <a:pt x="1367274" y="790"/>
                  <a:pt x="1714336" y="-26178"/>
                  <a:pt x="1921889" y="0"/>
                </a:cubicBezTo>
                <a:cubicBezTo>
                  <a:pt x="2129443" y="26178"/>
                  <a:pt x="2247367" y="16884"/>
                  <a:pt x="2485643" y="0"/>
                </a:cubicBezTo>
                <a:cubicBezTo>
                  <a:pt x="2723919" y="-16884"/>
                  <a:pt x="2910522" y="-17586"/>
                  <a:pt x="3164711" y="0"/>
                </a:cubicBezTo>
                <a:cubicBezTo>
                  <a:pt x="3418900" y="17586"/>
                  <a:pt x="3580278" y="-27"/>
                  <a:pt x="3843778" y="0"/>
                </a:cubicBezTo>
                <a:cubicBezTo>
                  <a:pt x="3872911" y="193427"/>
                  <a:pt x="3839363" y="348707"/>
                  <a:pt x="3843778" y="588234"/>
                </a:cubicBezTo>
                <a:cubicBezTo>
                  <a:pt x="3848193" y="827761"/>
                  <a:pt x="3838278" y="1037215"/>
                  <a:pt x="3843778" y="1289108"/>
                </a:cubicBezTo>
                <a:cubicBezTo>
                  <a:pt x="3849278" y="1541001"/>
                  <a:pt x="3817566" y="1656263"/>
                  <a:pt x="3843778" y="1877342"/>
                </a:cubicBezTo>
                <a:cubicBezTo>
                  <a:pt x="3869990" y="2098421"/>
                  <a:pt x="3836144" y="2249741"/>
                  <a:pt x="3843778" y="2465576"/>
                </a:cubicBezTo>
                <a:cubicBezTo>
                  <a:pt x="3851412" y="2681411"/>
                  <a:pt x="3817766" y="2920927"/>
                  <a:pt x="3843778" y="3128903"/>
                </a:cubicBezTo>
                <a:cubicBezTo>
                  <a:pt x="3869790" y="3336879"/>
                  <a:pt x="3842881" y="3528485"/>
                  <a:pt x="3843778" y="3754684"/>
                </a:cubicBezTo>
                <a:cubicBezTo>
                  <a:pt x="3614288" y="3745734"/>
                  <a:pt x="3385795" y="3782438"/>
                  <a:pt x="3241586" y="3754684"/>
                </a:cubicBezTo>
                <a:cubicBezTo>
                  <a:pt x="3097377" y="3726930"/>
                  <a:pt x="2939092" y="3745346"/>
                  <a:pt x="2716270" y="3754684"/>
                </a:cubicBezTo>
                <a:cubicBezTo>
                  <a:pt x="2493448" y="3764022"/>
                  <a:pt x="2263192" y="3766580"/>
                  <a:pt x="1998765" y="3754684"/>
                </a:cubicBezTo>
                <a:cubicBezTo>
                  <a:pt x="1734339" y="3742788"/>
                  <a:pt x="1625684" y="3753518"/>
                  <a:pt x="1396573" y="3754684"/>
                </a:cubicBezTo>
                <a:cubicBezTo>
                  <a:pt x="1167462" y="3755850"/>
                  <a:pt x="972330" y="3727553"/>
                  <a:pt x="794381" y="3754684"/>
                </a:cubicBezTo>
                <a:cubicBezTo>
                  <a:pt x="616432" y="3781815"/>
                  <a:pt x="351874" y="3772843"/>
                  <a:pt x="0" y="3754684"/>
                </a:cubicBezTo>
                <a:cubicBezTo>
                  <a:pt x="10774" y="3514536"/>
                  <a:pt x="15594" y="3393039"/>
                  <a:pt x="0" y="3241544"/>
                </a:cubicBezTo>
                <a:cubicBezTo>
                  <a:pt x="-15594" y="3090049"/>
                  <a:pt x="25307" y="2815628"/>
                  <a:pt x="0" y="2690857"/>
                </a:cubicBezTo>
                <a:cubicBezTo>
                  <a:pt x="-25307" y="2566086"/>
                  <a:pt x="-10602" y="2190737"/>
                  <a:pt x="0" y="1989983"/>
                </a:cubicBezTo>
                <a:cubicBezTo>
                  <a:pt x="10602" y="1789229"/>
                  <a:pt x="5156" y="1544467"/>
                  <a:pt x="0" y="1401749"/>
                </a:cubicBezTo>
                <a:cubicBezTo>
                  <a:pt x="-5156" y="1259031"/>
                  <a:pt x="12016" y="971266"/>
                  <a:pt x="0" y="775968"/>
                </a:cubicBezTo>
                <a:cubicBezTo>
                  <a:pt x="-12016" y="580670"/>
                  <a:pt x="866" y="206056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11" name="Puščica: dol 10">
            <a:extLst>
              <a:ext uri="{FF2B5EF4-FFF2-40B4-BE49-F238E27FC236}">
                <a16:creationId xmlns:a16="http://schemas.microsoft.com/office/drawing/2014/main" id="{67D31C70-E132-853E-BAD7-33C466CA849F}"/>
              </a:ext>
            </a:extLst>
          </p:cNvPr>
          <p:cNvSpPr/>
          <p:nvPr/>
        </p:nvSpPr>
        <p:spPr>
          <a:xfrm>
            <a:off x="699247" y="2893807"/>
            <a:ext cx="468269" cy="259259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307351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Quick </a:t>
            </a:r>
            <a:r>
              <a:rPr lang="en-GB" sz="6600" b="1" dirty="0">
                <a:latin typeface="GoodHeadlinePro-Bold" panose="020B0804020101020102" pitchFamily="34" charset="0"/>
              </a:rPr>
              <a:t>SQL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07CE2B99-8C17-6A8B-F8E4-3D36570D5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111" y="1449539"/>
            <a:ext cx="5553075" cy="5210175"/>
          </a:xfrm>
          <a:custGeom>
            <a:avLst/>
            <a:gdLst>
              <a:gd name="connsiteX0" fmla="*/ 0 w 5553075"/>
              <a:gd name="connsiteY0" fmla="*/ 0 h 5210175"/>
              <a:gd name="connsiteX1" fmla="*/ 749665 w 5553075"/>
              <a:gd name="connsiteY1" fmla="*/ 0 h 5210175"/>
              <a:gd name="connsiteX2" fmla="*/ 1332738 w 5553075"/>
              <a:gd name="connsiteY2" fmla="*/ 0 h 5210175"/>
              <a:gd name="connsiteX3" fmla="*/ 2026872 w 5553075"/>
              <a:gd name="connsiteY3" fmla="*/ 0 h 5210175"/>
              <a:gd name="connsiteX4" fmla="*/ 2832068 w 5553075"/>
              <a:gd name="connsiteY4" fmla="*/ 0 h 5210175"/>
              <a:gd name="connsiteX5" fmla="*/ 3359610 w 5553075"/>
              <a:gd name="connsiteY5" fmla="*/ 0 h 5210175"/>
              <a:gd name="connsiteX6" fmla="*/ 3998214 w 5553075"/>
              <a:gd name="connsiteY6" fmla="*/ 0 h 5210175"/>
              <a:gd name="connsiteX7" fmla="*/ 4636818 w 5553075"/>
              <a:gd name="connsiteY7" fmla="*/ 0 h 5210175"/>
              <a:gd name="connsiteX8" fmla="*/ 5553075 w 5553075"/>
              <a:gd name="connsiteY8" fmla="*/ 0 h 5210175"/>
              <a:gd name="connsiteX9" fmla="*/ 5553075 w 5553075"/>
              <a:gd name="connsiteY9" fmla="*/ 651272 h 5210175"/>
              <a:gd name="connsiteX10" fmla="*/ 5553075 w 5553075"/>
              <a:gd name="connsiteY10" fmla="*/ 1354646 h 5210175"/>
              <a:gd name="connsiteX11" fmla="*/ 5553075 w 5553075"/>
              <a:gd name="connsiteY11" fmla="*/ 1953816 h 5210175"/>
              <a:gd name="connsiteX12" fmla="*/ 5553075 w 5553075"/>
              <a:gd name="connsiteY12" fmla="*/ 2500884 h 5210175"/>
              <a:gd name="connsiteX13" fmla="*/ 5553075 w 5553075"/>
              <a:gd name="connsiteY13" fmla="*/ 3204258 h 5210175"/>
              <a:gd name="connsiteX14" fmla="*/ 5553075 w 5553075"/>
              <a:gd name="connsiteY14" fmla="*/ 3907631 h 5210175"/>
              <a:gd name="connsiteX15" fmla="*/ 5553075 w 5553075"/>
              <a:gd name="connsiteY15" fmla="*/ 4454700 h 5210175"/>
              <a:gd name="connsiteX16" fmla="*/ 5553075 w 5553075"/>
              <a:gd name="connsiteY16" fmla="*/ 5210175 h 5210175"/>
              <a:gd name="connsiteX17" fmla="*/ 4747879 w 5553075"/>
              <a:gd name="connsiteY17" fmla="*/ 5210175 h 5210175"/>
              <a:gd name="connsiteX18" fmla="*/ 3942683 w 5553075"/>
              <a:gd name="connsiteY18" fmla="*/ 5210175 h 5210175"/>
              <a:gd name="connsiteX19" fmla="*/ 3137487 w 5553075"/>
              <a:gd name="connsiteY19" fmla="*/ 5210175 h 5210175"/>
              <a:gd name="connsiteX20" fmla="*/ 2498884 w 5553075"/>
              <a:gd name="connsiteY20" fmla="*/ 5210175 h 5210175"/>
              <a:gd name="connsiteX21" fmla="*/ 1971342 w 5553075"/>
              <a:gd name="connsiteY21" fmla="*/ 5210175 h 5210175"/>
              <a:gd name="connsiteX22" fmla="*/ 1277207 w 5553075"/>
              <a:gd name="connsiteY22" fmla="*/ 5210175 h 5210175"/>
              <a:gd name="connsiteX23" fmla="*/ 0 w 5553075"/>
              <a:gd name="connsiteY23" fmla="*/ 5210175 h 5210175"/>
              <a:gd name="connsiteX24" fmla="*/ 0 w 5553075"/>
              <a:gd name="connsiteY24" fmla="*/ 4506801 h 5210175"/>
              <a:gd name="connsiteX25" fmla="*/ 0 w 5553075"/>
              <a:gd name="connsiteY25" fmla="*/ 4011835 h 5210175"/>
              <a:gd name="connsiteX26" fmla="*/ 0 w 5553075"/>
              <a:gd name="connsiteY26" fmla="*/ 3360563 h 5210175"/>
              <a:gd name="connsiteX27" fmla="*/ 0 w 5553075"/>
              <a:gd name="connsiteY27" fmla="*/ 2709291 h 5210175"/>
              <a:gd name="connsiteX28" fmla="*/ 0 w 5553075"/>
              <a:gd name="connsiteY28" fmla="*/ 2162223 h 5210175"/>
              <a:gd name="connsiteX29" fmla="*/ 0 w 5553075"/>
              <a:gd name="connsiteY29" fmla="*/ 1458849 h 5210175"/>
              <a:gd name="connsiteX30" fmla="*/ 0 w 5553075"/>
              <a:gd name="connsiteY30" fmla="*/ 859679 h 5210175"/>
              <a:gd name="connsiteX31" fmla="*/ 0 w 5553075"/>
              <a:gd name="connsiteY31" fmla="*/ 0 h 521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553075" h="5210175" fill="none" extrusionOk="0">
                <a:moveTo>
                  <a:pt x="0" y="0"/>
                </a:moveTo>
                <a:cubicBezTo>
                  <a:pt x="315338" y="7881"/>
                  <a:pt x="521385" y="12601"/>
                  <a:pt x="749665" y="0"/>
                </a:cubicBezTo>
                <a:cubicBezTo>
                  <a:pt x="977945" y="-12601"/>
                  <a:pt x="1166247" y="-16579"/>
                  <a:pt x="1332738" y="0"/>
                </a:cubicBezTo>
                <a:cubicBezTo>
                  <a:pt x="1499229" y="16579"/>
                  <a:pt x="1771691" y="20021"/>
                  <a:pt x="2026872" y="0"/>
                </a:cubicBezTo>
                <a:cubicBezTo>
                  <a:pt x="2282053" y="-20021"/>
                  <a:pt x="2654284" y="-31217"/>
                  <a:pt x="2832068" y="0"/>
                </a:cubicBezTo>
                <a:cubicBezTo>
                  <a:pt x="3009852" y="31217"/>
                  <a:pt x="3248834" y="18712"/>
                  <a:pt x="3359610" y="0"/>
                </a:cubicBezTo>
                <a:cubicBezTo>
                  <a:pt x="3470386" y="-18712"/>
                  <a:pt x="3837137" y="1093"/>
                  <a:pt x="3998214" y="0"/>
                </a:cubicBezTo>
                <a:cubicBezTo>
                  <a:pt x="4159291" y="-1093"/>
                  <a:pt x="4418675" y="6830"/>
                  <a:pt x="4636818" y="0"/>
                </a:cubicBezTo>
                <a:cubicBezTo>
                  <a:pt x="4854961" y="-6830"/>
                  <a:pt x="5222568" y="-40410"/>
                  <a:pt x="5553075" y="0"/>
                </a:cubicBezTo>
                <a:cubicBezTo>
                  <a:pt x="5560739" y="308507"/>
                  <a:pt x="5520745" y="403165"/>
                  <a:pt x="5553075" y="651272"/>
                </a:cubicBezTo>
                <a:cubicBezTo>
                  <a:pt x="5585405" y="899379"/>
                  <a:pt x="5561580" y="1176976"/>
                  <a:pt x="5553075" y="1354646"/>
                </a:cubicBezTo>
                <a:cubicBezTo>
                  <a:pt x="5544570" y="1532316"/>
                  <a:pt x="5580123" y="1660971"/>
                  <a:pt x="5553075" y="1953816"/>
                </a:cubicBezTo>
                <a:cubicBezTo>
                  <a:pt x="5526028" y="2246661"/>
                  <a:pt x="5545020" y="2270834"/>
                  <a:pt x="5553075" y="2500884"/>
                </a:cubicBezTo>
                <a:cubicBezTo>
                  <a:pt x="5561130" y="2730934"/>
                  <a:pt x="5578611" y="2900566"/>
                  <a:pt x="5553075" y="3204258"/>
                </a:cubicBezTo>
                <a:cubicBezTo>
                  <a:pt x="5527539" y="3507950"/>
                  <a:pt x="5535350" y="3594659"/>
                  <a:pt x="5553075" y="3907631"/>
                </a:cubicBezTo>
                <a:cubicBezTo>
                  <a:pt x="5570800" y="4220603"/>
                  <a:pt x="5575170" y="4331335"/>
                  <a:pt x="5553075" y="4454700"/>
                </a:cubicBezTo>
                <a:cubicBezTo>
                  <a:pt x="5530980" y="4578065"/>
                  <a:pt x="5586422" y="4893971"/>
                  <a:pt x="5553075" y="5210175"/>
                </a:cubicBezTo>
                <a:cubicBezTo>
                  <a:pt x="5324249" y="5186815"/>
                  <a:pt x="4992359" y="5233467"/>
                  <a:pt x="4747879" y="5210175"/>
                </a:cubicBezTo>
                <a:cubicBezTo>
                  <a:pt x="4503399" y="5186883"/>
                  <a:pt x="4281531" y="5186320"/>
                  <a:pt x="3942683" y="5210175"/>
                </a:cubicBezTo>
                <a:cubicBezTo>
                  <a:pt x="3603835" y="5234030"/>
                  <a:pt x="3459094" y="5246713"/>
                  <a:pt x="3137487" y="5210175"/>
                </a:cubicBezTo>
                <a:cubicBezTo>
                  <a:pt x="2815880" y="5173637"/>
                  <a:pt x="2755119" y="5201423"/>
                  <a:pt x="2498884" y="5210175"/>
                </a:cubicBezTo>
                <a:cubicBezTo>
                  <a:pt x="2242649" y="5218927"/>
                  <a:pt x="2192949" y="5214704"/>
                  <a:pt x="1971342" y="5210175"/>
                </a:cubicBezTo>
                <a:cubicBezTo>
                  <a:pt x="1749735" y="5205646"/>
                  <a:pt x="1598133" y="5202821"/>
                  <a:pt x="1277207" y="5210175"/>
                </a:cubicBezTo>
                <a:cubicBezTo>
                  <a:pt x="956282" y="5217529"/>
                  <a:pt x="532090" y="5203877"/>
                  <a:pt x="0" y="5210175"/>
                </a:cubicBezTo>
                <a:cubicBezTo>
                  <a:pt x="18292" y="5019431"/>
                  <a:pt x="-16692" y="4763554"/>
                  <a:pt x="0" y="4506801"/>
                </a:cubicBezTo>
                <a:cubicBezTo>
                  <a:pt x="16692" y="4250048"/>
                  <a:pt x="-15010" y="4212780"/>
                  <a:pt x="0" y="4011835"/>
                </a:cubicBezTo>
                <a:cubicBezTo>
                  <a:pt x="15010" y="3810890"/>
                  <a:pt x="-7834" y="3541633"/>
                  <a:pt x="0" y="3360563"/>
                </a:cubicBezTo>
                <a:cubicBezTo>
                  <a:pt x="7834" y="3179493"/>
                  <a:pt x="-30711" y="2858586"/>
                  <a:pt x="0" y="2709291"/>
                </a:cubicBezTo>
                <a:cubicBezTo>
                  <a:pt x="30711" y="2559996"/>
                  <a:pt x="-4975" y="2311564"/>
                  <a:pt x="0" y="2162223"/>
                </a:cubicBezTo>
                <a:cubicBezTo>
                  <a:pt x="4975" y="2012882"/>
                  <a:pt x="28117" y="1657973"/>
                  <a:pt x="0" y="1458849"/>
                </a:cubicBezTo>
                <a:cubicBezTo>
                  <a:pt x="-28117" y="1259725"/>
                  <a:pt x="2453" y="1109225"/>
                  <a:pt x="0" y="859679"/>
                </a:cubicBezTo>
                <a:cubicBezTo>
                  <a:pt x="-2453" y="610133"/>
                  <a:pt x="30665" y="210167"/>
                  <a:pt x="0" y="0"/>
                </a:cubicBezTo>
                <a:close/>
              </a:path>
              <a:path w="5553075" h="5210175" stroke="0" extrusionOk="0">
                <a:moveTo>
                  <a:pt x="0" y="0"/>
                </a:moveTo>
                <a:cubicBezTo>
                  <a:pt x="187914" y="-406"/>
                  <a:pt x="440179" y="7625"/>
                  <a:pt x="694134" y="0"/>
                </a:cubicBezTo>
                <a:cubicBezTo>
                  <a:pt x="948089" y="-7625"/>
                  <a:pt x="1049613" y="-21653"/>
                  <a:pt x="1277207" y="0"/>
                </a:cubicBezTo>
                <a:cubicBezTo>
                  <a:pt x="1504801" y="21653"/>
                  <a:pt x="1914384" y="5987"/>
                  <a:pt x="2082403" y="0"/>
                </a:cubicBezTo>
                <a:cubicBezTo>
                  <a:pt x="2250422" y="-5987"/>
                  <a:pt x="2419668" y="-15935"/>
                  <a:pt x="2665476" y="0"/>
                </a:cubicBezTo>
                <a:cubicBezTo>
                  <a:pt x="2911284" y="15935"/>
                  <a:pt x="3145376" y="421"/>
                  <a:pt x="3415141" y="0"/>
                </a:cubicBezTo>
                <a:cubicBezTo>
                  <a:pt x="3684907" y="-421"/>
                  <a:pt x="3910704" y="-22298"/>
                  <a:pt x="4164806" y="0"/>
                </a:cubicBezTo>
                <a:cubicBezTo>
                  <a:pt x="4418908" y="22298"/>
                  <a:pt x="4663805" y="-31301"/>
                  <a:pt x="4803410" y="0"/>
                </a:cubicBezTo>
                <a:cubicBezTo>
                  <a:pt x="4943015" y="31301"/>
                  <a:pt x="5209791" y="17671"/>
                  <a:pt x="5553075" y="0"/>
                </a:cubicBezTo>
                <a:cubicBezTo>
                  <a:pt x="5572507" y="149477"/>
                  <a:pt x="5574602" y="454729"/>
                  <a:pt x="5553075" y="599170"/>
                </a:cubicBezTo>
                <a:cubicBezTo>
                  <a:pt x="5531549" y="743611"/>
                  <a:pt x="5556868" y="990808"/>
                  <a:pt x="5553075" y="1198340"/>
                </a:cubicBezTo>
                <a:cubicBezTo>
                  <a:pt x="5549283" y="1405872"/>
                  <a:pt x="5535145" y="1718351"/>
                  <a:pt x="5553075" y="1901714"/>
                </a:cubicBezTo>
                <a:cubicBezTo>
                  <a:pt x="5571005" y="2085077"/>
                  <a:pt x="5578862" y="2217185"/>
                  <a:pt x="5553075" y="2448782"/>
                </a:cubicBezTo>
                <a:cubicBezTo>
                  <a:pt x="5527288" y="2680379"/>
                  <a:pt x="5576800" y="2767956"/>
                  <a:pt x="5553075" y="3047952"/>
                </a:cubicBezTo>
                <a:cubicBezTo>
                  <a:pt x="5529351" y="3327948"/>
                  <a:pt x="5551986" y="3412762"/>
                  <a:pt x="5553075" y="3751326"/>
                </a:cubicBezTo>
                <a:cubicBezTo>
                  <a:pt x="5554164" y="4089890"/>
                  <a:pt x="5550116" y="4231931"/>
                  <a:pt x="5553075" y="4506801"/>
                </a:cubicBezTo>
                <a:cubicBezTo>
                  <a:pt x="5556034" y="4781671"/>
                  <a:pt x="5536128" y="5057868"/>
                  <a:pt x="5553075" y="5210175"/>
                </a:cubicBezTo>
                <a:cubicBezTo>
                  <a:pt x="5425180" y="5193380"/>
                  <a:pt x="5167568" y="5188977"/>
                  <a:pt x="4914471" y="5210175"/>
                </a:cubicBezTo>
                <a:cubicBezTo>
                  <a:pt x="4661374" y="5231373"/>
                  <a:pt x="4514406" y="5182242"/>
                  <a:pt x="4275868" y="5210175"/>
                </a:cubicBezTo>
                <a:cubicBezTo>
                  <a:pt x="4037330" y="5238108"/>
                  <a:pt x="3986558" y="5215060"/>
                  <a:pt x="3748326" y="5210175"/>
                </a:cubicBezTo>
                <a:cubicBezTo>
                  <a:pt x="3510094" y="5205290"/>
                  <a:pt x="3193630" y="5192442"/>
                  <a:pt x="3054191" y="5210175"/>
                </a:cubicBezTo>
                <a:cubicBezTo>
                  <a:pt x="2914752" y="5227908"/>
                  <a:pt x="2670505" y="5221647"/>
                  <a:pt x="2415588" y="5210175"/>
                </a:cubicBezTo>
                <a:cubicBezTo>
                  <a:pt x="2160671" y="5198703"/>
                  <a:pt x="1861257" y="5236852"/>
                  <a:pt x="1610392" y="5210175"/>
                </a:cubicBezTo>
                <a:cubicBezTo>
                  <a:pt x="1359527" y="5183498"/>
                  <a:pt x="1227592" y="5216781"/>
                  <a:pt x="971788" y="5210175"/>
                </a:cubicBezTo>
                <a:cubicBezTo>
                  <a:pt x="715984" y="5203569"/>
                  <a:pt x="288244" y="5229124"/>
                  <a:pt x="0" y="5210175"/>
                </a:cubicBezTo>
                <a:cubicBezTo>
                  <a:pt x="15452" y="4925488"/>
                  <a:pt x="-10709" y="4875814"/>
                  <a:pt x="0" y="4558903"/>
                </a:cubicBezTo>
                <a:cubicBezTo>
                  <a:pt x="10709" y="4241992"/>
                  <a:pt x="-14485" y="4138365"/>
                  <a:pt x="0" y="3959733"/>
                </a:cubicBezTo>
                <a:cubicBezTo>
                  <a:pt x="14485" y="3781101"/>
                  <a:pt x="13851" y="3585891"/>
                  <a:pt x="0" y="3360563"/>
                </a:cubicBezTo>
                <a:cubicBezTo>
                  <a:pt x="-13851" y="3135235"/>
                  <a:pt x="-18484" y="2831783"/>
                  <a:pt x="0" y="2657189"/>
                </a:cubicBezTo>
                <a:cubicBezTo>
                  <a:pt x="18484" y="2482595"/>
                  <a:pt x="14062" y="2299273"/>
                  <a:pt x="0" y="2110121"/>
                </a:cubicBezTo>
                <a:cubicBezTo>
                  <a:pt x="-14062" y="1920969"/>
                  <a:pt x="-19708" y="1626485"/>
                  <a:pt x="0" y="1458849"/>
                </a:cubicBezTo>
                <a:cubicBezTo>
                  <a:pt x="19708" y="1291213"/>
                  <a:pt x="-22514" y="1060611"/>
                  <a:pt x="0" y="859679"/>
                </a:cubicBezTo>
                <a:cubicBezTo>
                  <a:pt x="22514" y="658747"/>
                  <a:pt x="30455" y="280225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22" name="Puščica: dol 21">
            <a:extLst>
              <a:ext uri="{FF2B5EF4-FFF2-40B4-BE49-F238E27FC236}">
                <a16:creationId xmlns:a16="http://schemas.microsoft.com/office/drawing/2014/main" id="{84424B4E-98F4-2A2B-56B5-4627CAF585A3}"/>
              </a:ext>
            </a:extLst>
          </p:cNvPr>
          <p:cNvSpPr/>
          <p:nvPr/>
        </p:nvSpPr>
        <p:spPr>
          <a:xfrm rot="4288904">
            <a:off x="4956138" y="1422134"/>
            <a:ext cx="468269" cy="646599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35169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C4DDA30-37DC-3B79-2A19-EEEE34313A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034" y="1281720"/>
            <a:ext cx="8292646" cy="5071588"/>
          </a:xfrm>
          <a:custGeom>
            <a:avLst/>
            <a:gdLst>
              <a:gd name="connsiteX0" fmla="*/ 0 w 8292646"/>
              <a:gd name="connsiteY0" fmla="*/ 0 h 5071588"/>
              <a:gd name="connsiteX1" fmla="*/ 856907 w 8292646"/>
              <a:gd name="connsiteY1" fmla="*/ 0 h 5071588"/>
              <a:gd name="connsiteX2" fmla="*/ 1547961 w 8292646"/>
              <a:gd name="connsiteY2" fmla="*/ 0 h 5071588"/>
              <a:gd name="connsiteX3" fmla="*/ 2321941 w 8292646"/>
              <a:gd name="connsiteY3" fmla="*/ 0 h 5071588"/>
              <a:gd name="connsiteX4" fmla="*/ 2930068 w 8292646"/>
              <a:gd name="connsiteY4" fmla="*/ 0 h 5071588"/>
              <a:gd name="connsiteX5" fmla="*/ 3538196 w 8292646"/>
              <a:gd name="connsiteY5" fmla="*/ 0 h 5071588"/>
              <a:gd name="connsiteX6" fmla="*/ 4063397 w 8292646"/>
              <a:gd name="connsiteY6" fmla="*/ 0 h 5071588"/>
              <a:gd name="connsiteX7" fmla="*/ 4754450 w 8292646"/>
              <a:gd name="connsiteY7" fmla="*/ 0 h 5071588"/>
              <a:gd name="connsiteX8" fmla="*/ 5445504 w 8292646"/>
              <a:gd name="connsiteY8" fmla="*/ 0 h 5071588"/>
              <a:gd name="connsiteX9" fmla="*/ 6053632 w 8292646"/>
              <a:gd name="connsiteY9" fmla="*/ 0 h 5071588"/>
              <a:gd name="connsiteX10" fmla="*/ 6578832 w 8292646"/>
              <a:gd name="connsiteY10" fmla="*/ 0 h 5071588"/>
              <a:gd name="connsiteX11" fmla="*/ 7104033 w 8292646"/>
              <a:gd name="connsiteY11" fmla="*/ 0 h 5071588"/>
              <a:gd name="connsiteX12" fmla="*/ 8292646 w 8292646"/>
              <a:gd name="connsiteY12" fmla="*/ 0 h 5071588"/>
              <a:gd name="connsiteX13" fmla="*/ 8292646 w 8292646"/>
              <a:gd name="connsiteY13" fmla="*/ 684664 h 5071588"/>
              <a:gd name="connsiteX14" fmla="*/ 8292646 w 8292646"/>
              <a:gd name="connsiteY14" fmla="*/ 1217181 h 5071588"/>
              <a:gd name="connsiteX15" fmla="*/ 8292646 w 8292646"/>
              <a:gd name="connsiteY15" fmla="*/ 1800414 h 5071588"/>
              <a:gd name="connsiteX16" fmla="*/ 8292646 w 8292646"/>
              <a:gd name="connsiteY16" fmla="*/ 2535794 h 5071588"/>
              <a:gd name="connsiteX17" fmla="*/ 8292646 w 8292646"/>
              <a:gd name="connsiteY17" fmla="*/ 3017595 h 5071588"/>
              <a:gd name="connsiteX18" fmla="*/ 8292646 w 8292646"/>
              <a:gd name="connsiteY18" fmla="*/ 3499396 h 5071588"/>
              <a:gd name="connsiteX19" fmla="*/ 8292646 w 8292646"/>
              <a:gd name="connsiteY19" fmla="*/ 4184060 h 5071588"/>
              <a:gd name="connsiteX20" fmla="*/ 8292646 w 8292646"/>
              <a:gd name="connsiteY20" fmla="*/ 5071588 h 5071588"/>
              <a:gd name="connsiteX21" fmla="*/ 7684519 w 8292646"/>
              <a:gd name="connsiteY21" fmla="*/ 5071588 h 5071588"/>
              <a:gd name="connsiteX22" fmla="*/ 7159318 w 8292646"/>
              <a:gd name="connsiteY22" fmla="*/ 5071588 h 5071588"/>
              <a:gd name="connsiteX23" fmla="*/ 6468264 w 8292646"/>
              <a:gd name="connsiteY23" fmla="*/ 5071588 h 5071588"/>
              <a:gd name="connsiteX24" fmla="*/ 5777210 w 8292646"/>
              <a:gd name="connsiteY24" fmla="*/ 5071588 h 5071588"/>
              <a:gd name="connsiteX25" fmla="*/ 5003230 w 8292646"/>
              <a:gd name="connsiteY25" fmla="*/ 5071588 h 5071588"/>
              <a:gd name="connsiteX26" fmla="*/ 4395102 w 8292646"/>
              <a:gd name="connsiteY26" fmla="*/ 5071588 h 5071588"/>
              <a:gd name="connsiteX27" fmla="*/ 3538196 w 8292646"/>
              <a:gd name="connsiteY27" fmla="*/ 5071588 h 5071588"/>
              <a:gd name="connsiteX28" fmla="*/ 2930068 w 8292646"/>
              <a:gd name="connsiteY28" fmla="*/ 5071588 h 5071588"/>
              <a:gd name="connsiteX29" fmla="*/ 2404867 w 8292646"/>
              <a:gd name="connsiteY29" fmla="*/ 5071588 h 5071588"/>
              <a:gd name="connsiteX30" fmla="*/ 1962593 w 8292646"/>
              <a:gd name="connsiteY30" fmla="*/ 5071588 h 5071588"/>
              <a:gd name="connsiteX31" fmla="*/ 1354466 w 8292646"/>
              <a:gd name="connsiteY31" fmla="*/ 5071588 h 5071588"/>
              <a:gd name="connsiteX32" fmla="*/ 0 w 8292646"/>
              <a:gd name="connsiteY32" fmla="*/ 5071588 h 5071588"/>
              <a:gd name="connsiteX33" fmla="*/ 0 w 8292646"/>
              <a:gd name="connsiteY33" fmla="*/ 4539071 h 5071588"/>
              <a:gd name="connsiteX34" fmla="*/ 0 w 8292646"/>
              <a:gd name="connsiteY34" fmla="*/ 4006555 h 5071588"/>
              <a:gd name="connsiteX35" fmla="*/ 0 w 8292646"/>
              <a:gd name="connsiteY35" fmla="*/ 3423322 h 5071588"/>
              <a:gd name="connsiteX36" fmla="*/ 0 w 8292646"/>
              <a:gd name="connsiteY36" fmla="*/ 2941521 h 5071588"/>
              <a:gd name="connsiteX37" fmla="*/ 0 w 8292646"/>
              <a:gd name="connsiteY37" fmla="*/ 2256857 h 5071588"/>
              <a:gd name="connsiteX38" fmla="*/ 0 w 8292646"/>
              <a:gd name="connsiteY38" fmla="*/ 1673624 h 5071588"/>
              <a:gd name="connsiteX39" fmla="*/ 0 w 8292646"/>
              <a:gd name="connsiteY39" fmla="*/ 938244 h 5071588"/>
              <a:gd name="connsiteX40" fmla="*/ 0 w 8292646"/>
              <a:gd name="connsiteY40" fmla="*/ 0 h 507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292646" h="5071588" fill="none" extrusionOk="0">
                <a:moveTo>
                  <a:pt x="0" y="0"/>
                </a:moveTo>
                <a:cubicBezTo>
                  <a:pt x="274446" y="2833"/>
                  <a:pt x="498421" y="-23282"/>
                  <a:pt x="856907" y="0"/>
                </a:cubicBezTo>
                <a:cubicBezTo>
                  <a:pt x="1215393" y="23282"/>
                  <a:pt x="1407363" y="-24635"/>
                  <a:pt x="1547961" y="0"/>
                </a:cubicBezTo>
                <a:cubicBezTo>
                  <a:pt x="1688559" y="24635"/>
                  <a:pt x="2145995" y="-36187"/>
                  <a:pt x="2321941" y="0"/>
                </a:cubicBezTo>
                <a:cubicBezTo>
                  <a:pt x="2497887" y="36187"/>
                  <a:pt x="2685241" y="29489"/>
                  <a:pt x="2930068" y="0"/>
                </a:cubicBezTo>
                <a:cubicBezTo>
                  <a:pt x="3174895" y="-29489"/>
                  <a:pt x="3271763" y="-13083"/>
                  <a:pt x="3538196" y="0"/>
                </a:cubicBezTo>
                <a:cubicBezTo>
                  <a:pt x="3804629" y="13083"/>
                  <a:pt x="3810097" y="2787"/>
                  <a:pt x="4063397" y="0"/>
                </a:cubicBezTo>
                <a:cubicBezTo>
                  <a:pt x="4316697" y="-2787"/>
                  <a:pt x="4482197" y="-14352"/>
                  <a:pt x="4754450" y="0"/>
                </a:cubicBezTo>
                <a:cubicBezTo>
                  <a:pt x="5026703" y="14352"/>
                  <a:pt x="5127624" y="4278"/>
                  <a:pt x="5445504" y="0"/>
                </a:cubicBezTo>
                <a:cubicBezTo>
                  <a:pt x="5763384" y="-4278"/>
                  <a:pt x="5929239" y="22979"/>
                  <a:pt x="6053632" y="0"/>
                </a:cubicBezTo>
                <a:cubicBezTo>
                  <a:pt x="6178025" y="-22979"/>
                  <a:pt x="6440083" y="-19639"/>
                  <a:pt x="6578832" y="0"/>
                </a:cubicBezTo>
                <a:cubicBezTo>
                  <a:pt x="6717581" y="19639"/>
                  <a:pt x="6860270" y="14861"/>
                  <a:pt x="7104033" y="0"/>
                </a:cubicBezTo>
                <a:cubicBezTo>
                  <a:pt x="7347796" y="-14861"/>
                  <a:pt x="7903972" y="51972"/>
                  <a:pt x="8292646" y="0"/>
                </a:cubicBezTo>
                <a:cubicBezTo>
                  <a:pt x="8305118" y="191108"/>
                  <a:pt x="8311171" y="474095"/>
                  <a:pt x="8292646" y="684664"/>
                </a:cubicBezTo>
                <a:cubicBezTo>
                  <a:pt x="8274121" y="895233"/>
                  <a:pt x="8310152" y="975525"/>
                  <a:pt x="8292646" y="1217181"/>
                </a:cubicBezTo>
                <a:cubicBezTo>
                  <a:pt x="8275140" y="1458837"/>
                  <a:pt x="8292218" y="1625703"/>
                  <a:pt x="8292646" y="1800414"/>
                </a:cubicBezTo>
                <a:cubicBezTo>
                  <a:pt x="8293074" y="1975125"/>
                  <a:pt x="8308314" y="2267125"/>
                  <a:pt x="8292646" y="2535794"/>
                </a:cubicBezTo>
                <a:cubicBezTo>
                  <a:pt x="8276978" y="2804463"/>
                  <a:pt x="8306335" y="2887410"/>
                  <a:pt x="8292646" y="3017595"/>
                </a:cubicBezTo>
                <a:cubicBezTo>
                  <a:pt x="8278957" y="3147780"/>
                  <a:pt x="8299795" y="3277241"/>
                  <a:pt x="8292646" y="3499396"/>
                </a:cubicBezTo>
                <a:cubicBezTo>
                  <a:pt x="8285497" y="3721551"/>
                  <a:pt x="8261127" y="3876458"/>
                  <a:pt x="8292646" y="4184060"/>
                </a:cubicBezTo>
                <a:cubicBezTo>
                  <a:pt x="8324165" y="4491662"/>
                  <a:pt x="8310615" y="4720702"/>
                  <a:pt x="8292646" y="5071588"/>
                </a:cubicBezTo>
                <a:cubicBezTo>
                  <a:pt x="8113245" y="5081502"/>
                  <a:pt x="7978928" y="5054271"/>
                  <a:pt x="7684519" y="5071588"/>
                </a:cubicBezTo>
                <a:cubicBezTo>
                  <a:pt x="7390110" y="5088905"/>
                  <a:pt x="7267281" y="5072669"/>
                  <a:pt x="7159318" y="5071588"/>
                </a:cubicBezTo>
                <a:cubicBezTo>
                  <a:pt x="7051355" y="5070507"/>
                  <a:pt x="6781456" y="5058470"/>
                  <a:pt x="6468264" y="5071588"/>
                </a:cubicBezTo>
                <a:cubicBezTo>
                  <a:pt x="6155072" y="5084706"/>
                  <a:pt x="5944151" y="5043325"/>
                  <a:pt x="5777210" y="5071588"/>
                </a:cubicBezTo>
                <a:cubicBezTo>
                  <a:pt x="5610269" y="5099851"/>
                  <a:pt x="5324842" y="5076972"/>
                  <a:pt x="5003230" y="5071588"/>
                </a:cubicBezTo>
                <a:cubicBezTo>
                  <a:pt x="4681618" y="5066204"/>
                  <a:pt x="4695771" y="5071181"/>
                  <a:pt x="4395102" y="5071588"/>
                </a:cubicBezTo>
                <a:cubicBezTo>
                  <a:pt x="4094433" y="5071995"/>
                  <a:pt x="3889857" y="5045139"/>
                  <a:pt x="3538196" y="5071588"/>
                </a:cubicBezTo>
                <a:cubicBezTo>
                  <a:pt x="3186535" y="5098037"/>
                  <a:pt x="3196194" y="5064180"/>
                  <a:pt x="2930068" y="5071588"/>
                </a:cubicBezTo>
                <a:cubicBezTo>
                  <a:pt x="2663942" y="5078996"/>
                  <a:pt x="2516633" y="5080828"/>
                  <a:pt x="2404867" y="5071588"/>
                </a:cubicBezTo>
                <a:cubicBezTo>
                  <a:pt x="2293101" y="5062348"/>
                  <a:pt x="2113809" y="5072933"/>
                  <a:pt x="1962593" y="5071588"/>
                </a:cubicBezTo>
                <a:cubicBezTo>
                  <a:pt x="1811377" y="5070243"/>
                  <a:pt x="1564247" y="5088504"/>
                  <a:pt x="1354466" y="5071588"/>
                </a:cubicBezTo>
                <a:cubicBezTo>
                  <a:pt x="1144685" y="5054672"/>
                  <a:pt x="604173" y="5118691"/>
                  <a:pt x="0" y="5071588"/>
                </a:cubicBezTo>
                <a:cubicBezTo>
                  <a:pt x="-5697" y="4821895"/>
                  <a:pt x="-9460" y="4664976"/>
                  <a:pt x="0" y="4539071"/>
                </a:cubicBezTo>
                <a:cubicBezTo>
                  <a:pt x="9460" y="4413166"/>
                  <a:pt x="2903" y="4174068"/>
                  <a:pt x="0" y="4006555"/>
                </a:cubicBezTo>
                <a:cubicBezTo>
                  <a:pt x="-2903" y="3839042"/>
                  <a:pt x="22432" y="3668355"/>
                  <a:pt x="0" y="3423322"/>
                </a:cubicBezTo>
                <a:cubicBezTo>
                  <a:pt x="-22432" y="3178289"/>
                  <a:pt x="13298" y="3111618"/>
                  <a:pt x="0" y="2941521"/>
                </a:cubicBezTo>
                <a:cubicBezTo>
                  <a:pt x="-13298" y="2771424"/>
                  <a:pt x="-28618" y="2570172"/>
                  <a:pt x="0" y="2256857"/>
                </a:cubicBezTo>
                <a:cubicBezTo>
                  <a:pt x="28618" y="1943542"/>
                  <a:pt x="174" y="1914835"/>
                  <a:pt x="0" y="1673624"/>
                </a:cubicBezTo>
                <a:cubicBezTo>
                  <a:pt x="-174" y="1432413"/>
                  <a:pt x="-12102" y="1135623"/>
                  <a:pt x="0" y="938244"/>
                </a:cubicBezTo>
                <a:cubicBezTo>
                  <a:pt x="12102" y="740865"/>
                  <a:pt x="43641" y="435153"/>
                  <a:pt x="0" y="0"/>
                </a:cubicBezTo>
                <a:close/>
              </a:path>
              <a:path w="8292646" h="5071588" stroke="0" extrusionOk="0">
                <a:moveTo>
                  <a:pt x="0" y="0"/>
                </a:moveTo>
                <a:cubicBezTo>
                  <a:pt x="192670" y="-26198"/>
                  <a:pt x="441013" y="-13966"/>
                  <a:pt x="691054" y="0"/>
                </a:cubicBezTo>
                <a:cubicBezTo>
                  <a:pt x="941095" y="13966"/>
                  <a:pt x="969095" y="-19735"/>
                  <a:pt x="1216255" y="0"/>
                </a:cubicBezTo>
                <a:cubicBezTo>
                  <a:pt x="1463415" y="19735"/>
                  <a:pt x="1681159" y="-39469"/>
                  <a:pt x="2073162" y="0"/>
                </a:cubicBezTo>
                <a:cubicBezTo>
                  <a:pt x="2465165" y="39469"/>
                  <a:pt x="2474577" y="-2012"/>
                  <a:pt x="2598362" y="0"/>
                </a:cubicBezTo>
                <a:cubicBezTo>
                  <a:pt x="2722147" y="2012"/>
                  <a:pt x="3016196" y="-9774"/>
                  <a:pt x="3372343" y="0"/>
                </a:cubicBezTo>
                <a:cubicBezTo>
                  <a:pt x="3728490" y="9774"/>
                  <a:pt x="3881995" y="16757"/>
                  <a:pt x="4146323" y="0"/>
                </a:cubicBezTo>
                <a:cubicBezTo>
                  <a:pt x="4410651" y="-16757"/>
                  <a:pt x="4495313" y="1124"/>
                  <a:pt x="4754450" y="0"/>
                </a:cubicBezTo>
                <a:cubicBezTo>
                  <a:pt x="5013587" y="-1124"/>
                  <a:pt x="5257126" y="-5852"/>
                  <a:pt x="5445504" y="0"/>
                </a:cubicBezTo>
                <a:cubicBezTo>
                  <a:pt x="5633882" y="5852"/>
                  <a:pt x="5907154" y="-7500"/>
                  <a:pt x="6053632" y="0"/>
                </a:cubicBezTo>
                <a:cubicBezTo>
                  <a:pt x="6200110" y="7500"/>
                  <a:pt x="6470858" y="30413"/>
                  <a:pt x="6827612" y="0"/>
                </a:cubicBezTo>
                <a:cubicBezTo>
                  <a:pt x="7184366" y="-30413"/>
                  <a:pt x="7127445" y="-6855"/>
                  <a:pt x="7352813" y="0"/>
                </a:cubicBezTo>
                <a:cubicBezTo>
                  <a:pt x="7578181" y="6855"/>
                  <a:pt x="8073287" y="-18551"/>
                  <a:pt x="8292646" y="0"/>
                </a:cubicBezTo>
                <a:cubicBezTo>
                  <a:pt x="8309750" y="179154"/>
                  <a:pt x="8296582" y="312816"/>
                  <a:pt x="8292646" y="481801"/>
                </a:cubicBezTo>
                <a:cubicBezTo>
                  <a:pt x="8288710" y="650786"/>
                  <a:pt x="8283438" y="824222"/>
                  <a:pt x="8292646" y="1166465"/>
                </a:cubicBezTo>
                <a:cubicBezTo>
                  <a:pt x="8301854" y="1508708"/>
                  <a:pt x="8269779" y="1588230"/>
                  <a:pt x="8292646" y="1901846"/>
                </a:cubicBezTo>
                <a:cubicBezTo>
                  <a:pt x="8315513" y="2215462"/>
                  <a:pt x="8290146" y="2301788"/>
                  <a:pt x="8292646" y="2434362"/>
                </a:cubicBezTo>
                <a:cubicBezTo>
                  <a:pt x="8295146" y="2566936"/>
                  <a:pt x="8273165" y="2842719"/>
                  <a:pt x="8292646" y="3017595"/>
                </a:cubicBezTo>
                <a:cubicBezTo>
                  <a:pt x="8312127" y="3192471"/>
                  <a:pt x="8277721" y="3258606"/>
                  <a:pt x="8292646" y="3499396"/>
                </a:cubicBezTo>
                <a:cubicBezTo>
                  <a:pt x="8307571" y="3740186"/>
                  <a:pt x="8321066" y="3905400"/>
                  <a:pt x="8292646" y="4133344"/>
                </a:cubicBezTo>
                <a:cubicBezTo>
                  <a:pt x="8264226" y="4361288"/>
                  <a:pt x="8296086" y="4801242"/>
                  <a:pt x="8292646" y="5071588"/>
                </a:cubicBezTo>
                <a:cubicBezTo>
                  <a:pt x="8053134" y="5054839"/>
                  <a:pt x="7903192" y="5065589"/>
                  <a:pt x="7601592" y="5071588"/>
                </a:cubicBezTo>
                <a:cubicBezTo>
                  <a:pt x="7299992" y="5077587"/>
                  <a:pt x="7081004" y="5106508"/>
                  <a:pt x="6744685" y="5071588"/>
                </a:cubicBezTo>
                <a:cubicBezTo>
                  <a:pt x="6408366" y="5036668"/>
                  <a:pt x="6433276" y="5075592"/>
                  <a:pt x="6136558" y="5071588"/>
                </a:cubicBezTo>
                <a:cubicBezTo>
                  <a:pt x="5839840" y="5067584"/>
                  <a:pt x="5756810" y="5090489"/>
                  <a:pt x="5528431" y="5071588"/>
                </a:cubicBezTo>
                <a:cubicBezTo>
                  <a:pt x="5300052" y="5052687"/>
                  <a:pt x="5098239" y="5077055"/>
                  <a:pt x="4837377" y="5071588"/>
                </a:cubicBezTo>
                <a:cubicBezTo>
                  <a:pt x="4576515" y="5066121"/>
                  <a:pt x="4540514" y="5091528"/>
                  <a:pt x="4395102" y="5071588"/>
                </a:cubicBezTo>
                <a:cubicBezTo>
                  <a:pt x="4249691" y="5051648"/>
                  <a:pt x="4007352" y="5082827"/>
                  <a:pt x="3704049" y="5071588"/>
                </a:cubicBezTo>
                <a:cubicBezTo>
                  <a:pt x="3400746" y="5060349"/>
                  <a:pt x="3113631" y="5104139"/>
                  <a:pt x="2847142" y="5071588"/>
                </a:cubicBezTo>
                <a:cubicBezTo>
                  <a:pt x="2580653" y="5039037"/>
                  <a:pt x="2490350" y="5052179"/>
                  <a:pt x="2156088" y="5071588"/>
                </a:cubicBezTo>
                <a:cubicBezTo>
                  <a:pt x="1821826" y="5090997"/>
                  <a:pt x="1823802" y="5068923"/>
                  <a:pt x="1547961" y="5071588"/>
                </a:cubicBezTo>
                <a:cubicBezTo>
                  <a:pt x="1272120" y="5074253"/>
                  <a:pt x="1043300" y="5074995"/>
                  <a:pt x="856907" y="5071588"/>
                </a:cubicBezTo>
                <a:cubicBezTo>
                  <a:pt x="670514" y="5068181"/>
                  <a:pt x="402305" y="5063994"/>
                  <a:pt x="0" y="5071588"/>
                </a:cubicBezTo>
                <a:cubicBezTo>
                  <a:pt x="8599" y="4867876"/>
                  <a:pt x="-16661" y="4781309"/>
                  <a:pt x="0" y="4589787"/>
                </a:cubicBezTo>
                <a:cubicBezTo>
                  <a:pt x="16661" y="4398265"/>
                  <a:pt x="-8336" y="4049226"/>
                  <a:pt x="0" y="3854407"/>
                </a:cubicBezTo>
                <a:cubicBezTo>
                  <a:pt x="8336" y="3659588"/>
                  <a:pt x="-33842" y="3475748"/>
                  <a:pt x="0" y="3119027"/>
                </a:cubicBezTo>
                <a:cubicBezTo>
                  <a:pt x="33842" y="2762306"/>
                  <a:pt x="31186" y="2637668"/>
                  <a:pt x="0" y="2485078"/>
                </a:cubicBezTo>
                <a:cubicBezTo>
                  <a:pt x="-31186" y="2332488"/>
                  <a:pt x="-26079" y="2017669"/>
                  <a:pt x="0" y="1749698"/>
                </a:cubicBezTo>
                <a:cubicBezTo>
                  <a:pt x="26079" y="1481727"/>
                  <a:pt x="-24653" y="1387377"/>
                  <a:pt x="0" y="1166465"/>
                </a:cubicBezTo>
                <a:cubicBezTo>
                  <a:pt x="24653" y="945553"/>
                  <a:pt x="21686" y="576834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2050" name="Picture 2" descr="Launching Oracle's COVID-19 Therapeutic app: The back story | ZDNET">
            <a:extLst>
              <a:ext uri="{FF2B5EF4-FFF2-40B4-BE49-F238E27FC236}">
                <a16:creationId xmlns:a16="http://schemas.microsoft.com/office/drawing/2014/main" id="{ADEEC445-0F92-F226-FAB4-2232A3F93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142" y="2249170"/>
            <a:ext cx="2211130" cy="449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značba mesta vsebine 2">
            <a:extLst>
              <a:ext uri="{FF2B5EF4-FFF2-40B4-BE49-F238E27FC236}">
                <a16:creationId xmlns:a16="http://schemas.microsoft.com/office/drawing/2014/main" id="{0891F97F-0ADF-2109-3714-363D85AE440A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Quick </a:t>
            </a:r>
            <a:r>
              <a:rPr lang="en-GB" sz="6600" b="1" dirty="0">
                <a:latin typeface="GoodHeadlinePro-Bold" panose="020B0804020101020102" pitchFamily="34" charset="0"/>
              </a:rPr>
              <a:t>SQL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487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BE3F3C7-F934-45AE-83FE-22682868A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3" y="1888621"/>
            <a:ext cx="11401908" cy="4378288"/>
          </a:xfrm>
          <a:custGeom>
            <a:avLst/>
            <a:gdLst>
              <a:gd name="connsiteX0" fmla="*/ 0 w 11401908"/>
              <a:gd name="connsiteY0" fmla="*/ 0 h 4378288"/>
              <a:gd name="connsiteX1" fmla="*/ 670700 w 11401908"/>
              <a:gd name="connsiteY1" fmla="*/ 0 h 4378288"/>
              <a:gd name="connsiteX2" fmla="*/ 1341401 w 11401908"/>
              <a:gd name="connsiteY2" fmla="*/ 0 h 4378288"/>
              <a:gd name="connsiteX3" fmla="*/ 2126120 w 11401908"/>
              <a:gd name="connsiteY3" fmla="*/ 0 h 4378288"/>
              <a:gd name="connsiteX4" fmla="*/ 2910840 w 11401908"/>
              <a:gd name="connsiteY4" fmla="*/ 0 h 4378288"/>
              <a:gd name="connsiteX5" fmla="*/ 3239483 w 11401908"/>
              <a:gd name="connsiteY5" fmla="*/ 0 h 4378288"/>
              <a:gd name="connsiteX6" fmla="*/ 3796165 w 11401908"/>
              <a:gd name="connsiteY6" fmla="*/ 0 h 4378288"/>
              <a:gd name="connsiteX7" fmla="*/ 4580884 w 11401908"/>
              <a:gd name="connsiteY7" fmla="*/ 0 h 4378288"/>
              <a:gd name="connsiteX8" fmla="*/ 5479623 w 11401908"/>
              <a:gd name="connsiteY8" fmla="*/ 0 h 4378288"/>
              <a:gd name="connsiteX9" fmla="*/ 6378361 w 11401908"/>
              <a:gd name="connsiteY9" fmla="*/ 0 h 4378288"/>
              <a:gd name="connsiteX10" fmla="*/ 6821024 w 11401908"/>
              <a:gd name="connsiteY10" fmla="*/ 0 h 4378288"/>
              <a:gd name="connsiteX11" fmla="*/ 7149667 w 11401908"/>
              <a:gd name="connsiteY11" fmla="*/ 0 h 4378288"/>
              <a:gd name="connsiteX12" fmla="*/ 7592329 w 11401908"/>
              <a:gd name="connsiteY12" fmla="*/ 0 h 4378288"/>
              <a:gd name="connsiteX13" fmla="*/ 8263030 w 11401908"/>
              <a:gd name="connsiteY13" fmla="*/ 0 h 4378288"/>
              <a:gd name="connsiteX14" fmla="*/ 8933730 w 11401908"/>
              <a:gd name="connsiteY14" fmla="*/ 0 h 4378288"/>
              <a:gd name="connsiteX15" fmla="*/ 9262373 w 11401908"/>
              <a:gd name="connsiteY15" fmla="*/ 0 h 4378288"/>
              <a:gd name="connsiteX16" fmla="*/ 9819055 w 11401908"/>
              <a:gd name="connsiteY16" fmla="*/ 0 h 4378288"/>
              <a:gd name="connsiteX17" fmla="*/ 10717794 w 11401908"/>
              <a:gd name="connsiteY17" fmla="*/ 0 h 4378288"/>
              <a:gd name="connsiteX18" fmla="*/ 11401908 w 11401908"/>
              <a:gd name="connsiteY18" fmla="*/ 0 h 4378288"/>
              <a:gd name="connsiteX19" fmla="*/ 11401908 w 11401908"/>
              <a:gd name="connsiteY19" fmla="*/ 537904 h 4378288"/>
              <a:gd name="connsiteX20" fmla="*/ 11401908 w 11401908"/>
              <a:gd name="connsiteY20" fmla="*/ 1032025 h 4378288"/>
              <a:gd name="connsiteX21" fmla="*/ 11401908 w 11401908"/>
              <a:gd name="connsiteY21" fmla="*/ 1526146 h 4378288"/>
              <a:gd name="connsiteX22" fmla="*/ 11401908 w 11401908"/>
              <a:gd name="connsiteY22" fmla="*/ 2195399 h 4378288"/>
              <a:gd name="connsiteX23" fmla="*/ 11401908 w 11401908"/>
              <a:gd name="connsiteY23" fmla="*/ 2777086 h 4378288"/>
              <a:gd name="connsiteX24" fmla="*/ 11401908 w 11401908"/>
              <a:gd name="connsiteY24" fmla="*/ 3446338 h 4378288"/>
              <a:gd name="connsiteX25" fmla="*/ 11401908 w 11401908"/>
              <a:gd name="connsiteY25" fmla="*/ 4378288 h 4378288"/>
              <a:gd name="connsiteX26" fmla="*/ 10617188 w 11401908"/>
              <a:gd name="connsiteY26" fmla="*/ 4378288 h 4378288"/>
              <a:gd name="connsiteX27" fmla="*/ 10174526 w 11401908"/>
              <a:gd name="connsiteY27" fmla="*/ 4378288 h 4378288"/>
              <a:gd name="connsiteX28" fmla="*/ 9731864 w 11401908"/>
              <a:gd name="connsiteY28" fmla="*/ 4378288 h 4378288"/>
              <a:gd name="connsiteX29" fmla="*/ 8833125 w 11401908"/>
              <a:gd name="connsiteY29" fmla="*/ 4378288 h 4378288"/>
              <a:gd name="connsiteX30" fmla="*/ 8162425 w 11401908"/>
              <a:gd name="connsiteY30" fmla="*/ 4378288 h 4378288"/>
              <a:gd name="connsiteX31" fmla="*/ 7833781 w 11401908"/>
              <a:gd name="connsiteY31" fmla="*/ 4378288 h 4378288"/>
              <a:gd name="connsiteX32" fmla="*/ 7391119 w 11401908"/>
              <a:gd name="connsiteY32" fmla="*/ 4378288 h 4378288"/>
              <a:gd name="connsiteX33" fmla="*/ 6606400 w 11401908"/>
              <a:gd name="connsiteY33" fmla="*/ 4378288 h 4378288"/>
              <a:gd name="connsiteX34" fmla="*/ 6163737 w 11401908"/>
              <a:gd name="connsiteY34" fmla="*/ 4378288 h 4378288"/>
              <a:gd name="connsiteX35" fmla="*/ 5379018 w 11401908"/>
              <a:gd name="connsiteY35" fmla="*/ 4378288 h 4378288"/>
              <a:gd name="connsiteX36" fmla="*/ 5050375 w 11401908"/>
              <a:gd name="connsiteY36" fmla="*/ 4378288 h 4378288"/>
              <a:gd name="connsiteX37" fmla="*/ 4379674 w 11401908"/>
              <a:gd name="connsiteY37" fmla="*/ 4378288 h 4378288"/>
              <a:gd name="connsiteX38" fmla="*/ 3822993 w 11401908"/>
              <a:gd name="connsiteY38" fmla="*/ 4378288 h 4378288"/>
              <a:gd name="connsiteX39" fmla="*/ 3152292 w 11401908"/>
              <a:gd name="connsiteY39" fmla="*/ 4378288 h 4378288"/>
              <a:gd name="connsiteX40" fmla="*/ 2481592 w 11401908"/>
              <a:gd name="connsiteY40" fmla="*/ 4378288 h 4378288"/>
              <a:gd name="connsiteX41" fmla="*/ 1810891 w 11401908"/>
              <a:gd name="connsiteY41" fmla="*/ 4378288 h 4378288"/>
              <a:gd name="connsiteX42" fmla="*/ 1026172 w 11401908"/>
              <a:gd name="connsiteY42" fmla="*/ 4378288 h 4378288"/>
              <a:gd name="connsiteX43" fmla="*/ 697528 w 11401908"/>
              <a:gd name="connsiteY43" fmla="*/ 4378288 h 4378288"/>
              <a:gd name="connsiteX44" fmla="*/ 0 w 11401908"/>
              <a:gd name="connsiteY44" fmla="*/ 4378288 h 4378288"/>
              <a:gd name="connsiteX45" fmla="*/ 0 w 11401908"/>
              <a:gd name="connsiteY45" fmla="*/ 3709035 h 4378288"/>
              <a:gd name="connsiteX46" fmla="*/ 0 w 11401908"/>
              <a:gd name="connsiteY46" fmla="*/ 3083566 h 4378288"/>
              <a:gd name="connsiteX47" fmla="*/ 0 w 11401908"/>
              <a:gd name="connsiteY47" fmla="*/ 2589445 h 4378288"/>
              <a:gd name="connsiteX48" fmla="*/ 0 w 11401908"/>
              <a:gd name="connsiteY48" fmla="*/ 2051541 h 4378288"/>
              <a:gd name="connsiteX49" fmla="*/ 0 w 11401908"/>
              <a:gd name="connsiteY49" fmla="*/ 1338505 h 4378288"/>
              <a:gd name="connsiteX50" fmla="*/ 0 w 11401908"/>
              <a:gd name="connsiteY50" fmla="*/ 844384 h 4378288"/>
              <a:gd name="connsiteX51" fmla="*/ 0 w 11401908"/>
              <a:gd name="connsiteY51" fmla="*/ 0 h 437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401908" h="4378288" fill="none" extrusionOk="0">
                <a:moveTo>
                  <a:pt x="0" y="0"/>
                </a:moveTo>
                <a:cubicBezTo>
                  <a:pt x="329849" y="-16421"/>
                  <a:pt x="491079" y="19942"/>
                  <a:pt x="670700" y="0"/>
                </a:cubicBezTo>
                <a:cubicBezTo>
                  <a:pt x="850321" y="-19942"/>
                  <a:pt x="1149481" y="-23283"/>
                  <a:pt x="1341401" y="0"/>
                </a:cubicBezTo>
                <a:cubicBezTo>
                  <a:pt x="1533321" y="23283"/>
                  <a:pt x="1844472" y="23785"/>
                  <a:pt x="2126120" y="0"/>
                </a:cubicBezTo>
                <a:cubicBezTo>
                  <a:pt x="2407768" y="-23785"/>
                  <a:pt x="2653592" y="-22613"/>
                  <a:pt x="2910840" y="0"/>
                </a:cubicBezTo>
                <a:cubicBezTo>
                  <a:pt x="3168088" y="22613"/>
                  <a:pt x="3143622" y="4271"/>
                  <a:pt x="3239483" y="0"/>
                </a:cubicBezTo>
                <a:cubicBezTo>
                  <a:pt x="3335344" y="-4271"/>
                  <a:pt x="3598779" y="1899"/>
                  <a:pt x="3796165" y="0"/>
                </a:cubicBezTo>
                <a:cubicBezTo>
                  <a:pt x="3993551" y="-1899"/>
                  <a:pt x="4290091" y="30967"/>
                  <a:pt x="4580884" y="0"/>
                </a:cubicBezTo>
                <a:cubicBezTo>
                  <a:pt x="4871677" y="-30967"/>
                  <a:pt x="5286789" y="44735"/>
                  <a:pt x="5479623" y="0"/>
                </a:cubicBezTo>
                <a:cubicBezTo>
                  <a:pt x="5672457" y="-44735"/>
                  <a:pt x="6098993" y="23964"/>
                  <a:pt x="6378361" y="0"/>
                </a:cubicBezTo>
                <a:cubicBezTo>
                  <a:pt x="6657729" y="-23964"/>
                  <a:pt x="6621351" y="-9008"/>
                  <a:pt x="6821024" y="0"/>
                </a:cubicBezTo>
                <a:cubicBezTo>
                  <a:pt x="7020697" y="9008"/>
                  <a:pt x="7018590" y="-10304"/>
                  <a:pt x="7149667" y="0"/>
                </a:cubicBezTo>
                <a:cubicBezTo>
                  <a:pt x="7280744" y="10304"/>
                  <a:pt x="7449113" y="-8319"/>
                  <a:pt x="7592329" y="0"/>
                </a:cubicBezTo>
                <a:cubicBezTo>
                  <a:pt x="7735545" y="8319"/>
                  <a:pt x="7991763" y="21108"/>
                  <a:pt x="8263030" y="0"/>
                </a:cubicBezTo>
                <a:cubicBezTo>
                  <a:pt x="8534297" y="-21108"/>
                  <a:pt x="8786429" y="-11509"/>
                  <a:pt x="8933730" y="0"/>
                </a:cubicBezTo>
                <a:cubicBezTo>
                  <a:pt x="9081031" y="11509"/>
                  <a:pt x="9145622" y="-15929"/>
                  <a:pt x="9262373" y="0"/>
                </a:cubicBezTo>
                <a:cubicBezTo>
                  <a:pt x="9379124" y="15929"/>
                  <a:pt x="9648803" y="-23692"/>
                  <a:pt x="9819055" y="0"/>
                </a:cubicBezTo>
                <a:cubicBezTo>
                  <a:pt x="9989307" y="23692"/>
                  <a:pt x="10366154" y="30393"/>
                  <a:pt x="10717794" y="0"/>
                </a:cubicBezTo>
                <a:cubicBezTo>
                  <a:pt x="11069434" y="-30393"/>
                  <a:pt x="11148365" y="28471"/>
                  <a:pt x="11401908" y="0"/>
                </a:cubicBezTo>
                <a:cubicBezTo>
                  <a:pt x="11412809" y="122299"/>
                  <a:pt x="11415402" y="347470"/>
                  <a:pt x="11401908" y="537904"/>
                </a:cubicBezTo>
                <a:cubicBezTo>
                  <a:pt x="11388414" y="728338"/>
                  <a:pt x="11419010" y="812855"/>
                  <a:pt x="11401908" y="1032025"/>
                </a:cubicBezTo>
                <a:cubicBezTo>
                  <a:pt x="11384806" y="1251195"/>
                  <a:pt x="11405712" y="1401273"/>
                  <a:pt x="11401908" y="1526146"/>
                </a:cubicBezTo>
                <a:cubicBezTo>
                  <a:pt x="11398104" y="1651019"/>
                  <a:pt x="11406000" y="1980436"/>
                  <a:pt x="11401908" y="2195399"/>
                </a:cubicBezTo>
                <a:cubicBezTo>
                  <a:pt x="11397816" y="2410362"/>
                  <a:pt x="11393733" y="2486732"/>
                  <a:pt x="11401908" y="2777086"/>
                </a:cubicBezTo>
                <a:cubicBezTo>
                  <a:pt x="11410083" y="3067440"/>
                  <a:pt x="11423791" y="3142222"/>
                  <a:pt x="11401908" y="3446338"/>
                </a:cubicBezTo>
                <a:cubicBezTo>
                  <a:pt x="11380025" y="3750454"/>
                  <a:pt x="11442874" y="4089325"/>
                  <a:pt x="11401908" y="4378288"/>
                </a:cubicBezTo>
                <a:cubicBezTo>
                  <a:pt x="11106173" y="4366509"/>
                  <a:pt x="10782846" y="4371469"/>
                  <a:pt x="10617188" y="4378288"/>
                </a:cubicBezTo>
                <a:cubicBezTo>
                  <a:pt x="10451530" y="4385107"/>
                  <a:pt x="10379520" y="4394834"/>
                  <a:pt x="10174526" y="4378288"/>
                </a:cubicBezTo>
                <a:cubicBezTo>
                  <a:pt x="9969532" y="4361742"/>
                  <a:pt x="9862432" y="4387464"/>
                  <a:pt x="9731864" y="4378288"/>
                </a:cubicBezTo>
                <a:cubicBezTo>
                  <a:pt x="9601296" y="4369112"/>
                  <a:pt x="9090206" y="4344298"/>
                  <a:pt x="8833125" y="4378288"/>
                </a:cubicBezTo>
                <a:cubicBezTo>
                  <a:pt x="8576044" y="4412278"/>
                  <a:pt x="8340143" y="4375199"/>
                  <a:pt x="8162425" y="4378288"/>
                </a:cubicBezTo>
                <a:cubicBezTo>
                  <a:pt x="7984707" y="4381377"/>
                  <a:pt x="7922364" y="4389020"/>
                  <a:pt x="7833781" y="4378288"/>
                </a:cubicBezTo>
                <a:cubicBezTo>
                  <a:pt x="7745198" y="4367556"/>
                  <a:pt x="7590204" y="4390766"/>
                  <a:pt x="7391119" y="4378288"/>
                </a:cubicBezTo>
                <a:cubicBezTo>
                  <a:pt x="7192034" y="4365810"/>
                  <a:pt x="6766581" y="4365598"/>
                  <a:pt x="6606400" y="4378288"/>
                </a:cubicBezTo>
                <a:cubicBezTo>
                  <a:pt x="6446219" y="4390978"/>
                  <a:pt x="6380228" y="4398223"/>
                  <a:pt x="6163737" y="4378288"/>
                </a:cubicBezTo>
                <a:cubicBezTo>
                  <a:pt x="5947246" y="4358353"/>
                  <a:pt x="5739474" y="4405022"/>
                  <a:pt x="5379018" y="4378288"/>
                </a:cubicBezTo>
                <a:cubicBezTo>
                  <a:pt x="5018562" y="4351554"/>
                  <a:pt x="5167316" y="4390298"/>
                  <a:pt x="5050375" y="4378288"/>
                </a:cubicBezTo>
                <a:cubicBezTo>
                  <a:pt x="4933434" y="4366278"/>
                  <a:pt x="4519719" y="4347653"/>
                  <a:pt x="4379674" y="4378288"/>
                </a:cubicBezTo>
                <a:cubicBezTo>
                  <a:pt x="4239629" y="4408923"/>
                  <a:pt x="4081708" y="4357624"/>
                  <a:pt x="3822993" y="4378288"/>
                </a:cubicBezTo>
                <a:cubicBezTo>
                  <a:pt x="3564278" y="4398952"/>
                  <a:pt x="3351875" y="4398994"/>
                  <a:pt x="3152292" y="4378288"/>
                </a:cubicBezTo>
                <a:cubicBezTo>
                  <a:pt x="2952709" y="4357582"/>
                  <a:pt x="2753780" y="4395352"/>
                  <a:pt x="2481592" y="4378288"/>
                </a:cubicBezTo>
                <a:cubicBezTo>
                  <a:pt x="2209404" y="4361224"/>
                  <a:pt x="2035810" y="4386140"/>
                  <a:pt x="1810891" y="4378288"/>
                </a:cubicBezTo>
                <a:cubicBezTo>
                  <a:pt x="1585972" y="4370436"/>
                  <a:pt x="1408100" y="4354054"/>
                  <a:pt x="1026172" y="4378288"/>
                </a:cubicBezTo>
                <a:cubicBezTo>
                  <a:pt x="644244" y="4402522"/>
                  <a:pt x="770557" y="4387850"/>
                  <a:pt x="697528" y="4378288"/>
                </a:cubicBezTo>
                <a:cubicBezTo>
                  <a:pt x="624499" y="4368726"/>
                  <a:pt x="311285" y="4350569"/>
                  <a:pt x="0" y="4378288"/>
                </a:cubicBezTo>
                <a:cubicBezTo>
                  <a:pt x="9431" y="4151394"/>
                  <a:pt x="-32347" y="4010316"/>
                  <a:pt x="0" y="3709035"/>
                </a:cubicBezTo>
                <a:cubicBezTo>
                  <a:pt x="32347" y="3407754"/>
                  <a:pt x="-12807" y="3274225"/>
                  <a:pt x="0" y="3083566"/>
                </a:cubicBezTo>
                <a:cubicBezTo>
                  <a:pt x="12807" y="2892907"/>
                  <a:pt x="7116" y="2703083"/>
                  <a:pt x="0" y="2589445"/>
                </a:cubicBezTo>
                <a:cubicBezTo>
                  <a:pt x="-7116" y="2475807"/>
                  <a:pt x="-25983" y="2176691"/>
                  <a:pt x="0" y="2051541"/>
                </a:cubicBezTo>
                <a:cubicBezTo>
                  <a:pt x="25983" y="1926391"/>
                  <a:pt x="6021" y="1500325"/>
                  <a:pt x="0" y="1338505"/>
                </a:cubicBezTo>
                <a:cubicBezTo>
                  <a:pt x="-6021" y="1176685"/>
                  <a:pt x="12562" y="1079715"/>
                  <a:pt x="0" y="844384"/>
                </a:cubicBezTo>
                <a:cubicBezTo>
                  <a:pt x="-12562" y="609053"/>
                  <a:pt x="6457" y="419931"/>
                  <a:pt x="0" y="0"/>
                </a:cubicBezTo>
                <a:close/>
              </a:path>
              <a:path w="11401908" h="4378288" stroke="0" extrusionOk="0">
                <a:moveTo>
                  <a:pt x="0" y="0"/>
                </a:moveTo>
                <a:cubicBezTo>
                  <a:pt x="233733" y="-3010"/>
                  <a:pt x="644000" y="43053"/>
                  <a:pt x="898739" y="0"/>
                </a:cubicBezTo>
                <a:cubicBezTo>
                  <a:pt x="1153478" y="-43053"/>
                  <a:pt x="1248452" y="-9263"/>
                  <a:pt x="1569439" y="0"/>
                </a:cubicBezTo>
                <a:cubicBezTo>
                  <a:pt x="1890426" y="9263"/>
                  <a:pt x="1820546" y="-8373"/>
                  <a:pt x="2012101" y="0"/>
                </a:cubicBezTo>
                <a:cubicBezTo>
                  <a:pt x="2203656" y="8373"/>
                  <a:pt x="2505460" y="3259"/>
                  <a:pt x="2682802" y="0"/>
                </a:cubicBezTo>
                <a:cubicBezTo>
                  <a:pt x="2860144" y="-3259"/>
                  <a:pt x="3280981" y="9414"/>
                  <a:pt x="3581541" y="0"/>
                </a:cubicBezTo>
                <a:cubicBezTo>
                  <a:pt x="3882101" y="-9414"/>
                  <a:pt x="3810519" y="21495"/>
                  <a:pt x="4024203" y="0"/>
                </a:cubicBezTo>
                <a:cubicBezTo>
                  <a:pt x="4237887" y="-21495"/>
                  <a:pt x="4265705" y="-14331"/>
                  <a:pt x="4352846" y="0"/>
                </a:cubicBezTo>
                <a:cubicBezTo>
                  <a:pt x="4439987" y="14331"/>
                  <a:pt x="4873398" y="-7412"/>
                  <a:pt x="5023547" y="0"/>
                </a:cubicBezTo>
                <a:cubicBezTo>
                  <a:pt x="5173696" y="7412"/>
                  <a:pt x="5525757" y="26169"/>
                  <a:pt x="5694247" y="0"/>
                </a:cubicBezTo>
                <a:cubicBezTo>
                  <a:pt x="5862737" y="-26169"/>
                  <a:pt x="6245907" y="-320"/>
                  <a:pt x="6478967" y="0"/>
                </a:cubicBezTo>
                <a:cubicBezTo>
                  <a:pt x="6712027" y="320"/>
                  <a:pt x="6788560" y="26397"/>
                  <a:pt x="7035648" y="0"/>
                </a:cubicBezTo>
                <a:cubicBezTo>
                  <a:pt x="7282736" y="-26397"/>
                  <a:pt x="7281630" y="9833"/>
                  <a:pt x="7364291" y="0"/>
                </a:cubicBezTo>
                <a:cubicBezTo>
                  <a:pt x="7446952" y="-9833"/>
                  <a:pt x="7652433" y="13478"/>
                  <a:pt x="7806953" y="0"/>
                </a:cubicBezTo>
                <a:cubicBezTo>
                  <a:pt x="7961473" y="-13478"/>
                  <a:pt x="8398782" y="7507"/>
                  <a:pt x="8705692" y="0"/>
                </a:cubicBezTo>
                <a:cubicBezTo>
                  <a:pt x="9012602" y="-7507"/>
                  <a:pt x="9051109" y="-19618"/>
                  <a:pt x="9148354" y="0"/>
                </a:cubicBezTo>
                <a:cubicBezTo>
                  <a:pt x="9245599" y="19618"/>
                  <a:pt x="9396498" y="16039"/>
                  <a:pt x="9591017" y="0"/>
                </a:cubicBezTo>
                <a:cubicBezTo>
                  <a:pt x="9785536" y="-16039"/>
                  <a:pt x="9833869" y="12474"/>
                  <a:pt x="10033679" y="0"/>
                </a:cubicBezTo>
                <a:cubicBezTo>
                  <a:pt x="10233489" y="-12474"/>
                  <a:pt x="11058943" y="-41536"/>
                  <a:pt x="11401908" y="0"/>
                </a:cubicBezTo>
                <a:cubicBezTo>
                  <a:pt x="11426981" y="168591"/>
                  <a:pt x="11391107" y="365985"/>
                  <a:pt x="11401908" y="669253"/>
                </a:cubicBezTo>
                <a:cubicBezTo>
                  <a:pt x="11412709" y="972521"/>
                  <a:pt x="11414539" y="991408"/>
                  <a:pt x="11401908" y="1207157"/>
                </a:cubicBezTo>
                <a:cubicBezTo>
                  <a:pt x="11389277" y="1422906"/>
                  <a:pt x="11422055" y="1665076"/>
                  <a:pt x="11401908" y="1788843"/>
                </a:cubicBezTo>
                <a:cubicBezTo>
                  <a:pt x="11381761" y="1912610"/>
                  <a:pt x="11380479" y="2247747"/>
                  <a:pt x="11401908" y="2414313"/>
                </a:cubicBezTo>
                <a:cubicBezTo>
                  <a:pt x="11423338" y="2580879"/>
                  <a:pt x="11427469" y="2923033"/>
                  <a:pt x="11401908" y="3083566"/>
                </a:cubicBezTo>
                <a:cubicBezTo>
                  <a:pt x="11376347" y="3244099"/>
                  <a:pt x="11402132" y="3445622"/>
                  <a:pt x="11401908" y="3665253"/>
                </a:cubicBezTo>
                <a:cubicBezTo>
                  <a:pt x="11401684" y="3884884"/>
                  <a:pt x="11426530" y="4075925"/>
                  <a:pt x="11401908" y="4378288"/>
                </a:cubicBezTo>
                <a:cubicBezTo>
                  <a:pt x="11281555" y="4382587"/>
                  <a:pt x="11142867" y="4371414"/>
                  <a:pt x="11073265" y="4378288"/>
                </a:cubicBezTo>
                <a:cubicBezTo>
                  <a:pt x="11003663" y="4385162"/>
                  <a:pt x="10864458" y="4393808"/>
                  <a:pt x="10744622" y="4378288"/>
                </a:cubicBezTo>
                <a:cubicBezTo>
                  <a:pt x="10624786" y="4362768"/>
                  <a:pt x="10495285" y="4381204"/>
                  <a:pt x="10415978" y="4378288"/>
                </a:cubicBezTo>
                <a:cubicBezTo>
                  <a:pt x="10336671" y="4375372"/>
                  <a:pt x="10034147" y="4378022"/>
                  <a:pt x="9859297" y="4378288"/>
                </a:cubicBezTo>
                <a:cubicBezTo>
                  <a:pt x="9684447" y="4378554"/>
                  <a:pt x="9364293" y="4357593"/>
                  <a:pt x="9188596" y="4378288"/>
                </a:cubicBezTo>
                <a:cubicBezTo>
                  <a:pt x="9012899" y="4398983"/>
                  <a:pt x="8800461" y="4388577"/>
                  <a:pt x="8631915" y="4378288"/>
                </a:cubicBezTo>
                <a:cubicBezTo>
                  <a:pt x="8463369" y="4367999"/>
                  <a:pt x="8021290" y="4366619"/>
                  <a:pt x="7847196" y="4378288"/>
                </a:cubicBezTo>
                <a:cubicBezTo>
                  <a:pt x="7673102" y="4389957"/>
                  <a:pt x="7387374" y="4395747"/>
                  <a:pt x="6948457" y="4378288"/>
                </a:cubicBezTo>
                <a:cubicBezTo>
                  <a:pt x="6509540" y="4360829"/>
                  <a:pt x="6605879" y="4345649"/>
                  <a:pt x="6277756" y="4378288"/>
                </a:cubicBezTo>
                <a:cubicBezTo>
                  <a:pt x="5949633" y="4410927"/>
                  <a:pt x="5844522" y="4402958"/>
                  <a:pt x="5721075" y="4378288"/>
                </a:cubicBezTo>
                <a:cubicBezTo>
                  <a:pt x="5597628" y="4353618"/>
                  <a:pt x="5217573" y="4356639"/>
                  <a:pt x="4822336" y="4378288"/>
                </a:cubicBezTo>
                <a:cubicBezTo>
                  <a:pt x="4427099" y="4399937"/>
                  <a:pt x="4241103" y="4345609"/>
                  <a:pt x="4037617" y="4378288"/>
                </a:cubicBezTo>
                <a:cubicBezTo>
                  <a:pt x="3834131" y="4410967"/>
                  <a:pt x="3537276" y="4415905"/>
                  <a:pt x="3252897" y="4378288"/>
                </a:cubicBezTo>
                <a:cubicBezTo>
                  <a:pt x="2968518" y="4340671"/>
                  <a:pt x="2916209" y="4383739"/>
                  <a:pt x="2810235" y="4378288"/>
                </a:cubicBezTo>
                <a:cubicBezTo>
                  <a:pt x="2704261" y="4372837"/>
                  <a:pt x="2223698" y="4408748"/>
                  <a:pt x="1911496" y="4378288"/>
                </a:cubicBezTo>
                <a:cubicBezTo>
                  <a:pt x="1599294" y="4347828"/>
                  <a:pt x="1336702" y="4381312"/>
                  <a:pt x="1126777" y="4378288"/>
                </a:cubicBezTo>
                <a:cubicBezTo>
                  <a:pt x="916852" y="4375264"/>
                  <a:pt x="525699" y="4323781"/>
                  <a:pt x="0" y="4378288"/>
                </a:cubicBezTo>
                <a:cubicBezTo>
                  <a:pt x="-6189" y="4163325"/>
                  <a:pt x="-14174" y="4035426"/>
                  <a:pt x="0" y="3840384"/>
                </a:cubicBezTo>
                <a:cubicBezTo>
                  <a:pt x="14174" y="3645342"/>
                  <a:pt x="-15490" y="3584818"/>
                  <a:pt x="0" y="3346263"/>
                </a:cubicBezTo>
                <a:cubicBezTo>
                  <a:pt x="15490" y="3107708"/>
                  <a:pt x="-5933" y="2991104"/>
                  <a:pt x="0" y="2852142"/>
                </a:cubicBezTo>
                <a:cubicBezTo>
                  <a:pt x="5933" y="2713180"/>
                  <a:pt x="3127" y="2511380"/>
                  <a:pt x="0" y="2270455"/>
                </a:cubicBezTo>
                <a:cubicBezTo>
                  <a:pt x="-3127" y="2029530"/>
                  <a:pt x="-30724" y="1938130"/>
                  <a:pt x="0" y="1644985"/>
                </a:cubicBezTo>
                <a:cubicBezTo>
                  <a:pt x="30724" y="1351840"/>
                  <a:pt x="-29510" y="1296221"/>
                  <a:pt x="0" y="1019516"/>
                </a:cubicBezTo>
                <a:cubicBezTo>
                  <a:pt x="29510" y="742811"/>
                  <a:pt x="21670" y="346389"/>
                  <a:pt x="0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28575" cap="sq" cmpd="sng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I" sz="44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 </a:t>
            </a:r>
            <a:endParaRPr lang="sl-SI" sz="44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Quick </a:t>
            </a:r>
            <a:r>
              <a:rPr lang="en-GB" sz="6600" b="1" dirty="0">
                <a:latin typeface="GoodHeadlinePro-Bold" panose="020B0804020101020102" pitchFamily="34" charset="0"/>
              </a:rPr>
              <a:t>SQL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C269758-FC2D-03B3-F6D2-10DCD75DDFCB}"/>
              </a:ext>
            </a:extLst>
          </p:cNvPr>
          <p:cNvSpPr txBox="1"/>
          <p:nvPr/>
        </p:nvSpPr>
        <p:spPr>
          <a:xfrm>
            <a:off x="665922" y="2276061"/>
            <a:ext cx="10017350" cy="1227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effectLst/>
                <a:latin typeface="GoodHeadlinePro-Light" panose="020B0504020101020102" pitchFamily="34" charset="0"/>
              </a:defRPr>
            </a:lvl1pPr>
          </a:lstStyle>
          <a:p>
            <a:r>
              <a:rPr lang="en-GB" sz="3600" dirty="0"/>
              <a:t>Is it still useful in the AI era?</a:t>
            </a:r>
          </a:p>
          <a:p>
            <a:endParaRPr lang="en-GB" sz="36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BDF895C-10C9-52F8-2464-9D4B60F29A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4262" y="1184043"/>
            <a:ext cx="7409191" cy="5302817"/>
          </a:xfrm>
          <a:custGeom>
            <a:avLst/>
            <a:gdLst>
              <a:gd name="connsiteX0" fmla="*/ 0 w 7409191"/>
              <a:gd name="connsiteY0" fmla="*/ 0 h 5302817"/>
              <a:gd name="connsiteX1" fmla="*/ 599471 w 7409191"/>
              <a:gd name="connsiteY1" fmla="*/ 0 h 5302817"/>
              <a:gd name="connsiteX2" fmla="*/ 1198942 w 7409191"/>
              <a:gd name="connsiteY2" fmla="*/ 0 h 5302817"/>
              <a:gd name="connsiteX3" fmla="*/ 2020688 w 7409191"/>
              <a:gd name="connsiteY3" fmla="*/ 0 h 5302817"/>
              <a:gd name="connsiteX4" fmla="*/ 2694251 w 7409191"/>
              <a:gd name="connsiteY4" fmla="*/ 0 h 5302817"/>
              <a:gd name="connsiteX5" fmla="*/ 3441906 w 7409191"/>
              <a:gd name="connsiteY5" fmla="*/ 0 h 5302817"/>
              <a:gd name="connsiteX6" fmla="*/ 4041377 w 7409191"/>
              <a:gd name="connsiteY6" fmla="*/ 0 h 5302817"/>
              <a:gd name="connsiteX7" fmla="*/ 4640848 w 7409191"/>
              <a:gd name="connsiteY7" fmla="*/ 0 h 5302817"/>
              <a:gd name="connsiteX8" fmla="*/ 5166227 w 7409191"/>
              <a:gd name="connsiteY8" fmla="*/ 0 h 5302817"/>
              <a:gd name="connsiteX9" fmla="*/ 5839790 w 7409191"/>
              <a:gd name="connsiteY9" fmla="*/ 0 h 5302817"/>
              <a:gd name="connsiteX10" fmla="*/ 6513352 w 7409191"/>
              <a:gd name="connsiteY10" fmla="*/ 0 h 5302817"/>
              <a:gd name="connsiteX11" fmla="*/ 7409191 w 7409191"/>
              <a:gd name="connsiteY11" fmla="*/ 0 h 5302817"/>
              <a:gd name="connsiteX12" fmla="*/ 7409191 w 7409191"/>
              <a:gd name="connsiteY12" fmla="*/ 556796 h 5302817"/>
              <a:gd name="connsiteX13" fmla="*/ 7409191 w 7409191"/>
              <a:gd name="connsiteY13" fmla="*/ 1166620 h 5302817"/>
              <a:gd name="connsiteX14" fmla="*/ 7409191 w 7409191"/>
              <a:gd name="connsiteY14" fmla="*/ 1935528 h 5302817"/>
              <a:gd name="connsiteX15" fmla="*/ 7409191 w 7409191"/>
              <a:gd name="connsiteY15" fmla="*/ 2651409 h 5302817"/>
              <a:gd name="connsiteX16" fmla="*/ 7409191 w 7409191"/>
              <a:gd name="connsiteY16" fmla="*/ 3208204 h 5302817"/>
              <a:gd name="connsiteX17" fmla="*/ 7409191 w 7409191"/>
              <a:gd name="connsiteY17" fmla="*/ 3818028 h 5302817"/>
              <a:gd name="connsiteX18" fmla="*/ 7409191 w 7409191"/>
              <a:gd name="connsiteY18" fmla="*/ 4586937 h 5302817"/>
              <a:gd name="connsiteX19" fmla="*/ 7409191 w 7409191"/>
              <a:gd name="connsiteY19" fmla="*/ 5302817 h 5302817"/>
              <a:gd name="connsiteX20" fmla="*/ 6957904 w 7409191"/>
              <a:gd name="connsiteY20" fmla="*/ 5302817 h 5302817"/>
              <a:gd name="connsiteX21" fmla="*/ 6432525 w 7409191"/>
              <a:gd name="connsiteY21" fmla="*/ 5302817 h 5302817"/>
              <a:gd name="connsiteX22" fmla="*/ 5684870 w 7409191"/>
              <a:gd name="connsiteY22" fmla="*/ 5302817 h 5302817"/>
              <a:gd name="connsiteX23" fmla="*/ 5159491 w 7409191"/>
              <a:gd name="connsiteY23" fmla="*/ 5302817 h 5302817"/>
              <a:gd name="connsiteX24" fmla="*/ 4634112 w 7409191"/>
              <a:gd name="connsiteY24" fmla="*/ 5302817 h 5302817"/>
              <a:gd name="connsiteX25" fmla="*/ 3960549 w 7409191"/>
              <a:gd name="connsiteY25" fmla="*/ 5302817 h 5302817"/>
              <a:gd name="connsiteX26" fmla="*/ 3286987 w 7409191"/>
              <a:gd name="connsiteY26" fmla="*/ 5302817 h 5302817"/>
              <a:gd name="connsiteX27" fmla="*/ 2539332 w 7409191"/>
              <a:gd name="connsiteY27" fmla="*/ 5302817 h 5302817"/>
              <a:gd name="connsiteX28" fmla="*/ 1939861 w 7409191"/>
              <a:gd name="connsiteY28" fmla="*/ 5302817 h 5302817"/>
              <a:gd name="connsiteX29" fmla="*/ 1118114 w 7409191"/>
              <a:gd name="connsiteY29" fmla="*/ 5302817 h 5302817"/>
              <a:gd name="connsiteX30" fmla="*/ 0 w 7409191"/>
              <a:gd name="connsiteY30" fmla="*/ 5302817 h 5302817"/>
              <a:gd name="connsiteX31" fmla="*/ 0 w 7409191"/>
              <a:gd name="connsiteY31" fmla="*/ 4746021 h 5302817"/>
              <a:gd name="connsiteX32" fmla="*/ 0 w 7409191"/>
              <a:gd name="connsiteY32" fmla="*/ 4189225 h 5302817"/>
              <a:gd name="connsiteX33" fmla="*/ 0 w 7409191"/>
              <a:gd name="connsiteY33" fmla="*/ 3579401 h 5302817"/>
              <a:gd name="connsiteX34" fmla="*/ 0 w 7409191"/>
              <a:gd name="connsiteY34" fmla="*/ 2863521 h 5302817"/>
              <a:gd name="connsiteX35" fmla="*/ 0 w 7409191"/>
              <a:gd name="connsiteY35" fmla="*/ 2200669 h 5302817"/>
              <a:gd name="connsiteX36" fmla="*/ 0 w 7409191"/>
              <a:gd name="connsiteY36" fmla="*/ 1643873 h 5302817"/>
              <a:gd name="connsiteX37" fmla="*/ 0 w 7409191"/>
              <a:gd name="connsiteY37" fmla="*/ 1034049 h 5302817"/>
              <a:gd name="connsiteX38" fmla="*/ 0 w 7409191"/>
              <a:gd name="connsiteY38" fmla="*/ 0 h 530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409191" h="5302817" fill="none" extrusionOk="0">
                <a:moveTo>
                  <a:pt x="0" y="0"/>
                </a:moveTo>
                <a:cubicBezTo>
                  <a:pt x="142324" y="-15335"/>
                  <a:pt x="331900" y="14688"/>
                  <a:pt x="599471" y="0"/>
                </a:cubicBezTo>
                <a:cubicBezTo>
                  <a:pt x="867042" y="-14688"/>
                  <a:pt x="1039312" y="22965"/>
                  <a:pt x="1198942" y="0"/>
                </a:cubicBezTo>
                <a:cubicBezTo>
                  <a:pt x="1358572" y="-22965"/>
                  <a:pt x="1743151" y="-7911"/>
                  <a:pt x="2020688" y="0"/>
                </a:cubicBezTo>
                <a:cubicBezTo>
                  <a:pt x="2298225" y="7911"/>
                  <a:pt x="2532122" y="-13947"/>
                  <a:pt x="2694251" y="0"/>
                </a:cubicBezTo>
                <a:cubicBezTo>
                  <a:pt x="2856380" y="13947"/>
                  <a:pt x="3100235" y="-26080"/>
                  <a:pt x="3441906" y="0"/>
                </a:cubicBezTo>
                <a:cubicBezTo>
                  <a:pt x="3783577" y="26080"/>
                  <a:pt x="3761414" y="9749"/>
                  <a:pt x="4041377" y="0"/>
                </a:cubicBezTo>
                <a:cubicBezTo>
                  <a:pt x="4321340" y="-9749"/>
                  <a:pt x="4346522" y="24342"/>
                  <a:pt x="4640848" y="0"/>
                </a:cubicBezTo>
                <a:cubicBezTo>
                  <a:pt x="4935174" y="-24342"/>
                  <a:pt x="5044857" y="-3100"/>
                  <a:pt x="5166227" y="0"/>
                </a:cubicBezTo>
                <a:cubicBezTo>
                  <a:pt x="5287597" y="3100"/>
                  <a:pt x="5668401" y="12120"/>
                  <a:pt x="5839790" y="0"/>
                </a:cubicBezTo>
                <a:cubicBezTo>
                  <a:pt x="6011179" y="-12120"/>
                  <a:pt x="6273238" y="-3058"/>
                  <a:pt x="6513352" y="0"/>
                </a:cubicBezTo>
                <a:cubicBezTo>
                  <a:pt x="6753466" y="3058"/>
                  <a:pt x="7046251" y="-31131"/>
                  <a:pt x="7409191" y="0"/>
                </a:cubicBezTo>
                <a:cubicBezTo>
                  <a:pt x="7394769" y="181364"/>
                  <a:pt x="7435514" y="391987"/>
                  <a:pt x="7409191" y="556796"/>
                </a:cubicBezTo>
                <a:cubicBezTo>
                  <a:pt x="7382868" y="721605"/>
                  <a:pt x="7409190" y="880392"/>
                  <a:pt x="7409191" y="1166620"/>
                </a:cubicBezTo>
                <a:cubicBezTo>
                  <a:pt x="7409192" y="1452848"/>
                  <a:pt x="7385332" y="1654645"/>
                  <a:pt x="7409191" y="1935528"/>
                </a:cubicBezTo>
                <a:cubicBezTo>
                  <a:pt x="7433050" y="2216411"/>
                  <a:pt x="7438532" y="2384554"/>
                  <a:pt x="7409191" y="2651409"/>
                </a:cubicBezTo>
                <a:cubicBezTo>
                  <a:pt x="7379850" y="2918264"/>
                  <a:pt x="7418585" y="2944880"/>
                  <a:pt x="7409191" y="3208204"/>
                </a:cubicBezTo>
                <a:cubicBezTo>
                  <a:pt x="7399797" y="3471528"/>
                  <a:pt x="7416944" y="3535004"/>
                  <a:pt x="7409191" y="3818028"/>
                </a:cubicBezTo>
                <a:cubicBezTo>
                  <a:pt x="7401438" y="4101052"/>
                  <a:pt x="7408216" y="4286011"/>
                  <a:pt x="7409191" y="4586937"/>
                </a:cubicBezTo>
                <a:cubicBezTo>
                  <a:pt x="7410166" y="4887863"/>
                  <a:pt x="7390171" y="5103505"/>
                  <a:pt x="7409191" y="5302817"/>
                </a:cubicBezTo>
                <a:cubicBezTo>
                  <a:pt x="7266572" y="5313171"/>
                  <a:pt x="7153594" y="5284655"/>
                  <a:pt x="6957904" y="5302817"/>
                </a:cubicBezTo>
                <a:cubicBezTo>
                  <a:pt x="6762214" y="5320979"/>
                  <a:pt x="6617232" y="5291619"/>
                  <a:pt x="6432525" y="5302817"/>
                </a:cubicBezTo>
                <a:cubicBezTo>
                  <a:pt x="6247818" y="5314015"/>
                  <a:pt x="5975765" y="5298517"/>
                  <a:pt x="5684870" y="5302817"/>
                </a:cubicBezTo>
                <a:cubicBezTo>
                  <a:pt x="5393976" y="5307117"/>
                  <a:pt x="5366951" y="5319038"/>
                  <a:pt x="5159491" y="5302817"/>
                </a:cubicBezTo>
                <a:cubicBezTo>
                  <a:pt x="4952031" y="5286596"/>
                  <a:pt x="4780629" y="5308589"/>
                  <a:pt x="4634112" y="5302817"/>
                </a:cubicBezTo>
                <a:cubicBezTo>
                  <a:pt x="4487595" y="5297045"/>
                  <a:pt x="4225246" y="5327404"/>
                  <a:pt x="3960549" y="5302817"/>
                </a:cubicBezTo>
                <a:cubicBezTo>
                  <a:pt x="3695852" y="5278230"/>
                  <a:pt x="3570924" y="5305369"/>
                  <a:pt x="3286987" y="5302817"/>
                </a:cubicBezTo>
                <a:cubicBezTo>
                  <a:pt x="3003050" y="5300265"/>
                  <a:pt x="2785197" y="5292218"/>
                  <a:pt x="2539332" y="5302817"/>
                </a:cubicBezTo>
                <a:cubicBezTo>
                  <a:pt x="2293468" y="5313416"/>
                  <a:pt x="2094593" y="5285720"/>
                  <a:pt x="1939861" y="5302817"/>
                </a:cubicBezTo>
                <a:cubicBezTo>
                  <a:pt x="1785129" y="5319914"/>
                  <a:pt x="1345529" y="5304135"/>
                  <a:pt x="1118114" y="5302817"/>
                </a:cubicBezTo>
                <a:cubicBezTo>
                  <a:pt x="890699" y="5301499"/>
                  <a:pt x="260449" y="5253713"/>
                  <a:pt x="0" y="5302817"/>
                </a:cubicBezTo>
                <a:cubicBezTo>
                  <a:pt x="-19488" y="5153893"/>
                  <a:pt x="-15105" y="4872950"/>
                  <a:pt x="0" y="4746021"/>
                </a:cubicBezTo>
                <a:cubicBezTo>
                  <a:pt x="15105" y="4619092"/>
                  <a:pt x="-25456" y="4331296"/>
                  <a:pt x="0" y="4189225"/>
                </a:cubicBezTo>
                <a:cubicBezTo>
                  <a:pt x="25456" y="4047154"/>
                  <a:pt x="-6364" y="3792583"/>
                  <a:pt x="0" y="3579401"/>
                </a:cubicBezTo>
                <a:cubicBezTo>
                  <a:pt x="6364" y="3366219"/>
                  <a:pt x="-30062" y="3076735"/>
                  <a:pt x="0" y="2863521"/>
                </a:cubicBezTo>
                <a:cubicBezTo>
                  <a:pt x="30062" y="2650307"/>
                  <a:pt x="21562" y="2399732"/>
                  <a:pt x="0" y="2200669"/>
                </a:cubicBezTo>
                <a:cubicBezTo>
                  <a:pt x="-21562" y="2001606"/>
                  <a:pt x="-4580" y="1793722"/>
                  <a:pt x="0" y="1643873"/>
                </a:cubicBezTo>
                <a:cubicBezTo>
                  <a:pt x="4580" y="1494024"/>
                  <a:pt x="-19784" y="1202349"/>
                  <a:pt x="0" y="1034049"/>
                </a:cubicBezTo>
                <a:cubicBezTo>
                  <a:pt x="19784" y="865749"/>
                  <a:pt x="-22751" y="309130"/>
                  <a:pt x="0" y="0"/>
                </a:cubicBezTo>
                <a:close/>
              </a:path>
              <a:path w="7409191" h="5302817" stroke="0" extrusionOk="0">
                <a:moveTo>
                  <a:pt x="0" y="0"/>
                </a:moveTo>
                <a:cubicBezTo>
                  <a:pt x="245335" y="-19975"/>
                  <a:pt x="491815" y="32347"/>
                  <a:pt x="673563" y="0"/>
                </a:cubicBezTo>
                <a:cubicBezTo>
                  <a:pt x="855311" y="-32347"/>
                  <a:pt x="1019507" y="-6792"/>
                  <a:pt x="1198942" y="0"/>
                </a:cubicBezTo>
                <a:cubicBezTo>
                  <a:pt x="1378377" y="6792"/>
                  <a:pt x="1843001" y="-8949"/>
                  <a:pt x="2020688" y="0"/>
                </a:cubicBezTo>
                <a:cubicBezTo>
                  <a:pt x="2198375" y="8949"/>
                  <a:pt x="2421886" y="-8179"/>
                  <a:pt x="2546067" y="0"/>
                </a:cubicBezTo>
                <a:cubicBezTo>
                  <a:pt x="2670248" y="8179"/>
                  <a:pt x="3135559" y="18387"/>
                  <a:pt x="3293722" y="0"/>
                </a:cubicBezTo>
                <a:cubicBezTo>
                  <a:pt x="3451886" y="-18387"/>
                  <a:pt x="3739937" y="34169"/>
                  <a:pt x="4041377" y="0"/>
                </a:cubicBezTo>
                <a:cubicBezTo>
                  <a:pt x="4342818" y="-34169"/>
                  <a:pt x="4388056" y="4798"/>
                  <a:pt x="4640848" y="0"/>
                </a:cubicBezTo>
                <a:cubicBezTo>
                  <a:pt x="4893640" y="-4798"/>
                  <a:pt x="5006183" y="-21603"/>
                  <a:pt x="5314411" y="0"/>
                </a:cubicBezTo>
                <a:cubicBezTo>
                  <a:pt x="5622639" y="21603"/>
                  <a:pt x="5644025" y="28224"/>
                  <a:pt x="5913882" y="0"/>
                </a:cubicBezTo>
                <a:cubicBezTo>
                  <a:pt x="6183739" y="-28224"/>
                  <a:pt x="6347967" y="27322"/>
                  <a:pt x="6661536" y="0"/>
                </a:cubicBezTo>
                <a:cubicBezTo>
                  <a:pt x="6975105" y="-27322"/>
                  <a:pt x="7091278" y="-13374"/>
                  <a:pt x="7409191" y="0"/>
                </a:cubicBezTo>
                <a:cubicBezTo>
                  <a:pt x="7423098" y="280461"/>
                  <a:pt x="7408129" y="481831"/>
                  <a:pt x="7409191" y="715880"/>
                </a:cubicBezTo>
                <a:cubicBezTo>
                  <a:pt x="7410253" y="949929"/>
                  <a:pt x="7432499" y="1152978"/>
                  <a:pt x="7409191" y="1325704"/>
                </a:cubicBezTo>
                <a:cubicBezTo>
                  <a:pt x="7385883" y="1498430"/>
                  <a:pt x="7381026" y="1713897"/>
                  <a:pt x="7409191" y="2041585"/>
                </a:cubicBezTo>
                <a:cubicBezTo>
                  <a:pt x="7437356" y="2369273"/>
                  <a:pt x="7412963" y="2617392"/>
                  <a:pt x="7409191" y="2810493"/>
                </a:cubicBezTo>
                <a:cubicBezTo>
                  <a:pt x="7405419" y="3003594"/>
                  <a:pt x="7436978" y="3206211"/>
                  <a:pt x="7409191" y="3367289"/>
                </a:cubicBezTo>
                <a:cubicBezTo>
                  <a:pt x="7381404" y="3528367"/>
                  <a:pt x="7436660" y="3739182"/>
                  <a:pt x="7409191" y="3977113"/>
                </a:cubicBezTo>
                <a:cubicBezTo>
                  <a:pt x="7381722" y="4215044"/>
                  <a:pt x="7387844" y="4280106"/>
                  <a:pt x="7409191" y="4480880"/>
                </a:cubicBezTo>
                <a:cubicBezTo>
                  <a:pt x="7430538" y="4681654"/>
                  <a:pt x="7417804" y="4992474"/>
                  <a:pt x="7409191" y="5302817"/>
                </a:cubicBezTo>
                <a:cubicBezTo>
                  <a:pt x="7212038" y="5284247"/>
                  <a:pt x="7097166" y="5306005"/>
                  <a:pt x="6957904" y="5302817"/>
                </a:cubicBezTo>
                <a:cubicBezTo>
                  <a:pt x="6818642" y="5299629"/>
                  <a:pt x="6522452" y="5309643"/>
                  <a:pt x="6358433" y="5302817"/>
                </a:cubicBezTo>
                <a:cubicBezTo>
                  <a:pt x="6194414" y="5295991"/>
                  <a:pt x="5832469" y="5342853"/>
                  <a:pt x="5536686" y="5302817"/>
                </a:cubicBezTo>
                <a:cubicBezTo>
                  <a:pt x="5240903" y="5262781"/>
                  <a:pt x="5225579" y="5275568"/>
                  <a:pt x="4937215" y="5302817"/>
                </a:cubicBezTo>
                <a:cubicBezTo>
                  <a:pt x="4648851" y="5330066"/>
                  <a:pt x="4621041" y="5285077"/>
                  <a:pt x="4337745" y="5302817"/>
                </a:cubicBezTo>
                <a:cubicBezTo>
                  <a:pt x="4054449" y="5320558"/>
                  <a:pt x="3999846" y="5302022"/>
                  <a:pt x="3664182" y="5302817"/>
                </a:cubicBezTo>
                <a:cubicBezTo>
                  <a:pt x="3328518" y="5303612"/>
                  <a:pt x="3426016" y="5289783"/>
                  <a:pt x="3212895" y="5302817"/>
                </a:cubicBezTo>
                <a:cubicBezTo>
                  <a:pt x="2999774" y="5315851"/>
                  <a:pt x="2800086" y="5290847"/>
                  <a:pt x="2539332" y="5302817"/>
                </a:cubicBezTo>
                <a:cubicBezTo>
                  <a:pt x="2278578" y="5314787"/>
                  <a:pt x="1943538" y="5279789"/>
                  <a:pt x="1717585" y="5302817"/>
                </a:cubicBezTo>
                <a:cubicBezTo>
                  <a:pt x="1491632" y="5325845"/>
                  <a:pt x="1187859" y="5289244"/>
                  <a:pt x="1044022" y="5302817"/>
                </a:cubicBezTo>
                <a:cubicBezTo>
                  <a:pt x="900185" y="5316390"/>
                  <a:pt x="349244" y="5284554"/>
                  <a:pt x="0" y="5302817"/>
                </a:cubicBezTo>
                <a:cubicBezTo>
                  <a:pt x="-29501" y="5138178"/>
                  <a:pt x="-6085" y="4824297"/>
                  <a:pt x="0" y="4639965"/>
                </a:cubicBezTo>
                <a:cubicBezTo>
                  <a:pt x="6085" y="4455633"/>
                  <a:pt x="-3315" y="4263633"/>
                  <a:pt x="0" y="4136197"/>
                </a:cubicBezTo>
                <a:cubicBezTo>
                  <a:pt x="3315" y="4008761"/>
                  <a:pt x="25703" y="3632358"/>
                  <a:pt x="0" y="3420317"/>
                </a:cubicBezTo>
                <a:cubicBezTo>
                  <a:pt x="-25703" y="3208276"/>
                  <a:pt x="29010" y="2808339"/>
                  <a:pt x="0" y="2651409"/>
                </a:cubicBezTo>
                <a:cubicBezTo>
                  <a:pt x="-29010" y="2494479"/>
                  <a:pt x="36737" y="2109120"/>
                  <a:pt x="0" y="1882500"/>
                </a:cubicBezTo>
                <a:cubicBezTo>
                  <a:pt x="-36737" y="1655880"/>
                  <a:pt x="-23676" y="1482801"/>
                  <a:pt x="0" y="1219648"/>
                </a:cubicBezTo>
                <a:cubicBezTo>
                  <a:pt x="23676" y="956495"/>
                  <a:pt x="20442" y="334173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128355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Quick </a:t>
            </a:r>
            <a:r>
              <a:rPr lang="en-GB" sz="6600" b="1" dirty="0">
                <a:latin typeface="GoodHeadlinePro-Bold" panose="020B0804020101020102" pitchFamily="34" charset="0"/>
              </a:rPr>
              <a:t>SQL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0538F53-EE9B-AE2D-F7F5-DE48ADE9D5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960" y="1449539"/>
            <a:ext cx="11159966" cy="5036746"/>
          </a:xfrm>
          <a:custGeom>
            <a:avLst/>
            <a:gdLst>
              <a:gd name="connsiteX0" fmla="*/ 0 w 11159966"/>
              <a:gd name="connsiteY0" fmla="*/ 0 h 5036746"/>
              <a:gd name="connsiteX1" fmla="*/ 809098 w 11159966"/>
              <a:gd name="connsiteY1" fmla="*/ 0 h 5036746"/>
              <a:gd name="connsiteX2" fmla="*/ 1618195 w 11159966"/>
              <a:gd name="connsiteY2" fmla="*/ 0 h 5036746"/>
              <a:gd name="connsiteX3" fmla="*/ 2092494 w 11159966"/>
              <a:gd name="connsiteY3" fmla="*/ 0 h 5036746"/>
              <a:gd name="connsiteX4" fmla="*/ 2455193 w 11159966"/>
              <a:gd name="connsiteY4" fmla="*/ 0 h 5036746"/>
              <a:gd name="connsiteX5" fmla="*/ 2929491 w 11159966"/>
              <a:gd name="connsiteY5" fmla="*/ 0 h 5036746"/>
              <a:gd name="connsiteX6" fmla="*/ 3403790 w 11159966"/>
              <a:gd name="connsiteY6" fmla="*/ 0 h 5036746"/>
              <a:gd name="connsiteX7" fmla="*/ 4324487 w 11159966"/>
              <a:gd name="connsiteY7" fmla="*/ 0 h 5036746"/>
              <a:gd name="connsiteX8" fmla="*/ 4798785 w 11159966"/>
              <a:gd name="connsiteY8" fmla="*/ 0 h 5036746"/>
              <a:gd name="connsiteX9" fmla="*/ 5161484 w 11159966"/>
              <a:gd name="connsiteY9" fmla="*/ 0 h 5036746"/>
              <a:gd name="connsiteX10" fmla="*/ 5858982 w 11159966"/>
              <a:gd name="connsiteY10" fmla="*/ 0 h 5036746"/>
              <a:gd name="connsiteX11" fmla="*/ 6556480 w 11159966"/>
              <a:gd name="connsiteY11" fmla="*/ 0 h 5036746"/>
              <a:gd name="connsiteX12" fmla="*/ 7030779 w 11159966"/>
              <a:gd name="connsiteY12" fmla="*/ 0 h 5036746"/>
              <a:gd name="connsiteX13" fmla="*/ 7839876 w 11159966"/>
              <a:gd name="connsiteY13" fmla="*/ 0 h 5036746"/>
              <a:gd name="connsiteX14" fmla="*/ 8425774 w 11159966"/>
              <a:gd name="connsiteY14" fmla="*/ 0 h 5036746"/>
              <a:gd name="connsiteX15" fmla="*/ 9011673 w 11159966"/>
              <a:gd name="connsiteY15" fmla="*/ 0 h 5036746"/>
              <a:gd name="connsiteX16" fmla="*/ 9709170 w 11159966"/>
              <a:gd name="connsiteY16" fmla="*/ 0 h 5036746"/>
              <a:gd name="connsiteX17" fmla="*/ 10295069 w 11159966"/>
              <a:gd name="connsiteY17" fmla="*/ 0 h 5036746"/>
              <a:gd name="connsiteX18" fmla="*/ 11159966 w 11159966"/>
              <a:gd name="connsiteY18" fmla="*/ 0 h 5036746"/>
              <a:gd name="connsiteX19" fmla="*/ 11159966 w 11159966"/>
              <a:gd name="connsiteY19" fmla="*/ 579226 h 5036746"/>
              <a:gd name="connsiteX20" fmla="*/ 11159966 w 11159966"/>
              <a:gd name="connsiteY20" fmla="*/ 1259187 h 5036746"/>
              <a:gd name="connsiteX21" fmla="*/ 11159966 w 11159966"/>
              <a:gd name="connsiteY21" fmla="*/ 1737677 h 5036746"/>
              <a:gd name="connsiteX22" fmla="*/ 11159966 w 11159966"/>
              <a:gd name="connsiteY22" fmla="*/ 2417638 h 5036746"/>
              <a:gd name="connsiteX23" fmla="*/ 11159966 w 11159966"/>
              <a:gd name="connsiteY23" fmla="*/ 2996864 h 5036746"/>
              <a:gd name="connsiteX24" fmla="*/ 11159966 w 11159966"/>
              <a:gd name="connsiteY24" fmla="*/ 3626457 h 5036746"/>
              <a:gd name="connsiteX25" fmla="*/ 11159966 w 11159966"/>
              <a:gd name="connsiteY25" fmla="*/ 4155315 h 5036746"/>
              <a:gd name="connsiteX26" fmla="*/ 11159966 w 11159966"/>
              <a:gd name="connsiteY26" fmla="*/ 5036746 h 5036746"/>
              <a:gd name="connsiteX27" fmla="*/ 10239269 w 11159966"/>
              <a:gd name="connsiteY27" fmla="*/ 5036746 h 5036746"/>
              <a:gd name="connsiteX28" fmla="*/ 9764970 w 11159966"/>
              <a:gd name="connsiteY28" fmla="*/ 5036746 h 5036746"/>
              <a:gd name="connsiteX29" fmla="*/ 8955873 w 11159966"/>
              <a:gd name="connsiteY29" fmla="*/ 5036746 h 5036746"/>
              <a:gd name="connsiteX30" fmla="*/ 8258375 w 11159966"/>
              <a:gd name="connsiteY30" fmla="*/ 5036746 h 5036746"/>
              <a:gd name="connsiteX31" fmla="*/ 7672477 w 11159966"/>
              <a:gd name="connsiteY31" fmla="*/ 5036746 h 5036746"/>
              <a:gd name="connsiteX32" fmla="*/ 6751779 w 11159966"/>
              <a:gd name="connsiteY32" fmla="*/ 5036746 h 5036746"/>
              <a:gd name="connsiteX33" fmla="*/ 6165881 w 11159966"/>
              <a:gd name="connsiteY33" fmla="*/ 5036746 h 5036746"/>
              <a:gd name="connsiteX34" fmla="*/ 5803182 w 11159966"/>
              <a:gd name="connsiteY34" fmla="*/ 5036746 h 5036746"/>
              <a:gd name="connsiteX35" fmla="*/ 4882485 w 11159966"/>
              <a:gd name="connsiteY35" fmla="*/ 5036746 h 5036746"/>
              <a:gd name="connsiteX36" fmla="*/ 4184987 w 11159966"/>
              <a:gd name="connsiteY36" fmla="*/ 5036746 h 5036746"/>
              <a:gd name="connsiteX37" fmla="*/ 3487489 w 11159966"/>
              <a:gd name="connsiteY37" fmla="*/ 5036746 h 5036746"/>
              <a:gd name="connsiteX38" fmla="*/ 3124790 w 11159966"/>
              <a:gd name="connsiteY38" fmla="*/ 5036746 h 5036746"/>
              <a:gd name="connsiteX39" fmla="*/ 2204093 w 11159966"/>
              <a:gd name="connsiteY39" fmla="*/ 5036746 h 5036746"/>
              <a:gd name="connsiteX40" fmla="*/ 1618195 w 11159966"/>
              <a:gd name="connsiteY40" fmla="*/ 5036746 h 5036746"/>
              <a:gd name="connsiteX41" fmla="*/ 1255496 w 11159966"/>
              <a:gd name="connsiteY41" fmla="*/ 5036746 h 5036746"/>
              <a:gd name="connsiteX42" fmla="*/ 669598 w 11159966"/>
              <a:gd name="connsiteY42" fmla="*/ 5036746 h 5036746"/>
              <a:gd name="connsiteX43" fmla="*/ 0 w 11159966"/>
              <a:gd name="connsiteY43" fmla="*/ 5036746 h 5036746"/>
              <a:gd name="connsiteX44" fmla="*/ 0 w 11159966"/>
              <a:gd name="connsiteY44" fmla="*/ 4507888 h 5036746"/>
              <a:gd name="connsiteX45" fmla="*/ 0 w 11159966"/>
              <a:gd name="connsiteY45" fmla="*/ 3827927 h 5036746"/>
              <a:gd name="connsiteX46" fmla="*/ 0 w 11159966"/>
              <a:gd name="connsiteY46" fmla="*/ 3299069 h 5036746"/>
              <a:gd name="connsiteX47" fmla="*/ 0 w 11159966"/>
              <a:gd name="connsiteY47" fmla="*/ 2619108 h 5036746"/>
              <a:gd name="connsiteX48" fmla="*/ 0 w 11159966"/>
              <a:gd name="connsiteY48" fmla="*/ 1989515 h 5036746"/>
              <a:gd name="connsiteX49" fmla="*/ 0 w 11159966"/>
              <a:gd name="connsiteY49" fmla="*/ 1460656 h 5036746"/>
              <a:gd name="connsiteX50" fmla="*/ 0 w 11159966"/>
              <a:gd name="connsiteY50" fmla="*/ 780696 h 5036746"/>
              <a:gd name="connsiteX51" fmla="*/ 0 w 11159966"/>
              <a:gd name="connsiteY51" fmla="*/ 0 h 50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59966" h="5036746" fill="none" extrusionOk="0">
                <a:moveTo>
                  <a:pt x="0" y="0"/>
                </a:moveTo>
                <a:cubicBezTo>
                  <a:pt x="178581" y="14309"/>
                  <a:pt x="451184" y="8416"/>
                  <a:pt x="809098" y="0"/>
                </a:cubicBezTo>
                <a:cubicBezTo>
                  <a:pt x="1167012" y="-8416"/>
                  <a:pt x="1281771" y="-33045"/>
                  <a:pt x="1618195" y="0"/>
                </a:cubicBezTo>
                <a:cubicBezTo>
                  <a:pt x="1954619" y="33045"/>
                  <a:pt x="1875613" y="-12713"/>
                  <a:pt x="2092494" y="0"/>
                </a:cubicBezTo>
                <a:cubicBezTo>
                  <a:pt x="2309375" y="12713"/>
                  <a:pt x="2286560" y="14666"/>
                  <a:pt x="2455193" y="0"/>
                </a:cubicBezTo>
                <a:cubicBezTo>
                  <a:pt x="2623826" y="-14666"/>
                  <a:pt x="2812351" y="21506"/>
                  <a:pt x="2929491" y="0"/>
                </a:cubicBezTo>
                <a:cubicBezTo>
                  <a:pt x="3046631" y="-21506"/>
                  <a:pt x="3247118" y="-19615"/>
                  <a:pt x="3403790" y="0"/>
                </a:cubicBezTo>
                <a:cubicBezTo>
                  <a:pt x="3560462" y="19615"/>
                  <a:pt x="3932228" y="-32607"/>
                  <a:pt x="4324487" y="0"/>
                </a:cubicBezTo>
                <a:cubicBezTo>
                  <a:pt x="4716746" y="32607"/>
                  <a:pt x="4600095" y="6784"/>
                  <a:pt x="4798785" y="0"/>
                </a:cubicBezTo>
                <a:cubicBezTo>
                  <a:pt x="4997475" y="-6784"/>
                  <a:pt x="5038191" y="-11630"/>
                  <a:pt x="5161484" y="0"/>
                </a:cubicBezTo>
                <a:cubicBezTo>
                  <a:pt x="5284777" y="11630"/>
                  <a:pt x="5550850" y="34630"/>
                  <a:pt x="5858982" y="0"/>
                </a:cubicBezTo>
                <a:cubicBezTo>
                  <a:pt x="6167114" y="-34630"/>
                  <a:pt x="6360482" y="-1076"/>
                  <a:pt x="6556480" y="0"/>
                </a:cubicBezTo>
                <a:cubicBezTo>
                  <a:pt x="6752478" y="1076"/>
                  <a:pt x="6908630" y="-20791"/>
                  <a:pt x="7030779" y="0"/>
                </a:cubicBezTo>
                <a:cubicBezTo>
                  <a:pt x="7152928" y="20791"/>
                  <a:pt x="7454123" y="-33615"/>
                  <a:pt x="7839876" y="0"/>
                </a:cubicBezTo>
                <a:cubicBezTo>
                  <a:pt x="8225629" y="33615"/>
                  <a:pt x="8302265" y="8133"/>
                  <a:pt x="8425774" y="0"/>
                </a:cubicBezTo>
                <a:cubicBezTo>
                  <a:pt x="8549283" y="-8133"/>
                  <a:pt x="8779086" y="-7396"/>
                  <a:pt x="9011673" y="0"/>
                </a:cubicBezTo>
                <a:cubicBezTo>
                  <a:pt x="9244260" y="7396"/>
                  <a:pt x="9529181" y="-5362"/>
                  <a:pt x="9709170" y="0"/>
                </a:cubicBezTo>
                <a:cubicBezTo>
                  <a:pt x="9889159" y="5362"/>
                  <a:pt x="10165032" y="2485"/>
                  <a:pt x="10295069" y="0"/>
                </a:cubicBezTo>
                <a:cubicBezTo>
                  <a:pt x="10425106" y="-2485"/>
                  <a:pt x="10731622" y="34874"/>
                  <a:pt x="11159966" y="0"/>
                </a:cubicBezTo>
                <a:cubicBezTo>
                  <a:pt x="11162637" y="277226"/>
                  <a:pt x="11165407" y="319202"/>
                  <a:pt x="11159966" y="579226"/>
                </a:cubicBezTo>
                <a:cubicBezTo>
                  <a:pt x="11154525" y="839250"/>
                  <a:pt x="11168953" y="1092396"/>
                  <a:pt x="11159966" y="1259187"/>
                </a:cubicBezTo>
                <a:cubicBezTo>
                  <a:pt x="11150979" y="1425978"/>
                  <a:pt x="11144024" y="1620036"/>
                  <a:pt x="11159966" y="1737677"/>
                </a:cubicBezTo>
                <a:cubicBezTo>
                  <a:pt x="11175909" y="1855318"/>
                  <a:pt x="11174148" y="2149202"/>
                  <a:pt x="11159966" y="2417638"/>
                </a:cubicBezTo>
                <a:cubicBezTo>
                  <a:pt x="11145784" y="2686074"/>
                  <a:pt x="11145669" y="2739334"/>
                  <a:pt x="11159966" y="2996864"/>
                </a:cubicBezTo>
                <a:cubicBezTo>
                  <a:pt x="11174263" y="3254394"/>
                  <a:pt x="11150112" y="3479175"/>
                  <a:pt x="11159966" y="3626457"/>
                </a:cubicBezTo>
                <a:cubicBezTo>
                  <a:pt x="11169820" y="3773739"/>
                  <a:pt x="11150910" y="3955283"/>
                  <a:pt x="11159966" y="4155315"/>
                </a:cubicBezTo>
                <a:cubicBezTo>
                  <a:pt x="11169022" y="4355347"/>
                  <a:pt x="11119741" y="4813005"/>
                  <a:pt x="11159966" y="5036746"/>
                </a:cubicBezTo>
                <a:cubicBezTo>
                  <a:pt x="10940591" y="5066040"/>
                  <a:pt x="10479231" y="5020179"/>
                  <a:pt x="10239269" y="5036746"/>
                </a:cubicBezTo>
                <a:cubicBezTo>
                  <a:pt x="9999307" y="5053313"/>
                  <a:pt x="9863486" y="5021572"/>
                  <a:pt x="9764970" y="5036746"/>
                </a:cubicBezTo>
                <a:cubicBezTo>
                  <a:pt x="9666454" y="5051920"/>
                  <a:pt x="9298484" y="5049003"/>
                  <a:pt x="8955873" y="5036746"/>
                </a:cubicBezTo>
                <a:cubicBezTo>
                  <a:pt x="8613262" y="5024489"/>
                  <a:pt x="8548030" y="5003597"/>
                  <a:pt x="8258375" y="5036746"/>
                </a:cubicBezTo>
                <a:cubicBezTo>
                  <a:pt x="7968720" y="5069895"/>
                  <a:pt x="7854990" y="5061540"/>
                  <a:pt x="7672477" y="5036746"/>
                </a:cubicBezTo>
                <a:cubicBezTo>
                  <a:pt x="7489964" y="5011952"/>
                  <a:pt x="7084617" y="5011163"/>
                  <a:pt x="6751779" y="5036746"/>
                </a:cubicBezTo>
                <a:cubicBezTo>
                  <a:pt x="6418941" y="5062329"/>
                  <a:pt x="6351589" y="5019704"/>
                  <a:pt x="6165881" y="5036746"/>
                </a:cubicBezTo>
                <a:cubicBezTo>
                  <a:pt x="5980173" y="5053788"/>
                  <a:pt x="5965981" y="5026599"/>
                  <a:pt x="5803182" y="5036746"/>
                </a:cubicBezTo>
                <a:cubicBezTo>
                  <a:pt x="5640383" y="5046893"/>
                  <a:pt x="5223569" y="5006639"/>
                  <a:pt x="4882485" y="5036746"/>
                </a:cubicBezTo>
                <a:cubicBezTo>
                  <a:pt x="4541401" y="5066853"/>
                  <a:pt x="4477199" y="5004977"/>
                  <a:pt x="4184987" y="5036746"/>
                </a:cubicBezTo>
                <a:cubicBezTo>
                  <a:pt x="3892775" y="5068515"/>
                  <a:pt x="3728786" y="5039441"/>
                  <a:pt x="3487489" y="5036746"/>
                </a:cubicBezTo>
                <a:cubicBezTo>
                  <a:pt x="3246192" y="5034051"/>
                  <a:pt x="3223085" y="5036413"/>
                  <a:pt x="3124790" y="5036746"/>
                </a:cubicBezTo>
                <a:cubicBezTo>
                  <a:pt x="3026495" y="5037079"/>
                  <a:pt x="2579138" y="5081600"/>
                  <a:pt x="2204093" y="5036746"/>
                </a:cubicBezTo>
                <a:cubicBezTo>
                  <a:pt x="1829048" y="4991892"/>
                  <a:pt x="1868095" y="5062761"/>
                  <a:pt x="1618195" y="5036746"/>
                </a:cubicBezTo>
                <a:cubicBezTo>
                  <a:pt x="1368295" y="5010731"/>
                  <a:pt x="1363501" y="5028636"/>
                  <a:pt x="1255496" y="5036746"/>
                </a:cubicBezTo>
                <a:cubicBezTo>
                  <a:pt x="1147491" y="5044856"/>
                  <a:pt x="949412" y="5052170"/>
                  <a:pt x="669598" y="5036746"/>
                </a:cubicBezTo>
                <a:cubicBezTo>
                  <a:pt x="389784" y="5021322"/>
                  <a:pt x="199107" y="5055876"/>
                  <a:pt x="0" y="5036746"/>
                </a:cubicBezTo>
                <a:cubicBezTo>
                  <a:pt x="-9511" y="4849879"/>
                  <a:pt x="8147" y="4667957"/>
                  <a:pt x="0" y="4507888"/>
                </a:cubicBezTo>
                <a:cubicBezTo>
                  <a:pt x="-8147" y="4347819"/>
                  <a:pt x="481" y="4044869"/>
                  <a:pt x="0" y="3827927"/>
                </a:cubicBezTo>
                <a:cubicBezTo>
                  <a:pt x="-481" y="3610985"/>
                  <a:pt x="-25576" y="3553538"/>
                  <a:pt x="0" y="3299069"/>
                </a:cubicBezTo>
                <a:cubicBezTo>
                  <a:pt x="25576" y="3044600"/>
                  <a:pt x="-30296" y="2856683"/>
                  <a:pt x="0" y="2619108"/>
                </a:cubicBezTo>
                <a:cubicBezTo>
                  <a:pt x="30296" y="2381533"/>
                  <a:pt x="-3945" y="2136933"/>
                  <a:pt x="0" y="1989515"/>
                </a:cubicBezTo>
                <a:cubicBezTo>
                  <a:pt x="3945" y="1842097"/>
                  <a:pt x="-15815" y="1648981"/>
                  <a:pt x="0" y="1460656"/>
                </a:cubicBezTo>
                <a:cubicBezTo>
                  <a:pt x="15815" y="1272331"/>
                  <a:pt x="-16299" y="925836"/>
                  <a:pt x="0" y="780696"/>
                </a:cubicBezTo>
                <a:cubicBezTo>
                  <a:pt x="16299" y="635556"/>
                  <a:pt x="23085" y="210928"/>
                  <a:pt x="0" y="0"/>
                </a:cubicBezTo>
                <a:close/>
              </a:path>
              <a:path w="11159966" h="5036746" stroke="0" extrusionOk="0">
                <a:moveTo>
                  <a:pt x="0" y="0"/>
                </a:moveTo>
                <a:cubicBezTo>
                  <a:pt x="243429" y="-16659"/>
                  <a:pt x="442322" y="-27346"/>
                  <a:pt x="697498" y="0"/>
                </a:cubicBezTo>
                <a:cubicBezTo>
                  <a:pt x="952674" y="27346"/>
                  <a:pt x="1029778" y="-16894"/>
                  <a:pt x="1171796" y="0"/>
                </a:cubicBezTo>
                <a:cubicBezTo>
                  <a:pt x="1313814" y="16894"/>
                  <a:pt x="1763915" y="45236"/>
                  <a:pt x="2092494" y="0"/>
                </a:cubicBezTo>
                <a:cubicBezTo>
                  <a:pt x="2421073" y="-45236"/>
                  <a:pt x="2410996" y="-9410"/>
                  <a:pt x="2566792" y="0"/>
                </a:cubicBezTo>
                <a:cubicBezTo>
                  <a:pt x="2722588" y="9410"/>
                  <a:pt x="2993725" y="-27950"/>
                  <a:pt x="3375890" y="0"/>
                </a:cubicBezTo>
                <a:cubicBezTo>
                  <a:pt x="3758055" y="27950"/>
                  <a:pt x="3943297" y="-10203"/>
                  <a:pt x="4184987" y="0"/>
                </a:cubicBezTo>
                <a:cubicBezTo>
                  <a:pt x="4426677" y="10203"/>
                  <a:pt x="4539783" y="-11263"/>
                  <a:pt x="4770885" y="0"/>
                </a:cubicBezTo>
                <a:cubicBezTo>
                  <a:pt x="5001987" y="11263"/>
                  <a:pt x="5132584" y="10171"/>
                  <a:pt x="5468383" y="0"/>
                </a:cubicBezTo>
                <a:cubicBezTo>
                  <a:pt x="5804182" y="-10171"/>
                  <a:pt x="5800100" y="27564"/>
                  <a:pt x="6054282" y="0"/>
                </a:cubicBezTo>
                <a:cubicBezTo>
                  <a:pt x="6308464" y="-27564"/>
                  <a:pt x="6527472" y="-16256"/>
                  <a:pt x="6863379" y="0"/>
                </a:cubicBezTo>
                <a:cubicBezTo>
                  <a:pt x="7199286" y="16256"/>
                  <a:pt x="7238322" y="12177"/>
                  <a:pt x="7337678" y="0"/>
                </a:cubicBezTo>
                <a:cubicBezTo>
                  <a:pt x="7437034" y="-12177"/>
                  <a:pt x="7850468" y="36983"/>
                  <a:pt x="8146775" y="0"/>
                </a:cubicBezTo>
                <a:cubicBezTo>
                  <a:pt x="8443082" y="-36983"/>
                  <a:pt x="8330461" y="11359"/>
                  <a:pt x="8509474" y="0"/>
                </a:cubicBezTo>
                <a:cubicBezTo>
                  <a:pt x="8688487" y="-11359"/>
                  <a:pt x="9218658" y="-36365"/>
                  <a:pt x="9430171" y="0"/>
                </a:cubicBezTo>
                <a:cubicBezTo>
                  <a:pt x="9641684" y="36365"/>
                  <a:pt x="9862513" y="12180"/>
                  <a:pt x="10239269" y="0"/>
                </a:cubicBezTo>
                <a:cubicBezTo>
                  <a:pt x="10616025" y="-12180"/>
                  <a:pt x="10806637" y="-33511"/>
                  <a:pt x="11159966" y="0"/>
                </a:cubicBezTo>
                <a:cubicBezTo>
                  <a:pt x="11185768" y="234352"/>
                  <a:pt x="11137196" y="371555"/>
                  <a:pt x="11159966" y="579226"/>
                </a:cubicBezTo>
                <a:cubicBezTo>
                  <a:pt x="11182736" y="786897"/>
                  <a:pt x="11137049" y="821161"/>
                  <a:pt x="11159966" y="1057717"/>
                </a:cubicBezTo>
                <a:cubicBezTo>
                  <a:pt x="11182883" y="1294273"/>
                  <a:pt x="11181791" y="1541190"/>
                  <a:pt x="11159966" y="1687310"/>
                </a:cubicBezTo>
                <a:cubicBezTo>
                  <a:pt x="11138141" y="1833430"/>
                  <a:pt x="11138801" y="2068098"/>
                  <a:pt x="11159966" y="2165801"/>
                </a:cubicBezTo>
                <a:cubicBezTo>
                  <a:pt x="11181131" y="2263504"/>
                  <a:pt x="11131873" y="2652479"/>
                  <a:pt x="11159966" y="2795394"/>
                </a:cubicBezTo>
                <a:cubicBezTo>
                  <a:pt x="11188059" y="2938309"/>
                  <a:pt x="11171194" y="3154258"/>
                  <a:pt x="11159966" y="3273885"/>
                </a:cubicBezTo>
                <a:cubicBezTo>
                  <a:pt x="11148738" y="3393512"/>
                  <a:pt x="11159767" y="3702838"/>
                  <a:pt x="11159966" y="3853111"/>
                </a:cubicBezTo>
                <a:cubicBezTo>
                  <a:pt x="11160165" y="4003384"/>
                  <a:pt x="11121658" y="4725159"/>
                  <a:pt x="11159966" y="5036746"/>
                </a:cubicBezTo>
                <a:cubicBezTo>
                  <a:pt x="10946306" y="5056861"/>
                  <a:pt x="10825764" y="5035223"/>
                  <a:pt x="10685667" y="5036746"/>
                </a:cubicBezTo>
                <a:cubicBezTo>
                  <a:pt x="10545570" y="5038269"/>
                  <a:pt x="10398579" y="5018937"/>
                  <a:pt x="10322969" y="5036746"/>
                </a:cubicBezTo>
                <a:cubicBezTo>
                  <a:pt x="10247359" y="5054555"/>
                  <a:pt x="9898262" y="5014913"/>
                  <a:pt x="9625471" y="5036746"/>
                </a:cubicBezTo>
                <a:cubicBezTo>
                  <a:pt x="9352680" y="5058579"/>
                  <a:pt x="8920482" y="5080868"/>
                  <a:pt x="8704773" y="5036746"/>
                </a:cubicBezTo>
                <a:cubicBezTo>
                  <a:pt x="8489064" y="4992624"/>
                  <a:pt x="8185227" y="5065806"/>
                  <a:pt x="8007276" y="5036746"/>
                </a:cubicBezTo>
                <a:cubicBezTo>
                  <a:pt x="7829325" y="5007686"/>
                  <a:pt x="7552168" y="5055058"/>
                  <a:pt x="7421377" y="5036746"/>
                </a:cubicBezTo>
                <a:cubicBezTo>
                  <a:pt x="7290586" y="5018434"/>
                  <a:pt x="6949339" y="5058767"/>
                  <a:pt x="6723880" y="5036746"/>
                </a:cubicBezTo>
                <a:cubicBezTo>
                  <a:pt x="6498421" y="5014725"/>
                  <a:pt x="6029967" y="5009825"/>
                  <a:pt x="5803182" y="5036746"/>
                </a:cubicBezTo>
                <a:cubicBezTo>
                  <a:pt x="5576397" y="5063667"/>
                  <a:pt x="5529997" y="5022944"/>
                  <a:pt x="5440483" y="5036746"/>
                </a:cubicBezTo>
                <a:cubicBezTo>
                  <a:pt x="5350969" y="5050548"/>
                  <a:pt x="5170839" y="5025529"/>
                  <a:pt x="5077785" y="5036746"/>
                </a:cubicBezTo>
                <a:cubicBezTo>
                  <a:pt x="4984731" y="5047963"/>
                  <a:pt x="4803145" y="5048544"/>
                  <a:pt x="4715086" y="5036746"/>
                </a:cubicBezTo>
                <a:cubicBezTo>
                  <a:pt x="4627027" y="5024948"/>
                  <a:pt x="4496352" y="5048886"/>
                  <a:pt x="4352387" y="5036746"/>
                </a:cubicBezTo>
                <a:cubicBezTo>
                  <a:pt x="4208422" y="5024606"/>
                  <a:pt x="3967149" y="5062153"/>
                  <a:pt x="3766489" y="5036746"/>
                </a:cubicBezTo>
                <a:cubicBezTo>
                  <a:pt x="3565829" y="5011339"/>
                  <a:pt x="3464667" y="5018524"/>
                  <a:pt x="3180590" y="5036746"/>
                </a:cubicBezTo>
                <a:cubicBezTo>
                  <a:pt x="2896513" y="5054968"/>
                  <a:pt x="2896231" y="5056434"/>
                  <a:pt x="2706292" y="5036746"/>
                </a:cubicBezTo>
                <a:cubicBezTo>
                  <a:pt x="2516353" y="5017058"/>
                  <a:pt x="2127339" y="5013764"/>
                  <a:pt x="1785595" y="5036746"/>
                </a:cubicBezTo>
                <a:cubicBezTo>
                  <a:pt x="1443851" y="5059728"/>
                  <a:pt x="1292770" y="5012953"/>
                  <a:pt x="1088097" y="5036746"/>
                </a:cubicBezTo>
                <a:cubicBezTo>
                  <a:pt x="883424" y="5060539"/>
                  <a:pt x="531822" y="5015757"/>
                  <a:pt x="0" y="5036746"/>
                </a:cubicBezTo>
                <a:cubicBezTo>
                  <a:pt x="19517" y="4823556"/>
                  <a:pt x="-5412" y="4674113"/>
                  <a:pt x="0" y="4558255"/>
                </a:cubicBezTo>
                <a:cubicBezTo>
                  <a:pt x="5412" y="4442397"/>
                  <a:pt x="-21273" y="4182138"/>
                  <a:pt x="0" y="3979029"/>
                </a:cubicBezTo>
                <a:cubicBezTo>
                  <a:pt x="21273" y="3775920"/>
                  <a:pt x="-26233" y="3599382"/>
                  <a:pt x="0" y="3299069"/>
                </a:cubicBezTo>
                <a:cubicBezTo>
                  <a:pt x="26233" y="2998756"/>
                  <a:pt x="23187" y="2921751"/>
                  <a:pt x="0" y="2820578"/>
                </a:cubicBezTo>
                <a:cubicBezTo>
                  <a:pt x="-23187" y="2719405"/>
                  <a:pt x="9197" y="2393247"/>
                  <a:pt x="0" y="2140617"/>
                </a:cubicBezTo>
                <a:cubicBezTo>
                  <a:pt x="-9197" y="1887987"/>
                  <a:pt x="11489" y="1707313"/>
                  <a:pt x="0" y="1410289"/>
                </a:cubicBezTo>
                <a:cubicBezTo>
                  <a:pt x="-11489" y="1113265"/>
                  <a:pt x="21361" y="1154438"/>
                  <a:pt x="0" y="931798"/>
                </a:cubicBezTo>
                <a:cubicBezTo>
                  <a:pt x="-21361" y="709158"/>
                  <a:pt x="23571" y="397955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608A46B-4608-38FD-F32A-4A0061999335}"/>
              </a:ext>
            </a:extLst>
          </p:cNvPr>
          <p:cNvSpPr txBox="1"/>
          <p:nvPr/>
        </p:nvSpPr>
        <p:spPr>
          <a:xfrm>
            <a:off x="10050552" y="5599501"/>
            <a:ext cx="16459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APEX 23.2</a:t>
            </a:r>
          </a:p>
        </p:txBody>
      </p:sp>
    </p:spTree>
    <p:extLst>
      <p:ext uri="{BB962C8B-B14F-4D97-AF65-F5344CB8AC3E}">
        <p14:creationId xmlns:p14="http://schemas.microsoft.com/office/powerpoint/2010/main" val="3679670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Quick </a:t>
            </a:r>
            <a:r>
              <a:rPr lang="en-GB" sz="6600" b="1" dirty="0">
                <a:latin typeface="GoodHeadlinePro-Bold" panose="020B0804020101020102" pitchFamily="34" charset="0"/>
              </a:rPr>
              <a:t>SQL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FEF74FE-471B-A0D6-1BBE-1BE0B8FE76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330" y="1449539"/>
            <a:ext cx="10493829" cy="4855162"/>
          </a:xfrm>
          <a:custGeom>
            <a:avLst/>
            <a:gdLst>
              <a:gd name="connsiteX0" fmla="*/ 0 w 10493829"/>
              <a:gd name="connsiteY0" fmla="*/ 0 h 4855162"/>
              <a:gd name="connsiteX1" fmla="*/ 804527 w 10493829"/>
              <a:gd name="connsiteY1" fmla="*/ 0 h 4855162"/>
              <a:gd name="connsiteX2" fmla="*/ 1399177 w 10493829"/>
              <a:gd name="connsiteY2" fmla="*/ 0 h 4855162"/>
              <a:gd name="connsiteX3" fmla="*/ 1888889 w 10493829"/>
              <a:gd name="connsiteY3" fmla="*/ 0 h 4855162"/>
              <a:gd name="connsiteX4" fmla="*/ 2378601 w 10493829"/>
              <a:gd name="connsiteY4" fmla="*/ 0 h 4855162"/>
              <a:gd name="connsiteX5" fmla="*/ 2973252 w 10493829"/>
              <a:gd name="connsiteY5" fmla="*/ 0 h 4855162"/>
              <a:gd name="connsiteX6" fmla="*/ 3777778 w 10493829"/>
              <a:gd name="connsiteY6" fmla="*/ 0 h 4855162"/>
              <a:gd name="connsiteX7" fmla="*/ 4267490 w 10493829"/>
              <a:gd name="connsiteY7" fmla="*/ 0 h 4855162"/>
              <a:gd name="connsiteX8" fmla="*/ 4652264 w 10493829"/>
              <a:gd name="connsiteY8" fmla="*/ 0 h 4855162"/>
              <a:gd name="connsiteX9" fmla="*/ 5141976 w 10493829"/>
              <a:gd name="connsiteY9" fmla="*/ 0 h 4855162"/>
              <a:gd name="connsiteX10" fmla="*/ 5631688 w 10493829"/>
              <a:gd name="connsiteY10" fmla="*/ 0 h 4855162"/>
              <a:gd name="connsiteX11" fmla="*/ 6541153 w 10493829"/>
              <a:gd name="connsiteY11" fmla="*/ 0 h 4855162"/>
              <a:gd name="connsiteX12" fmla="*/ 7030865 w 10493829"/>
              <a:gd name="connsiteY12" fmla="*/ 0 h 4855162"/>
              <a:gd name="connsiteX13" fmla="*/ 7415639 w 10493829"/>
              <a:gd name="connsiteY13" fmla="*/ 0 h 4855162"/>
              <a:gd name="connsiteX14" fmla="*/ 8115228 w 10493829"/>
              <a:gd name="connsiteY14" fmla="*/ 0 h 4855162"/>
              <a:gd name="connsiteX15" fmla="*/ 8814816 w 10493829"/>
              <a:gd name="connsiteY15" fmla="*/ 0 h 4855162"/>
              <a:gd name="connsiteX16" fmla="*/ 9304528 w 10493829"/>
              <a:gd name="connsiteY16" fmla="*/ 0 h 4855162"/>
              <a:gd name="connsiteX17" fmla="*/ 10493829 w 10493829"/>
              <a:gd name="connsiteY17" fmla="*/ 0 h 4855162"/>
              <a:gd name="connsiteX18" fmla="*/ 10493829 w 10493829"/>
              <a:gd name="connsiteY18" fmla="*/ 645043 h 4855162"/>
              <a:gd name="connsiteX19" fmla="*/ 10493829 w 10493829"/>
              <a:gd name="connsiteY19" fmla="*/ 1192983 h 4855162"/>
              <a:gd name="connsiteX20" fmla="*/ 10493829 w 10493829"/>
              <a:gd name="connsiteY20" fmla="*/ 1789474 h 4855162"/>
              <a:gd name="connsiteX21" fmla="*/ 10493829 w 10493829"/>
              <a:gd name="connsiteY21" fmla="*/ 2483069 h 4855162"/>
              <a:gd name="connsiteX22" fmla="*/ 10493829 w 10493829"/>
              <a:gd name="connsiteY22" fmla="*/ 3225215 h 4855162"/>
              <a:gd name="connsiteX23" fmla="*/ 10493829 w 10493829"/>
              <a:gd name="connsiteY23" fmla="*/ 3918809 h 4855162"/>
              <a:gd name="connsiteX24" fmla="*/ 10493829 w 10493829"/>
              <a:gd name="connsiteY24" fmla="*/ 4855162 h 4855162"/>
              <a:gd name="connsiteX25" fmla="*/ 10109055 w 10493829"/>
              <a:gd name="connsiteY25" fmla="*/ 4855162 h 4855162"/>
              <a:gd name="connsiteX26" fmla="*/ 9619343 w 10493829"/>
              <a:gd name="connsiteY26" fmla="*/ 4855162 h 4855162"/>
              <a:gd name="connsiteX27" fmla="*/ 8709878 w 10493829"/>
              <a:gd name="connsiteY27" fmla="*/ 4855162 h 4855162"/>
              <a:gd name="connsiteX28" fmla="*/ 7800413 w 10493829"/>
              <a:gd name="connsiteY28" fmla="*/ 4855162 h 4855162"/>
              <a:gd name="connsiteX29" fmla="*/ 7100824 w 10493829"/>
              <a:gd name="connsiteY29" fmla="*/ 4855162 h 4855162"/>
              <a:gd name="connsiteX30" fmla="*/ 6401236 w 10493829"/>
              <a:gd name="connsiteY30" fmla="*/ 4855162 h 4855162"/>
              <a:gd name="connsiteX31" fmla="*/ 5806585 w 10493829"/>
              <a:gd name="connsiteY31" fmla="*/ 4855162 h 4855162"/>
              <a:gd name="connsiteX32" fmla="*/ 5316873 w 10493829"/>
              <a:gd name="connsiteY32" fmla="*/ 4855162 h 4855162"/>
              <a:gd name="connsiteX33" fmla="*/ 4512346 w 10493829"/>
              <a:gd name="connsiteY33" fmla="*/ 4855162 h 4855162"/>
              <a:gd name="connsiteX34" fmla="*/ 3812758 w 10493829"/>
              <a:gd name="connsiteY34" fmla="*/ 4855162 h 4855162"/>
              <a:gd name="connsiteX35" fmla="*/ 3218108 w 10493829"/>
              <a:gd name="connsiteY35" fmla="*/ 4855162 h 4855162"/>
              <a:gd name="connsiteX36" fmla="*/ 2308642 w 10493829"/>
              <a:gd name="connsiteY36" fmla="*/ 4855162 h 4855162"/>
              <a:gd name="connsiteX37" fmla="*/ 1713992 w 10493829"/>
              <a:gd name="connsiteY37" fmla="*/ 4855162 h 4855162"/>
              <a:gd name="connsiteX38" fmla="*/ 1329218 w 10493829"/>
              <a:gd name="connsiteY38" fmla="*/ 4855162 h 4855162"/>
              <a:gd name="connsiteX39" fmla="*/ 0 w 10493829"/>
              <a:gd name="connsiteY39" fmla="*/ 4855162 h 4855162"/>
              <a:gd name="connsiteX40" fmla="*/ 0 w 10493829"/>
              <a:gd name="connsiteY40" fmla="*/ 4161567 h 4855162"/>
              <a:gd name="connsiteX41" fmla="*/ 0 w 10493829"/>
              <a:gd name="connsiteY41" fmla="*/ 3467973 h 4855162"/>
              <a:gd name="connsiteX42" fmla="*/ 0 w 10493829"/>
              <a:gd name="connsiteY42" fmla="*/ 2725827 h 4855162"/>
              <a:gd name="connsiteX43" fmla="*/ 0 w 10493829"/>
              <a:gd name="connsiteY43" fmla="*/ 2177887 h 4855162"/>
              <a:gd name="connsiteX44" fmla="*/ 0 w 10493829"/>
              <a:gd name="connsiteY44" fmla="*/ 1581396 h 4855162"/>
              <a:gd name="connsiteX45" fmla="*/ 0 w 10493829"/>
              <a:gd name="connsiteY45" fmla="*/ 839249 h 4855162"/>
              <a:gd name="connsiteX46" fmla="*/ 0 w 10493829"/>
              <a:gd name="connsiteY46" fmla="*/ 0 h 485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493829" h="4855162" fill="none" extrusionOk="0">
                <a:moveTo>
                  <a:pt x="0" y="0"/>
                </a:moveTo>
                <a:cubicBezTo>
                  <a:pt x="400355" y="-799"/>
                  <a:pt x="475354" y="-15396"/>
                  <a:pt x="804527" y="0"/>
                </a:cubicBezTo>
                <a:cubicBezTo>
                  <a:pt x="1133700" y="15396"/>
                  <a:pt x="1185762" y="-28655"/>
                  <a:pt x="1399177" y="0"/>
                </a:cubicBezTo>
                <a:cubicBezTo>
                  <a:pt x="1612592" y="28655"/>
                  <a:pt x="1740817" y="-15020"/>
                  <a:pt x="1888889" y="0"/>
                </a:cubicBezTo>
                <a:cubicBezTo>
                  <a:pt x="2036961" y="15020"/>
                  <a:pt x="2253907" y="-13620"/>
                  <a:pt x="2378601" y="0"/>
                </a:cubicBezTo>
                <a:cubicBezTo>
                  <a:pt x="2503295" y="13620"/>
                  <a:pt x="2822690" y="-12093"/>
                  <a:pt x="2973252" y="0"/>
                </a:cubicBezTo>
                <a:cubicBezTo>
                  <a:pt x="3123814" y="12093"/>
                  <a:pt x="3610758" y="-15643"/>
                  <a:pt x="3777778" y="0"/>
                </a:cubicBezTo>
                <a:cubicBezTo>
                  <a:pt x="3944798" y="15643"/>
                  <a:pt x="4033617" y="-18893"/>
                  <a:pt x="4267490" y="0"/>
                </a:cubicBezTo>
                <a:cubicBezTo>
                  <a:pt x="4501363" y="18893"/>
                  <a:pt x="4470139" y="-18203"/>
                  <a:pt x="4652264" y="0"/>
                </a:cubicBezTo>
                <a:cubicBezTo>
                  <a:pt x="4834389" y="18203"/>
                  <a:pt x="5034416" y="8636"/>
                  <a:pt x="5141976" y="0"/>
                </a:cubicBezTo>
                <a:cubicBezTo>
                  <a:pt x="5249536" y="-8636"/>
                  <a:pt x="5485647" y="-9493"/>
                  <a:pt x="5631688" y="0"/>
                </a:cubicBezTo>
                <a:cubicBezTo>
                  <a:pt x="5777729" y="9493"/>
                  <a:pt x="6151820" y="35095"/>
                  <a:pt x="6541153" y="0"/>
                </a:cubicBezTo>
                <a:cubicBezTo>
                  <a:pt x="6930486" y="-35095"/>
                  <a:pt x="6841317" y="-3157"/>
                  <a:pt x="7030865" y="0"/>
                </a:cubicBezTo>
                <a:cubicBezTo>
                  <a:pt x="7220413" y="3157"/>
                  <a:pt x="7299986" y="-3697"/>
                  <a:pt x="7415639" y="0"/>
                </a:cubicBezTo>
                <a:cubicBezTo>
                  <a:pt x="7531292" y="3697"/>
                  <a:pt x="7910593" y="-5830"/>
                  <a:pt x="8115228" y="0"/>
                </a:cubicBezTo>
                <a:cubicBezTo>
                  <a:pt x="8319863" y="5830"/>
                  <a:pt x="8481745" y="-3012"/>
                  <a:pt x="8814816" y="0"/>
                </a:cubicBezTo>
                <a:cubicBezTo>
                  <a:pt x="9147887" y="3012"/>
                  <a:pt x="9152920" y="16074"/>
                  <a:pt x="9304528" y="0"/>
                </a:cubicBezTo>
                <a:cubicBezTo>
                  <a:pt x="9456136" y="-16074"/>
                  <a:pt x="9951100" y="17217"/>
                  <a:pt x="10493829" y="0"/>
                </a:cubicBezTo>
                <a:cubicBezTo>
                  <a:pt x="10471783" y="217230"/>
                  <a:pt x="10498526" y="391334"/>
                  <a:pt x="10493829" y="645043"/>
                </a:cubicBezTo>
                <a:cubicBezTo>
                  <a:pt x="10489132" y="898752"/>
                  <a:pt x="10484242" y="965049"/>
                  <a:pt x="10493829" y="1192983"/>
                </a:cubicBezTo>
                <a:cubicBezTo>
                  <a:pt x="10503416" y="1420917"/>
                  <a:pt x="10492928" y="1539869"/>
                  <a:pt x="10493829" y="1789474"/>
                </a:cubicBezTo>
                <a:cubicBezTo>
                  <a:pt x="10494730" y="2039079"/>
                  <a:pt x="10487021" y="2181412"/>
                  <a:pt x="10493829" y="2483069"/>
                </a:cubicBezTo>
                <a:cubicBezTo>
                  <a:pt x="10500637" y="2784726"/>
                  <a:pt x="10466504" y="2962162"/>
                  <a:pt x="10493829" y="3225215"/>
                </a:cubicBezTo>
                <a:cubicBezTo>
                  <a:pt x="10521154" y="3488268"/>
                  <a:pt x="10464095" y="3751335"/>
                  <a:pt x="10493829" y="3918809"/>
                </a:cubicBezTo>
                <a:cubicBezTo>
                  <a:pt x="10523563" y="4086283"/>
                  <a:pt x="10484385" y="4462048"/>
                  <a:pt x="10493829" y="4855162"/>
                </a:cubicBezTo>
                <a:cubicBezTo>
                  <a:pt x="10382655" y="4846571"/>
                  <a:pt x="10232238" y="4864400"/>
                  <a:pt x="10109055" y="4855162"/>
                </a:cubicBezTo>
                <a:cubicBezTo>
                  <a:pt x="9985872" y="4845924"/>
                  <a:pt x="9842156" y="4864926"/>
                  <a:pt x="9619343" y="4855162"/>
                </a:cubicBezTo>
                <a:cubicBezTo>
                  <a:pt x="9396530" y="4845398"/>
                  <a:pt x="8943218" y="4891670"/>
                  <a:pt x="8709878" y="4855162"/>
                </a:cubicBezTo>
                <a:cubicBezTo>
                  <a:pt x="8476539" y="4818654"/>
                  <a:pt x="8112630" y="4879221"/>
                  <a:pt x="7800413" y="4855162"/>
                </a:cubicBezTo>
                <a:cubicBezTo>
                  <a:pt x="7488196" y="4831103"/>
                  <a:pt x="7386396" y="4854142"/>
                  <a:pt x="7100824" y="4855162"/>
                </a:cubicBezTo>
                <a:cubicBezTo>
                  <a:pt x="6815252" y="4856182"/>
                  <a:pt x="6699006" y="4869439"/>
                  <a:pt x="6401236" y="4855162"/>
                </a:cubicBezTo>
                <a:cubicBezTo>
                  <a:pt x="6103466" y="4840885"/>
                  <a:pt x="5993307" y="4870858"/>
                  <a:pt x="5806585" y="4855162"/>
                </a:cubicBezTo>
                <a:cubicBezTo>
                  <a:pt x="5619863" y="4839466"/>
                  <a:pt x="5434058" y="4831194"/>
                  <a:pt x="5316873" y="4855162"/>
                </a:cubicBezTo>
                <a:cubicBezTo>
                  <a:pt x="5199688" y="4879130"/>
                  <a:pt x="4684676" y="4854949"/>
                  <a:pt x="4512346" y="4855162"/>
                </a:cubicBezTo>
                <a:cubicBezTo>
                  <a:pt x="4340016" y="4855375"/>
                  <a:pt x="3957664" y="4886695"/>
                  <a:pt x="3812758" y="4855162"/>
                </a:cubicBezTo>
                <a:cubicBezTo>
                  <a:pt x="3667852" y="4823629"/>
                  <a:pt x="3365538" y="4874004"/>
                  <a:pt x="3218108" y="4855162"/>
                </a:cubicBezTo>
                <a:cubicBezTo>
                  <a:pt x="3070678" y="4836321"/>
                  <a:pt x="2728530" y="4851627"/>
                  <a:pt x="2308642" y="4855162"/>
                </a:cubicBezTo>
                <a:cubicBezTo>
                  <a:pt x="1888754" y="4858697"/>
                  <a:pt x="1914772" y="4854643"/>
                  <a:pt x="1713992" y="4855162"/>
                </a:cubicBezTo>
                <a:cubicBezTo>
                  <a:pt x="1513212" y="4855682"/>
                  <a:pt x="1494120" y="4854729"/>
                  <a:pt x="1329218" y="4855162"/>
                </a:cubicBezTo>
                <a:cubicBezTo>
                  <a:pt x="1164316" y="4855595"/>
                  <a:pt x="554990" y="4914470"/>
                  <a:pt x="0" y="4855162"/>
                </a:cubicBezTo>
                <a:cubicBezTo>
                  <a:pt x="-23428" y="4567468"/>
                  <a:pt x="18430" y="4394508"/>
                  <a:pt x="0" y="4161567"/>
                </a:cubicBezTo>
                <a:cubicBezTo>
                  <a:pt x="-18430" y="3928626"/>
                  <a:pt x="-14241" y="3749797"/>
                  <a:pt x="0" y="3467973"/>
                </a:cubicBezTo>
                <a:cubicBezTo>
                  <a:pt x="14241" y="3186149"/>
                  <a:pt x="6496" y="2990095"/>
                  <a:pt x="0" y="2725827"/>
                </a:cubicBezTo>
                <a:cubicBezTo>
                  <a:pt x="-6496" y="2461559"/>
                  <a:pt x="17868" y="2375979"/>
                  <a:pt x="0" y="2177887"/>
                </a:cubicBezTo>
                <a:cubicBezTo>
                  <a:pt x="-17868" y="1979795"/>
                  <a:pt x="22484" y="1816589"/>
                  <a:pt x="0" y="1581396"/>
                </a:cubicBezTo>
                <a:cubicBezTo>
                  <a:pt x="-22484" y="1346203"/>
                  <a:pt x="18797" y="1200317"/>
                  <a:pt x="0" y="839249"/>
                </a:cubicBezTo>
                <a:cubicBezTo>
                  <a:pt x="-18797" y="478181"/>
                  <a:pt x="-10545" y="306550"/>
                  <a:pt x="0" y="0"/>
                </a:cubicBezTo>
                <a:close/>
              </a:path>
              <a:path w="10493829" h="4855162" stroke="0" extrusionOk="0">
                <a:moveTo>
                  <a:pt x="0" y="0"/>
                </a:moveTo>
                <a:cubicBezTo>
                  <a:pt x="235446" y="-3917"/>
                  <a:pt x="439971" y="-19444"/>
                  <a:pt x="699589" y="0"/>
                </a:cubicBezTo>
                <a:cubicBezTo>
                  <a:pt x="959207" y="19444"/>
                  <a:pt x="1027011" y="7786"/>
                  <a:pt x="1189301" y="0"/>
                </a:cubicBezTo>
                <a:cubicBezTo>
                  <a:pt x="1351591" y="-7786"/>
                  <a:pt x="1759955" y="45436"/>
                  <a:pt x="2098766" y="0"/>
                </a:cubicBezTo>
                <a:cubicBezTo>
                  <a:pt x="2437578" y="-45436"/>
                  <a:pt x="2409438" y="16697"/>
                  <a:pt x="2588478" y="0"/>
                </a:cubicBezTo>
                <a:cubicBezTo>
                  <a:pt x="2767518" y="-16697"/>
                  <a:pt x="3023159" y="8118"/>
                  <a:pt x="3393005" y="0"/>
                </a:cubicBezTo>
                <a:cubicBezTo>
                  <a:pt x="3762851" y="-8118"/>
                  <a:pt x="3821796" y="-10645"/>
                  <a:pt x="4197532" y="0"/>
                </a:cubicBezTo>
                <a:cubicBezTo>
                  <a:pt x="4573268" y="10645"/>
                  <a:pt x="4614977" y="-18751"/>
                  <a:pt x="4792182" y="0"/>
                </a:cubicBezTo>
                <a:cubicBezTo>
                  <a:pt x="4969387" y="18751"/>
                  <a:pt x="5204611" y="-13799"/>
                  <a:pt x="5491771" y="0"/>
                </a:cubicBezTo>
                <a:cubicBezTo>
                  <a:pt x="5778931" y="13799"/>
                  <a:pt x="5839883" y="12168"/>
                  <a:pt x="6086421" y="0"/>
                </a:cubicBezTo>
                <a:cubicBezTo>
                  <a:pt x="6332959" y="-12168"/>
                  <a:pt x="6584430" y="-22716"/>
                  <a:pt x="6890948" y="0"/>
                </a:cubicBezTo>
                <a:cubicBezTo>
                  <a:pt x="7197466" y="22716"/>
                  <a:pt x="7251165" y="11744"/>
                  <a:pt x="7380660" y="0"/>
                </a:cubicBezTo>
                <a:cubicBezTo>
                  <a:pt x="7510155" y="-11744"/>
                  <a:pt x="7837346" y="39809"/>
                  <a:pt x="8185187" y="0"/>
                </a:cubicBezTo>
                <a:cubicBezTo>
                  <a:pt x="8533028" y="-39809"/>
                  <a:pt x="8449463" y="-7248"/>
                  <a:pt x="8569960" y="0"/>
                </a:cubicBezTo>
                <a:cubicBezTo>
                  <a:pt x="8690457" y="7248"/>
                  <a:pt x="9054822" y="238"/>
                  <a:pt x="9479426" y="0"/>
                </a:cubicBezTo>
                <a:cubicBezTo>
                  <a:pt x="9904030" y="-238"/>
                  <a:pt x="10268304" y="-10801"/>
                  <a:pt x="10493829" y="0"/>
                </a:cubicBezTo>
                <a:cubicBezTo>
                  <a:pt x="10503424" y="170413"/>
                  <a:pt x="10469976" y="442467"/>
                  <a:pt x="10493829" y="742146"/>
                </a:cubicBezTo>
                <a:cubicBezTo>
                  <a:pt x="10517682" y="1041825"/>
                  <a:pt x="10518558" y="1202424"/>
                  <a:pt x="10493829" y="1387189"/>
                </a:cubicBezTo>
                <a:cubicBezTo>
                  <a:pt x="10469100" y="1571954"/>
                  <a:pt x="10512238" y="1817668"/>
                  <a:pt x="10493829" y="1935129"/>
                </a:cubicBezTo>
                <a:cubicBezTo>
                  <a:pt x="10475420" y="2052590"/>
                  <a:pt x="10518509" y="2304776"/>
                  <a:pt x="10493829" y="2628723"/>
                </a:cubicBezTo>
                <a:cubicBezTo>
                  <a:pt x="10469149" y="2952670"/>
                  <a:pt x="10479603" y="3055425"/>
                  <a:pt x="10493829" y="3176663"/>
                </a:cubicBezTo>
                <a:cubicBezTo>
                  <a:pt x="10508055" y="3297901"/>
                  <a:pt x="10487444" y="3550080"/>
                  <a:pt x="10493829" y="3870258"/>
                </a:cubicBezTo>
                <a:cubicBezTo>
                  <a:pt x="10500214" y="4190436"/>
                  <a:pt x="10493896" y="4607582"/>
                  <a:pt x="10493829" y="4855162"/>
                </a:cubicBezTo>
                <a:cubicBezTo>
                  <a:pt x="10323197" y="4883935"/>
                  <a:pt x="10032236" y="4836977"/>
                  <a:pt x="9899179" y="4855162"/>
                </a:cubicBezTo>
                <a:cubicBezTo>
                  <a:pt x="9766122" y="4873348"/>
                  <a:pt x="9491616" y="4865952"/>
                  <a:pt x="9304528" y="4855162"/>
                </a:cubicBezTo>
                <a:cubicBezTo>
                  <a:pt x="9117440" y="4844372"/>
                  <a:pt x="8857624" y="4874817"/>
                  <a:pt x="8604940" y="4855162"/>
                </a:cubicBezTo>
                <a:cubicBezTo>
                  <a:pt x="8352256" y="4835507"/>
                  <a:pt x="8406310" y="4847349"/>
                  <a:pt x="8220166" y="4855162"/>
                </a:cubicBezTo>
                <a:cubicBezTo>
                  <a:pt x="8034022" y="4862975"/>
                  <a:pt x="7708114" y="4884095"/>
                  <a:pt x="7520577" y="4855162"/>
                </a:cubicBezTo>
                <a:cubicBezTo>
                  <a:pt x="7333040" y="4826229"/>
                  <a:pt x="6817537" y="4896187"/>
                  <a:pt x="6611112" y="4855162"/>
                </a:cubicBezTo>
                <a:cubicBezTo>
                  <a:pt x="6404687" y="4814137"/>
                  <a:pt x="6161379" y="4885056"/>
                  <a:pt x="5911524" y="4855162"/>
                </a:cubicBezTo>
                <a:cubicBezTo>
                  <a:pt x="5661669" y="4825268"/>
                  <a:pt x="5474604" y="4854018"/>
                  <a:pt x="5316873" y="4855162"/>
                </a:cubicBezTo>
                <a:cubicBezTo>
                  <a:pt x="5159142" y="4856306"/>
                  <a:pt x="4917715" y="4882937"/>
                  <a:pt x="4617285" y="4855162"/>
                </a:cubicBezTo>
                <a:cubicBezTo>
                  <a:pt x="4316855" y="4827387"/>
                  <a:pt x="4068314" y="4813032"/>
                  <a:pt x="3707820" y="4855162"/>
                </a:cubicBezTo>
                <a:cubicBezTo>
                  <a:pt x="3347326" y="4897292"/>
                  <a:pt x="3438316" y="4846468"/>
                  <a:pt x="3323046" y="4855162"/>
                </a:cubicBezTo>
                <a:cubicBezTo>
                  <a:pt x="3207776" y="4863856"/>
                  <a:pt x="3031592" y="4844327"/>
                  <a:pt x="2938272" y="4855162"/>
                </a:cubicBezTo>
                <a:cubicBezTo>
                  <a:pt x="2844952" y="4865997"/>
                  <a:pt x="2689701" y="4862246"/>
                  <a:pt x="2553498" y="4855162"/>
                </a:cubicBezTo>
                <a:cubicBezTo>
                  <a:pt x="2417295" y="4848078"/>
                  <a:pt x="2251224" y="4839614"/>
                  <a:pt x="2168725" y="4855162"/>
                </a:cubicBezTo>
                <a:cubicBezTo>
                  <a:pt x="2086226" y="4870710"/>
                  <a:pt x="1730788" y="4862370"/>
                  <a:pt x="1574074" y="4855162"/>
                </a:cubicBezTo>
                <a:cubicBezTo>
                  <a:pt x="1417360" y="4847954"/>
                  <a:pt x="1248191" y="4852947"/>
                  <a:pt x="979424" y="4855162"/>
                </a:cubicBezTo>
                <a:cubicBezTo>
                  <a:pt x="710657" y="4857378"/>
                  <a:pt x="341120" y="4879738"/>
                  <a:pt x="0" y="4855162"/>
                </a:cubicBezTo>
                <a:cubicBezTo>
                  <a:pt x="-34647" y="4487820"/>
                  <a:pt x="-16320" y="4424376"/>
                  <a:pt x="0" y="4064464"/>
                </a:cubicBezTo>
                <a:cubicBezTo>
                  <a:pt x="16320" y="3704552"/>
                  <a:pt x="7763" y="3596483"/>
                  <a:pt x="0" y="3467973"/>
                </a:cubicBezTo>
                <a:cubicBezTo>
                  <a:pt x="-7763" y="3339463"/>
                  <a:pt x="-10187" y="3093370"/>
                  <a:pt x="0" y="2725827"/>
                </a:cubicBezTo>
                <a:cubicBezTo>
                  <a:pt x="10187" y="2358284"/>
                  <a:pt x="27017" y="2383818"/>
                  <a:pt x="0" y="2177887"/>
                </a:cubicBezTo>
                <a:cubicBezTo>
                  <a:pt x="-27017" y="1971956"/>
                  <a:pt x="31441" y="1663355"/>
                  <a:pt x="0" y="1532844"/>
                </a:cubicBezTo>
                <a:cubicBezTo>
                  <a:pt x="-31441" y="1402333"/>
                  <a:pt x="893" y="976950"/>
                  <a:pt x="0" y="790698"/>
                </a:cubicBezTo>
                <a:cubicBezTo>
                  <a:pt x="-893" y="604446"/>
                  <a:pt x="6451" y="228147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578990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14" name="Označba mesta vsebine 2">
            <a:extLst>
              <a:ext uri="{FF2B5EF4-FFF2-40B4-BE49-F238E27FC236}">
                <a16:creationId xmlns:a16="http://schemas.microsoft.com/office/drawing/2014/main" id="{9254F330-A09B-432D-A97A-344ED39BE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3" y="1888621"/>
            <a:ext cx="11401908" cy="4378288"/>
          </a:xfrm>
          <a:custGeom>
            <a:avLst/>
            <a:gdLst>
              <a:gd name="connsiteX0" fmla="*/ 0 w 11401908"/>
              <a:gd name="connsiteY0" fmla="*/ 0 h 4378288"/>
              <a:gd name="connsiteX1" fmla="*/ 670700 w 11401908"/>
              <a:gd name="connsiteY1" fmla="*/ 0 h 4378288"/>
              <a:gd name="connsiteX2" fmla="*/ 1341401 w 11401908"/>
              <a:gd name="connsiteY2" fmla="*/ 0 h 4378288"/>
              <a:gd name="connsiteX3" fmla="*/ 2126120 w 11401908"/>
              <a:gd name="connsiteY3" fmla="*/ 0 h 4378288"/>
              <a:gd name="connsiteX4" fmla="*/ 2910840 w 11401908"/>
              <a:gd name="connsiteY4" fmla="*/ 0 h 4378288"/>
              <a:gd name="connsiteX5" fmla="*/ 3239483 w 11401908"/>
              <a:gd name="connsiteY5" fmla="*/ 0 h 4378288"/>
              <a:gd name="connsiteX6" fmla="*/ 3796165 w 11401908"/>
              <a:gd name="connsiteY6" fmla="*/ 0 h 4378288"/>
              <a:gd name="connsiteX7" fmla="*/ 4580884 w 11401908"/>
              <a:gd name="connsiteY7" fmla="*/ 0 h 4378288"/>
              <a:gd name="connsiteX8" fmla="*/ 5479623 w 11401908"/>
              <a:gd name="connsiteY8" fmla="*/ 0 h 4378288"/>
              <a:gd name="connsiteX9" fmla="*/ 6378361 w 11401908"/>
              <a:gd name="connsiteY9" fmla="*/ 0 h 4378288"/>
              <a:gd name="connsiteX10" fmla="*/ 6821024 w 11401908"/>
              <a:gd name="connsiteY10" fmla="*/ 0 h 4378288"/>
              <a:gd name="connsiteX11" fmla="*/ 7149667 w 11401908"/>
              <a:gd name="connsiteY11" fmla="*/ 0 h 4378288"/>
              <a:gd name="connsiteX12" fmla="*/ 7592329 w 11401908"/>
              <a:gd name="connsiteY12" fmla="*/ 0 h 4378288"/>
              <a:gd name="connsiteX13" fmla="*/ 8263030 w 11401908"/>
              <a:gd name="connsiteY13" fmla="*/ 0 h 4378288"/>
              <a:gd name="connsiteX14" fmla="*/ 8933730 w 11401908"/>
              <a:gd name="connsiteY14" fmla="*/ 0 h 4378288"/>
              <a:gd name="connsiteX15" fmla="*/ 9262373 w 11401908"/>
              <a:gd name="connsiteY15" fmla="*/ 0 h 4378288"/>
              <a:gd name="connsiteX16" fmla="*/ 9819055 w 11401908"/>
              <a:gd name="connsiteY16" fmla="*/ 0 h 4378288"/>
              <a:gd name="connsiteX17" fmla="*/ 10717794 w 11401908"/>
              <a:gd name="connsiteY17" fmla="*/ 0 h 4378288"/>
              <a:gd name="connsiteX18" fmla="*/ 11401908 w 11401908"/>
              <a:gd name="connsiteY18" fmla="*/ 0 h 4378288"/>
              <a:gd name="connsiteX19" fmla="*/ 11401908 w 11401908"/>
              <a:gd name="connsiteY19" fmla="*/ 537904 h 4378288"/>
              <a:gd name="connsiteX20" fmla="*/ 11401908 w 11401908"/>
              <a:gd name="connsiteY20" fmla="*/ 1032025 h 4378288"/>
              <a:gd name="connsiteX21" fmla="*/ 11401908 w 11401908"/>
              <a:gd name="connsiteY21" fmla="*/ 1526146 h 4378288"/>
              <a:gd name="connsiteX22" fmla="*/ 11401908 w 11401908"/>
              <a:gd name="connsiteY22" fmla="*/ 2195399 h 4378288"/>
              <a:gd name="connsiteX23" fmla="*/ 11401908 w 11401908"/>
              <a:gd name="connsiteY23" fmla="*/ 2777086 h 4378288"/>
              <a:gd name="connsiteX24" fmla="*/ 11401908 w 11401908"/>
              <a:gd name="connsiteY24" fmla="*/ 3446338 h 4378288"/>
              <a:gd name="connsiteX25" fmla="*/ 11401908 w 11401908"/>
              <a:gd name="connsiteY25" fmla="*/ 4378288 h 4378288"/>
              <a:gd name="connsiteX26" fmla="*/ 10617188 w 11401908"/>
              <a:gd name="connsiteY26" fmla="*/ 4378288 h 4378288"/>
              <a:gd name="connsiteX27" fmla="*/ 10174526 w 11401908"/>
              <a:gd name="connsiteY27" fmla="*/ 4378288 h 4378288"/>
              <a:gd name="connsiteX28" fmla="*/ 9731864 w 11401908"/>
              <a:gd name="connsiteY28" fmla="*/ 4378288 h 4378288"/>
              <a:gd name="connsiteX29" fmla="*/ 8833125 w 11401908"/>
              <a:gd name="connsiteY29" fmla="*/ 4378288 h 4378288"/>
              <a:gd name="connsiteX30" fmla="*/ 8162425 w 11401908"/>
              <a:gd name="connsiteY30" fmla="*/ 4378288 h 4378288"/>
              <a:gd name="connsiteX31" fmla="*/ 7833781 w 11401908"/>
              <a:gd name="connsiteY31" fmla="*/ 4378288 h 4378288"/>
              <a:gd name="connsiteX32" fmla="*/ 7391119 w 11401908"/>
              <a:gd name="connsiteY32" fmla="*/ 4378288 h 4378288"/>
              <a:gd name="connsiteX33" fmla="*/ 6606400 w 11401908"/>
              <a:gd name="connsiteY33" fmla="*/ 4378288 h 4378288"/>
              <a:gd name="connsiteX34" fmla="*/ 6163737 w 11401908"/>
              <a:gd name="connsiteY34" fmla="*/ 4378288 h 4378288"/>
              <a:gd name="connsiteX35" fmla="*/ 5379018 w 11401908"/>
              <a:gd name="connsiteY35" fmla="*/ 4378288 h 4378288"/>
              <a:gd name="connsiteX36" fmla="*/ 5050375 w 11401908"/>
              <a:gd name="connsiteY36" fmla="*/ 4378288 h 4378288"/>
              <a:gd name="connsiteX37" fmla="*/ 4379674 w 11401908"/>
              <a:gd name="connsiteY37" fmla="*/ 4378288 h 4378288"/>
              <a:gd name="connsiteX38" fmla="*/ 3822993 w 11401908"/>
              <a:gd name="connsiteY38" fmla="*/ 4378288 h 4378288"/>
              <a:gd name="connsiteX39" fmla="*/ 3152292 w 11401908"/>
              <a:gd name="connsiteY39" fmla="*/ 4378288 h 4378288"/>
              <a:gd name="connsiteX40" fmla="*/ 2481592 w 11401908"/>
              <a:gd name="connsiteY40" fmla="*/ 4378288 h 4378288"/>
              <a:gd name="connsiteX41" fmla="*/ 1810891 w 11401908"/>
              <a:gd name="connsiteY41" fmla="*/ 4378288 h 4378288"/>
              <a:gd name="connsiteX42" fmla="*/ 1026172 w 11401908"/>
              <a:gd name="connsiteY42" fmla="*/ 4378288 h 4378288"/>
              <a:gd name="connsiteX43" fmla="*/ 697528 w 11401908"/>
              <a:gd name="connsiteY43" fmla="*/ 4378288 h 4378288"/>
              <a:gd name="connsiteX44" fmla="*/ 0 w 11401908"/>
              <a:gd name="connsiteY44" fmla="*/ 4378288 h 4378288"/>
              <a:gd name="connsiteX45" fmla="*/ 0 w 11401908"/>
              <a:gd name="connsiteY45" fmla="*/ 3709035 h 4378288"/>
              <a:gd name="connsiteX46" fmla="*/ 0 w 11401908"/>
              <a:gd name="connsiteY46" fmla="*/ 3083566 h 4378288"/>
              <a:gd name="connsiteX47" fmla="*/ 0 w 11401908"/>
              <a:gd name="connsiteY47" fmla="*/ 2589445 h 4378288"/>
              <a:gd name="connsiteX48" fmla="*/ 0 w 11401908"/>
              <a:gd name="connsiteY48" fmla="*/ 2051541 h 4378288"/>
              <a:gd name="connsiteX49" fmla="*/ 0 w 11401908"/>
              <a:gd name="connsiteY49" fmla="*/ 1338505 h 4378288"/>
              <a:gd name="connsiteX50" fmla="*/ 0 w 11401908"/>
              <a:gd name="connsiteY50" fmla="*/ 844384 h 4378288"/>
              <a:gd name="connsiteX51" fmla="*/ 0 w 11401908"/>
              <a:gd name="connsiteY51" fmla="*/ 0 h 437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401908" h="4378288" fill="none" extrusionOk="0">
                <a:moveTo>
                  <a:pt x="0" y="0"/>
                </a:moveTo>
                <a:cubicBezTo>
                  <a:pt x="329849" y="-16421"/>
                  <a:pt x="491079" y="19942"/>
                  <a:pt x="670700" y="0"/>
                </a:cubicBezTo>
                <a:cubicBezTo>
                  <a:pt x="850321" y="-19942"/>
                  <a:pt x="1149481" y="-23283"/>
                  <a:pt x="1341401" y="0"/>
                </a:cubicBezTo>
                <a:cubicBezTo>
                  <a:pt x="1533321" y="23283"/>
                  <a:pt x="1844472" y="23785"/>
                  <a:pt x="2126120" y="0"/>
                </a:cubicBezTo>
                <a:cubicBezTo>
                  <a:pt x="2407768" y="-23785"/>
                  <a:pt x="2653592" y="-22613"/>
                  <a:pt x="2910840" y="0"/>
                </a:cubicBezTo>
                <a:cubicBezTo>
                  <a:pt x="3168088" y="22613"/>
                  <a:pt x="3143622" y="4271"/>
                  <a:pt x="3239483" y="0"/>
                </a:cubicBezTo>
                <a:cubicBezTo>
                  <a:pt x="3335344" y="-4271"/>
                  <a:pt x="3598779" y="1899"/>
                  <a:pt x="3796165" y="0"/>
                </a:cubicBezTo>
                <a:cubicBezTo>
                  <a:pt x="3993551" y="-1899"/>
                  <a:pt x="4290091" y="30967"/>
                  <a:pt x="4580884" y="0"/>
                </a:cubicBezTo>
                <a:cubicBezTo>
                  <a:pt x="4871677" y="-30967"/>
                  <a:pt x="5286789" y="44735"/>
                  <a:pt x="5479623" y="0"/>
                </a:cubicBezTo>
                <a:cubicBezTo>
                  <a:pt x="5672457" y="-44735"/>
                  <a:pt x="6098993" y="23964"/>
                  <a:pt x="6378361" y="0"/>
                </a:cubicBezTo>
                <a:cubicBezTo>
                  <a:pt x="6657729" y="-23964"/>
                  <a:pt x="6621351" y="-9008"/>
                  <a:pt x="6821024" y="0"/>
                </a:cubicBezTo>
                <a:cubicBezTo>
                  <a:pt x="7020697" y="9008"/>
                  <a:pt x="7018590" y="-10304"/>
                  <a:pt x="7149667" y="0"/>
                </a:cubicBezTo>
                <a:cubicBezTo>
                  <a:pt x="7280744" y="10304"/>
                  <a:pt x="7449113" y="-8319"/>
                  <a:pt x="7592329" y="0"/>
                </a:cubicBezTo>
                <a:cubicBezTo>
                  <a:pt x="7735545" y="8319"/>
                  <a:pt x="7991763" y="21108"/>
                  <a:pt x="8263030" y="0"/>
                </a:cubicBezTo>
                <a:cubicBezTo>
                  <a:pt x="8534297" y="-21108"/>
                  <a:pt x="8786429" y="-11509"/>
                  <a:pt x="8933730" y="0"/>
                </a:cubicBezTo>
                <a:cubicBezTo>
                  <a:pt x="9081031" y="11509"/>
                  <a:pt x="9145622" y="-15929"/>
                  <a:pt x="9262373" y="0"/>
                </a:cubicBezTo>
                <a:cubicBezTo>
                  <a:pt x="9379124" y="15929"/>
                  <a:pt x="9648803" y="-23692"/>
                  <a:pt x="9819055" y="0"/>
                </a:cubicBezTo>
                <a:cubicBezTo>
                  <a:pt x="9989307" y="23692"/>
                  <a:pt x="10366154" y="30393"/>
                  <a:pt x="10717794" y="0"/>
                </a:cubicBezTo>
                <a:cubicBezTo>
                  <a:pt x="11069434" y="-30393"/>
                  <a:pt x="11148365" y="28471"/>
                  <a:pt x="11401908" y="0"/>
                </a:cubicBezTo>
                <a:cubicBezTo>
                  <a:pt x="11412809" y="122299"/>
                  <a:pt x="11415402" y="347470"/>
                  <a:pt x="11401908" y="537904"/>
                </a:cubicBezTo>
                <a:cubicBezTo>
                  <a:pt x="11388414" y="728338"/>
                  <a:pt x="11419010" y="812855"/>
                  <a:pt x="11401908" y="1032025"/>
                </a:cubicBezTo>
                <a:cubicBezTo>
                  <a:pt x="11384806" y="1251195"/>
                  <a:pt x="11405712" y="1401273"/>
                  <a:pt x="11401908" y="1526146"/>
                </a:cubicBezTo>
                <a:cubicBezTo>
                  <a:pt x="11398104" y="1651019"/>
                  <a:pt x="11406000" y="1980436"/>
                  <a:pt x="11401908" y="2195399"/>
                </a:cubicBezTo>
                <a:cubicBezTo>
                  <a:pt x="11397816" y="2410362"/>
                  <a:pt x="11393733" y="2486732"/>
                  <a:pt x="11401908" y="2777086"/>
                </a:cubicBezTo>
                <a:cubicBezTo>
                  <a:pt x="11410083" y="3067440"/>
                  <a:pt x="11423791" y="3142222"/>
                  <a:pt x="11401908" y="3446338"/>
                </a:cubicBezTo>
                <a:cubicBezTo>
                  <a:pt x="11380025" y="3750454"/>
                  <a:pt x="11442874" y="4089325"/>
                  <a:pt x="11401908" y="4378288"/>
                </a:cubicBezTo>
                <a:cubicBezTo>
                  <a:pt x="11106173" y="4366509"/>
                  <a:pt x="10782846" y="4371469"/>
                  <a:pt x="10617188" y="4378288"/>
                </a:cubicBezTo>
                <a:cubicBezTo>
                  <a:pt x="10451530" y="4385107"/>
                  <a:pt x="10379520" y="4394834"/>
                  <a:pt x="10174526" y="4378288"/>
                </a:cubicBezTo>
                <a:cubicBezTo>
                  <a:pt x="9969532" y="4361742"/>
                  <a:pt x="9862432" y="4387464"/>
                  <a:pt x="9731864" y="4378288"/>
                </a:cubicBezTo>
                <a:cubicBezTo>
                  <a:pt x="9601296" y="4369112"/>
                  <a:pt x="9090206" y="4344298"/>
                  <a:pt x="8833125" y="4378288"/>
                </a:cubicBezTo>
                <a:cubicBezTo>
                  <a:pt x="8576044" y="4412278"/>
                  <a:pt x="8340143" y="4375199"/>
                  <a:pt x="8162425" y="4378288"/>
                </a:cubicBezTo>
                <a:cubicBezTo>
                  <a:pt x="7984707" y="4381377"/>
                  <a:pt x="7922364" y="4389020"/>
                  <a:pt x="7833781" y="4378288"/>
                </a:cubicBezTo>
                <a:cubicBezTo>
                  <a:pt x="7745198" y="4367556"/>
                  <a:pt x="7590204" y="4390766"/>
                  <a:pt x="7391119" y="4378288"/>
                </a:cubicBezTo>
                <a:cubicBezTo>
                  <a:pt x="7192034" y="4365810"/>
                  <a:pt x="6766581" y="4365598"/>
                  <a:pt x="6606400" y="4378288"/>
                </a:cubicBezTo>
                <a:cubicBezTo>
                  <a:pt x="6446219" y="4390978"/>
                  <a:pt x="6380228" y="4398223"/>
                  <a:pt x="6163737" y="4378288"/>
                </a:cubicBezTo>
                <a:cubicBezTo>
                  <a:pt x="5947246" y="4358353"/>
                  <a:pt x="5739474" y="4405022"/>
                  <a:pt x="5379018" y="4378288"/>
                </a:cubicBezTo>
                <a:cubicBezTo>
                  <a:pt x="5018562" y="4351554"/>
                  <a:pt x="5167316" y="4390298"/>
                  <a:pt x="5050375" y="4378288"/>
                </a:cubicBezTo>
                <a:cubicBezTo>
                  <a:pt x="4933434" y="4366278"/>
                  <a:pt x="4519719" y="4347653"/>
                  <a:pt x="4379674" y="4378288"/>
                </a:cubicBezTo>
                <a:cubicBezTo>
                  <a:pt x="4239629" y="4408923"/>
                  <a:pt x="4081708" y="4357624"/>
                  <a:pt x="3822993" y="4378288"/>
                </a:cubicBezTo>
                <a:cubicBezTo>
                  <a:pt x="3564278" y="4398952"/>
                  <a:pt x="3351875" y="4398994"/>
                  <a:pt x="3152292" y="4378288"/>
                </a:cubicBezTo>
                <a:cubicBezTo>
                  <a:pt x="2952709" y="4357582"/>
                  <a:pt x="2753780" y="4395352"/>
                  <a:pt x="2481592" y="4378288"/>
                </a:cubicBezTo>
                <a:cubicBezTo>
                  <a:pt x="2209404" y="4361224"/>
                  <a:pt x="2035810" y="4386140"/>
                  <a:pt x="1810891" y="4378288"/>
                </a:cubicBezTo>
                <a:cubicBezTo>
                  <a:pt x="1585972" y="4370436"/>
                  <a:pt x="1408100" y="4354054"/>
                  <a:pt x="1026172" y="4378288"/>
                </a:cubicBezTo>
                <a:cubicBezTo>
                  <a:pt x="644244" y="4402522"/>
                  <a:pt x="770557" y="4387850"/>
                  <a:pt x="697528" y="4378288"/>
                </a:cubicBezTo>
                <a:cubicBezTo>
                  <a:pt x="624499" y="4368726"/>
                  <a:pt x="311285" y="4350569"/>
                  <a:pt x="0" y="4378288"/>
                </a:cubicBezTo>
                <a:cubicBezTo>
                  <a:pt x="9431" y="4151394"/>
                  <a:pt x="-32347" y="4010316"/>
                  <a:pt x="0" y="3709035"/>
                </a:cubicBezTo>
                <a:cubicBezTo>
                  <a:pt x="32347" y="3407754"/>
                  <a:pt x="-12807" y="3274225"/>
                  <a:pt x="0" y="3083566"/>
                </a:cubicBezTo>
                <a:cubicBezTo>
                  <a:pt x="12807" y="2892907"/>
                  <a:pt x="7116" y="2703083"/>
                  <a:pt x="0" y="2589445"/>
                </a:cubicBezTo>
                <a:cubicBezTo>
                  <a:pt x="-7116" y="2475807"/>
                  <a:pt x="-25983" y="2176691"/>
                  <a:pt x="0" y="2051541"/>
                </a:cubicBezTo>
                <a:cubicBezTo>
                  <a:pt x="25983" y="1926391"/>
                  <a:pt x="6021" y="1500325"/>
                  <a:pt x="0" y="1338505"/>
                </a:cubicBezTo>
                <a:cubicBezTo>
                  <a:pt x="-6021" y="1176685"/>
                  <a:pt x="12562" y="1079715"/>
                  <a:pt x="0" y="844384"/>
                </a:cubicBezTo>
                <a:cubicBezTo>
                  <a:pt x="-12562" y="609053"/>
                  <a:pt x="6457" y="419931"/>
                  <a:pt x="0" y="0"/>
                </a:cubicBezTo>
                <a:close/>
              </a:path>
              <a:path w="11401908" h="4378288" stroke="0" extrusionOk="0">
                <a:moveTo>
                  <a:pt x="0" y="0"/>
                </a:moveTo>
                <a:cubicBezTo>
                  <a:pt x="233733" y="-3010"/>
                  <a:pt x="644000" y="43053"/>
                  <a:pt x="898739" y="0"/>
                </a:cubicBezTo>
                <a:cubicBezTo>
                  <a:pt x="1153478" y="-43053"/>
                  <a:pt x="1248452" y="-9263"/>
                  <a:pt x="1569439" y="0"/>
                </a:cubicBezTo>
                <a:cubicBezTo>
                  <a:pt x="1890426" y="9263"/>
                  <a:pt x="1820546" y="-8373"/>
                  <a:pt x="2012101" y="0"/>
                </a:cubicBezTo>
                <a:cubicBezTo>
                  <a:pt x="2203656" y="8373"/>
                  <a:pt x="2505460" y="3259"/>
                  <a:pt x="2682802" y="0"/>
                </a:cubicBezTo>
                <a:cubicBezTo>
                  <a:pt x="2860144" y="-3259"/>
                  <a:pt x="3280981" y="9414"/>
                  <a:pt x="3581541" y="0"/>
                </a:cubicBezTo>
                <a:cubicBezTo>
                  <a:pt x="3882101" y="-9414"/>
                  <a:pt x="3810519" y="21495"/>
                  <a:pt x="4024203" y="0"/>
                </a:cubicBezTo>
                <a:cubicBezTo>
                  <a:pt x="4237887" y="-21495"/>
                  <a:pt x="4265705" y="-14331"/>
                  <a:pt x="4352846" y="0"/>
                </a:cubicBezTo>
                <a:cubicBezTo>
                  <a:pt x="4439987" y="14331"/>
                  <a:pt x="4873398" y="-7412"/>
                  <a:pt x="5023547" y="0"/>
                </a:cubicBezTo>
                <a:cubicBezTo>
                  <a:pt x="5173696" y="7412"/>
                  <a:pt x="5525757" y="26169"/>
                  <a:pt x="5694247" y="0"/>
                </a:cubicBezTo>
                <a:cubicBezTo>
                  <a:pt x="5862737" y="-26169"/>
                  <a:pt x="6245907" y="-320"/>
                  <a:pt x="6478967" y="0"/>
                </a:cubicBezTo>
                <a:cubicBezTo>
                  <a:pt x="6712027" y="320"/>
                  <a:pt x="6788560" y="26397"/>
                  <a:pt x="7035648" y="0"/>
                </a:cubicBezTo>
                <a:cubicBezTo>
                  <a:pt x="7282736" y="-26397"/>
                  <a:pt x="7281630" y="9833"/>
                  <a:pt x="7364291" y="0"/>
                </a:cubicBezTo>
                <a:cubicBezTo>
                  <a:pt x="7446952" y="-9833"/>
                  <a:pt x="7652433" y="13478"/>
                  <a:pt x="7806953" y="0"/>
                </a:cubicBezTo>
                <a:cubicBezTo>
                  <a:pt x="7961473" y="-13478"/>
                  <a:pt x="8398782" y="7507"/>
                  <a:pt x="8705692" y="0"/>
                </a:cubicBezTo>
                <a:cubicBezTo>
                  <a:pt x="9012602" y="-7507"/>
                  <a:pt x="9051109" y="-19618"/>
                  <a:pt x="9148354" y="0"/>
                </a:cubicBezTo>
                <a:cubicBezTo>
                  <a:pt x="9245599" y="19618"/>
                  <a:pt x="9396498" y="16039"/>
                  <a:pt x="9591017" y="0"/>
                </a:cubicBezTo>
                <a:cubicBezTo>
                  <a:pt x="9785536" y="-16039"/>
                  <a:pt x="9833869" y="12474"/>
                  <a:pt x="10033679" y="0"/>
                </a:cubicBezTo>
                <a:cubicBezTo>
                  <a:pt x="10233489" y="-12474"/>
                  <a:pt x="11058943" y="-41536"/>
                  <a:pt x="11401908" y="0"/>
                </a:cubicBezTo>
                <a:cubicBezTo>
                  <a:pt x="11426981" y="168591"/>
                  <a:pt x="11391107" y="365985"/>
                  <a:pt x="11401908" y="669253"/>
                </a:cubicBezTo>
                <a:cubicBezTo>
                  <a:pt x="11412709" y="972521"/>
                  <a:pt x="11414539" y="991408"/>
                  <a:pt x="11401908" y="1207157"/>
                </a:cubicBezTo>
                <a:cubicBezTo>
                  <a:pt x="11389277" y="1422906"/>
                  <a:pt x="11422055" y="1665076"/>
                  <a:pt x="11401908" y="1788843"/>
                </a:cubicBezTo>
                <a:cubicBezTo>
                  <a:pt x="11381761" y="1912610"/>
                  <a:pt x="11380479" y="2247747"/>
                  <a:pt x="11401908" y="2414313"/>
                </a:cubicBezTo>
                <a:cubicBezTo>
                  <a:pt x="11423338" y="2580879"/>
                  <a:pt x="11427469" y="2923033"/>
                  <a:pt x="11401908" y="3083566"/>
                </a:cubicBezTo>
                <a:cubicBezTo>
                  <a:pt x="11376347" y="3244099"/>
                  <a:pt x="11402132" y="3445622"/>
                  <a:pt x="11401908" y="3665253"/>
                </a:cubicBezTo>
                <a:cubicBezTo>
                  <a:pt x="11401684" y="3884884"/>
                  <a:pt x="11426530" y="4075925"/>
                  <a:pt x="11401908" y="4378288"/>
                </a:cubicBezTo>
                <a:cubicBezTo>
                  <a:pt x="11281555" y="4382587"/>
                  <a:pt x="11142867" y="4371414"/>
                  <a:pt x="11073265" y="4378288"/>
                </a:cubicBezTo>
                <a:cubicBezTo>
                  <a:pt x="11003663" y="4385162"/>
                  <a:pt x="10864458" y="4393808"/>
                  <a:pt x="10744622" y="4378288"/>
                </a:cubicBezTo>
                <a:cubicBezTo>
                  <a:pt x="10624786" y="4362768"/>
                  <a:pt x="10495285" y="4381204"/>
                  <a:pt x="10415978" y="4378288"/>
                </a:cubicBezTo>
                <a:cubicBezTo>
                  <a:pt x="10336671" y="4375372"/>
                  <a:pt x="10034147" y="4378022"/>
                  <a:pt x="9859297" y="4378288"/>
                </a:cubicBezTo>
                <a:cubicBezTo>
                  <a:pt x="9684447" y="4378554"/>
                  <a:pt x="9364293" y="4357593"/>
                  <a:pt x="9188596" y="4378288"/>
                </a:cubicBezTo>
                <a:cubicBezTo>
                  <a:pt x="9012899" y="4398983"/>
                  <a:pt x="8800461" y="4388577"/>
                  <a:pt x="8631915" y="4378288"/>
                </a:cubicBezTo>
                <a:cubicBezTo>
                  <a:pt x="8463369" y="4367999"/>
                  <a:pt x="8021290" y="4366619"/>
                  <a:pt x="7847196" y="4378288"/>
                </a:cubicBezTo>
                <a:cubicBezTo>
                  <a:pt x="7673102" y="4389957"/>
                  <a:pt x="7387374" y="4395747"/>
                  <a:pt x="6948457" y="4378288"/>
                </a:cubicBezTo>
                <a:cubicBezTo>
                  <a:pt x="6509540" y="4360829"/>
                  <a:pt x="6605879" y="4345649"/>
                  <a:pt x="6277756" y="4378288"/>
                </a:cubicBezTo>
                <a:cubicBezTo>
                  <a:pt x="5949633" y="4410927"/>
                  <a:pt x="5844522" y="4402958"/>
                  <a:pt x="5721075" y="4378288"/>
                </a:cubicBezTo>
                <a:cubicBezTo>
                  <a:pt x="5597628" y="4353618"/>
                  <a:pt x="5217573" y="4356639"/>
                  <a:pt x="4822336" y="4378288"/>
                </a:cubicBezTo>
                <a:cubicBezTo>
                  <a:pt x="4427099" y="4399937"/>
                  <a:pt x="4241103" y="4345609"/>
                  <a:pt x="4037617" y="4378288"/>
                </a:cubicBezTo>
                <a:cubicBezTo>
                  <a:pt x="3834131" y="4410967"/>
                  <a:pt x="3537276" y="4415905"/>
                  <a:pt x="3252897" y="4378288"/>
                </a:cubicBezTo>
                <a:cubicBezTo>
                  <a:pt x="2968518" y="4340671"/>
                  <a:pt x="2916209" y="4383739"/>
                  <a:pt x="2810235" y="4378288"/>
                </a:cubicBezTo>
                <a:cubicBezTo>
                  <a:pt x="2704261" y="4372837"/>
                  <a:pt x="2223698" y="4408748"/>
                  <a:pt x="1911496" y="4378288"/>
                </a:cubicBezTo>
                <a:cubicBezTo>
                  <a:pt x="1599294" y="4347828"/>
                  <a:pt x="1336702" y="4381312"/>
                  <a:pt x="1126777" y="4378288"/>
                </a:cubicBezTo>
                <a:cubicBezTo>
                  <a:pt x="916852" y="4375264"/>
                  <a:pt x="525699" y="4323781"/>
                  <a:pt x="0" y="4378288"/>
                </a:cubicBezTo>
                <a:cubicBezTo>
                  <a:pt x="-6189" y="4163325"/>
                  <a:pt x="-14174" y="4035426"/>
                  <a:pt x="0" y="3840384"/>
                </a:cubicBezTo>
                <a:cubicBezTo>
                  <a:pt x="14174" y="3645342"/>
                  <a:pt x="-15490" y="3584818"/>
                  <a:pt x="0" y="3346263"/>
                </a:cubicBezTo>
                <a:cubicBezTo>
                  <a:pt x="15490" y="3107708"/>
                  <a:pt x="-5933" y="2991104"/>
                  <a:pt x="0" y="2852142"/>
                </a:cubicBezTo>
                <a:cubicBezTo>
                  <a:pt x="5933" y="2713180"/>
                  <a:pt x="3127" y="2511380"/>
                  <a:pt x="0" y="2270455"/>
                </a:cubicBezTo>
                <a:cubicBezTo>
                  <a:pt x="-3127" y="2029530"/>
                  <a:pt x="-30724" y="1938130"/>
                  <a:pt x="0" y="1644985"/>
                </a:cubicBezTo>
                <a:cubicBezTo>
                  <a:pt x="30724" y="1351840"/>
                  <a:pt x="-29510" y="1296221"/>
                  <a:pt x="0" y="1019516"/>
                </a:cubicBezTo>
                <a:cubicBezTo>
                  <a:pt x="29510" y="742811"/>
                  <a:pt x="21670" y="346389"/>
                  <a:pt x="0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28575" cap="sq" cmpd="sng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I" sz="44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 </a:t>
            </a:r>
            <a:endParaRPr lang="sl-SI" sz="44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sp>
        <p:nvSpPr>
          <p:cNvPr id="15" name="Označba mesta vsebine 2">
            <a:extLst>
              <a:ext uri="{FF2B5EF4-FFF2-40B4-BE49-F238E27FC236}">
                <a16:creationId xmlns:a16="http://schemas.microsoft.com/office/drawing/2014/main" id="{6FBD14D3-DA2D-4C4F-805B-4741574921C3}"/>
              </a:ext>
            </a:extLst>
          </p:cNvPr>
          <p:cNvSpPr txBox="1">
            <a:spLocks/>
          </p:cNvSpPr>
          <p:nvPr/>
        </p:nvSpPr>
        <p:spPr>
          <a:xfrm>
            <a:off x="2087453" y="2738371"/>
            <a:ext cx="8030308" cy="690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600" b="1" dirty="0">
                <a:latin typeface="GoodHeadlinePro-Bold" panose="020B0804020101020102" pitchFamily="34" charset="0"/>
                <a:ea typeface="Calibri" panose="020F0502020204030204" pitchFamily="34" charset="0"/>
              </a:rPr>
              <a:t>Data </a:t>
            </a: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  <a:ea typeface="Calibri" panose="020F0502020204030204" pitchFamily="34" charset="0"/>
              </a:rPr>
              <a:t>Generator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5" name="Graphic 4" descr="Building Brick Wall with solid fill">
            <a:extLst>
              <a:ext uri="{FF2B5EF4-FFF2-40B4-BE49-F238E27FC236}">
                <a16:creationId xmlns:a16="http://schemas.microsoft.com/office/drawing/2014/main" id="{F57AD991-A710-D6C5-D2A8-A77F617F2F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8800" y="40777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13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BE3F3C7-F934-45AE-83FE-22682868A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3" y="1888621"/>
            <a:ext cx="11401908" cy="4378288"/>
          </a:xfrm>
          <a:custGeom>
            <a:avLst/>
            <a:gdLst>
              <a:gd name="connsiteX0" fmla="*/ 0 w 11401908"/>
              <a:gd name="connsiteY0" fmla="*/ 0 h 4378288"/>
              <a:gd name="connsiteX1" fmla="*/ 670700 w 11401908"/>
              <a:gd name="connsiteY1" fmla="*/ 0 h 4378288"/>
              <a:gd name="connsiteX2" fmla="*/ 1341401 w 11401908"/>
              <a:gd name="connsiteY2" fmla="*/ 0 h 4378288"/>
              <a:gd name="connsiteX3" fmla="*/ 2126120 w 11401908"/>
              <a:gd name="connsiteY3" fmla="*/ 0 h 4378288"/>
              <a:gd name="connsiteX4" fmla="*/ 2910840 w 11401908"/>
              <a:gd name="connsiteY4" fmla="*/ 0 h 4378288"/>
              <a:gd name="connsiteX5" fmla="*/ 3239483 w 11401908"/>
              <a:gd name="connsiteY5" fmla="*/ 0 h 4378288"/>
              <a:gd name="connsiteX6" fmla="*/ 3796165 w 11401908"/>
              <a:gd name="connsiteY6" fmla="*/ 0 h 4378288"/>
              <a:gd name="connsiteX7" fmla="*/ 4580884 w 11401908"/>
              <a:gd name="connsiteY7" fmla="*/ 0 h 4378288"/>
              <a:gd name="connsiteX8" fmla="*/ 5479623 w 11401908"/>
              <a:gd name="connsiteY8" fmla="*/ 0 h 4378288"/>
              <a:gd name="connsiteX9" fmla="*/ 6378361 w 11401908"/>
              <a:gd name="connsiteY9" fmla="*/ 0 h 4378288"/>
              <a:gd name="connsiteX10" fmla="*/ 6821024 w 11401908"/>
              <a:gd name="connsiteY10" fmla="*/ 0 h 4378288"/>
              <a:gd name="connsiteX11" fmla="*/ 7149667 w 11401908"/>
              <a:gd name="connsiteY11" fmla="*/ 0 h 4378288"/>
              <a:gd name="connsiteX12" fmla="*/ 7592329 w 11401908"/>
              <a:gd name="connsiteY12" fmla="*/ 0 h 4378288"/>
              <a:gd name="connsiteX13" fmla="*/ 8263030 w 11401908"/>
              <a:gd name="connsiteY13" fmla="*/ 0 h 4378288"/>
              <a:gd name="connsiteX14" fmla="*/ 8933730 w 11401908"/>
              <a:gd name="connsiteY14" fmla="*/ 0 h 4378288"/>
              <a:gd name="connsiteX15" fmla="*/ 9262373 w 11401908"/>
              <a:gd name="connsiteY15" fmla="*/ 0 h 4378288"/>
              <a:gd name="connsiteX16" fmla="*/ 9819055 w 11401908"/>
              <a:gd name="connsiteY16" fmla="*/ 0 h 4378288"/>
              <a:gd name="connsiteX17" fmla="*/ 10717794 w 11401908"/>
              <a:gd name="connsiteY17" fmla="*/ 0 h 4378288"/>
              <a:gd name="connsiteX18" fmla="*/ 11401908 w 11401908"/>
              <a:gd name="connsiteY18" fmla="*/ 0 h 4378288"/>
              <a:gd name="connsiteX19" fmla="*/ 11401908 w 11401908"/>
              <a:gd name="connsiteY19" fmla="*/ 537904 h 4378288"/>
              <a:gd name="connsiteX20" fmla="*/ 11401908 w 11401908"/>
              <a:gd name="connsiteY20" fmla="*/ 1032025 h 4378288"/>
              <a:gd name="connsiteX21" fmla="*/ 11401908 w 11401908"/>
              <a:gd name="connsiteY21" fmla="*/ 1526146 h 4378288"/>
              <a:gd name="connsiteX22" fmla="*/ 11401908 w 11401908"/>
              <a:gd name="connsiteY22" fmla="*/ 2195399 h 4378288"/>
              <a:gd name="connsiteX23" fmla="*/ 11401908 w 11401908"/>
              <a:gd name="connsiteY23" fmla="*/ 2777086 h 4378288"/>
              <a:gd name="connsiteX24" fmla="*/ 11401908 w 11401908"/>
              <a:gd name="connsiteY24" fmla="*/ 3446338 h 4378288"/>
              <a:gd name="connsiteX25" fmla="*/ 11401908 w 11401908"/>
              <a:gd name="connsiteY25" fmla="*/ 4378288 h 4378288"/>
              <a:gd name="connsiteX26" fmla="*/ 10617188 w 11401908"/>
              <a:gd name="connsiteY26" fmla="*/ 4378288 h 4378288"/>
              <a:gd name="connsiteX27" fmla="*/ 10174526 w 11401908"/>
              <a:gd name="connsiteY27" fmla="*/ 4378288 h 4378288"/>
              <a:gd name="connsiteX28" fmla="*/ 9731864 w 11401908"/>
              <a:gd name="connsiteY28" fmla="*/ 4378288 h 4378288"/>
              <a:gd name="connsiteX29" fmla="*/ 8833125 w 11401908"/>
              <a:gd name="connsiteY29" fmla="*/ 4378288 h 4378288"/>
              <a:gd name="connsiteX30" fmla="*/ 8162425 w 11401908"/>
              <a:gd name="connsiteY30" fmla="*/ 4378288 h 4378288"/>
              <a:gd name="connsiteX31" fmla="*/ 7833781 w 11401908"/>
              <a:gd name="connsiteY31" fmla="*/ 4378288 h 4378288"/>
              <a:gd name="connsiteX32" fmla="*/ 7391119 w 11401908"/>
              <a:gd name="connsiteY32" fmla="*/ 4378288 h 4378288"/>
              <a:gd name="connsiteX33" fmla="*/ 6606400 w 11401908"/>
              <a:gd name="connsiteY33" fmla="*/ 4378288 h 4378288"/>
              <a:gd name="connsiteX34" fmla="*/ 6163737 w 11401908"/>
              <a:gd name="connsiteY34" fmla="*/ 4378288 h 4378288"/>
              <a:gd name="connsiteX35" fmla="*/ 5379018 w 11401908"/>
              <a:gd name="connsiteY35" fmla="*/ 4378288 h 4378288"/>
              <a:gd name="connsiteX36" fmla="*/ 5050375 w 11401908"/>
              <a:gd name="connsiteY36" fmla="*/ 4378288 h 4378288"/>
              <a:gd name="connsiteX37" fmla="*/ 4379674 w 11401908"/>
              <a:gd name="connsiteY37" fmla="*/ 4378288 h 4378288"/>
              <a:gd name="connsiteX38" fmla="*/ 3822993 w 11401908"/>
              <a:gd name="connsiteY38" fmla="*/ 4378288 h 4378288"/>
              <a:gd name="connsiteX39" fmla="*/ 3152292 w 11401908"/>
              <a:gd name="connsiteY39" fmla="*/ 4378288 h 4378288"/>
              <a:gd name="connsiteX40" fmla="*/ 2481592 w 11401908"/>
              <a:gd name="connsiteY40" fmla="*/ 4378288 h 4378288"/>
              <a:gd name="connsiteX41" fmla="*/ 1810891 w 11401908"/>
              <a:gd name="connsiteY41" fmla="*/ 4378288 h 4378288"/>
              <a:gd name="connsiteX42" fmla="*/ 1026172 w 11401908"/>
              <a:gd name="connsiteY42" fmla="*/ 4378288 h 4378288"/>
              <a:gd name="connsiteX43" fmla="*/ 697528 w 11401908"/>
              <a:gd name="connsiteY43" fmla="*/ 4378288 h 4378288"/>
              <a:gd name="connsiteX44" fmla="*/ 0 w 11401908"/>
              <a:gd name="connsiteY44" fmla="*/ 4378288 h 4378288"/>
              <a:gd name="connsiteX45" fmla="*/ 0 w 11401908"/>
              <a:gd name="connsiteY45" fmla="*/ 3709035 h 4378288"/>
              <a:gd name="connsiteX46" fmla="*/ 0 w 11401908"/>
              <a:gd name="connsiteY46" fmla="*/ 3083566 h 4378288"/>
              <a:gd name="connsiteX47" fmla="*/ 0 w 11401908"/>
              <a:gd name="connsiteY47" fmla="*/ 2589445 h 4378288"/>
              <a:gd name="connsiteX48" fmla="*/ 0 w 11401908"/>
              <a:gd name="connsiteY48" fmla="*/ 2051541 h 4378288"/>
              <a:gd name="connsiteX49" fmla="*/ 0 w 11401908"/>
              <a:gd name="connsiteY49" fmla="*/ 1338505 h 4378288"/>
              <a:gd name="connsiteX50" fmla="*/ 0 w 11401908"/>
              <a:gd name="connsiteY50" fmla="*/ 844384 h 4378288"/>
              <a:gd name="connsiteX51" fmla="*/ 0 w 11401908"/>
              <a:gd name="connsiteY51" fmla="*/ 0 h 437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401908" h="4378288" fill="none" extrusionOk="0">
                <a:moveTo>
                  <a:pt x="0" y="0"/>
                </a:moveTo>
                <a:cubicBezTo>
                  <a:pt x="329849" y="-16421"/>
                  <a:pt x="491079" y="19942"/>
                  <a:pt x="670700" y="0"/>
                </a:cubicBezTo>
                <a:cubicBezTo>
                  <a:pt x="850321" y="-19942"/>
                  <a:pt x="1149481" y="-23283"/>
                  <a:pt x="1341401" y="0"/>
                </a:cubicBezTo>
                <a:cubicBezTo>
                  <a:pt x="1533321" y="23283"/>
                  <a:pt x="1844472" y="23785"/>
                  <a:pt x="2126120" y="0"/>
                </a:cubicBezTo>
                <a:cubicBezTo>
                  <a:pt x="2407768" y="-23785"/>
                  <a:pt x="2653592" y="-22613"/>
                  <a:pt x="2910840" y="0"/>
                </a:cubicBezTo>
                <a:cubicBezTo>
                  <a:pt x="3168088" y="22613"/>
                  <a:pt x="3143622" y="4271"/>
                  <a:pt x="3239483" y="0"/>
                </a:cubicBezTo>
                <a:cubicBezTo>
                  <a:pt x="3335344" y="-4271"/>
                  <a:pt x="3598779" y="1899"/>
                  <a:pt x="3796165" y="0"/>
                </a:cubicBezTo>
                <a:cubicBezTo>
                  <a:pt x="3993551" y="-1899"/>
                  <a:pt x="4290091" y="30967"/>
                  <a:pt x="4580884" y="0"/>
                </a:cubicBezTo>
                <a:cubicBezTo>
                  <a:pt x="4871677" y="-30967"/>
                  <a:pt x="5286789" y="44735"/>
                  <a:pt x="5479623" y="0"/>
                </a:cubicBezTo>
                <a:cubicBezTo>
                  <a:pt x="5672457" y="-44735"/>
                  <a:pt x="6098993" y="23964"/>
                  <a:pt x="6378361" y="0"/>
                </a:cubicBezTo>
                <a:cubicBezTo>
                  <a:pt x="6657729" y="-23964"/>
                  <a:pt x="6621351" y="-9008"/>
                  <a:pt x="6821024" y="0"/>
                </a:cubicBezTo>
                <a:cubicBezTo>
                  <a:pt x="7020697" y="9008"/>
                  <a:pt x="7018590" y="-10304"/>
                  <a:pt x="7149667" y="0"/>
                </a:cubicBezTo>
                <a:cubicBezTo>
                  <a:pt x="7280744" y="10304"/>
                  <a:pt x="7449113" y="-8319"/>
                  <a:pt x="7592329" y="0"/>
                </a:cubicBezTo>
                <a:cubicBezTo>
                  <a:pt x="7735545" y="8319"/>
                  <a:pt x="7991763" y="21108"/>
                  <a:pt x="8263030" y="0"/>
                </a:cubicBezTo>
                <a:cubicBezTo>
                  <a:pt x="8534297" y="-21108"/>
                  <a:pt x="8786429" y="-11509"/>
                  <a:pt x="8933730" y="0"/>
                </a:cubicBezTo>
                <a:cubicBezTo>
                  <a:pt x="9081031" y="11509"/>
                  <a:pt x="9145622" y="-15929"/>
                  <a:pt x="9262373" y="0"/>
                </a:cubicBezTo>
                <a:cubicBezTo>
                  <a:pt x="9379124" y="15929"/>
                  <a:pt x="9648803" y="-23692"/>
                  <a:pt x="9819055" y="0"/>
                </a:cubicBezTo>
                <a:cubicBezTo>
                  <a:pt x="9989307" y="23692"/>
                  <a:pt x="10366154" y="30393"/>
                  <a:pt x="10717794" y="0"/>
                </a:cubicBezTo>
                <a:cubicBezTo>
                  <a:pt x="11069434" y="-30393"/>
                  <a:pt x="11148365" y="28471"/>
                  <a:pt x="11401908" y="0"/>
                </a:cubicBezTo>
                <a:cubicBezTo>
                  <a:pt x="11412809" y="122299"/>
                  <a:pt x="11415402" y="347470"/>
                  <a:pt x="11401908" y="537904"/>
                </a:cubicBezTo>
                <a:cubicBezTo>
                  <a:pt x="11388414" y="728338"/>
                  <a:pt x="11419010" y="812855"/>
                  <a:pt x="11401908" y="1032025"/>
                </a:cubicBezTo>
                <a:cubicBezTo>
                  <a:pt x="11384806" y="1251195"/>
                  <a:pt x="11405712" y="1401273"/>
                  <a:pt x="11401908" y="1526146"/>
                </a:cubicBezTo>
                <a:cubicBezTo>
                  <a:pt x="11398104" y="1651019"/>
                  <a:pt x="11406000" y="1980436"/>
                  <a:pt x="11401908" y="2195399"/>
                </a:cubicBezTo>
                <a:cubicBezTo>
                  <a:pt x="11397816" y="2410362"/>
                  <a:pt x="11393733" y="2486732"/>
                  <a:pt x="11401908" y="2777086"/>
                </a:cubicBezTo>
                <a:cubicBezTo>
                  <a:pt x="11410083" y="3067440"/>
                  <a:pt x="11423791" y="3142222"/>
                  <a:pt x="11401908" y="3446338"/>
                </a:cubicBezTo>
                <a:cubicBezTo>
                  <a:pt x="11380025" y="3750454"/>
                  <a:pt x="11442874" y="4089325"/>
                  <a:pt x="11401908" y="4378288"/>
                </a:cubicBezTo>
                <a:cubicBezTo>
                  <a:pt x="11106173" y="4366509"/>
                  <a:pt x="10782846" y="4371469"/>
                  <a:pt x="10617188" y="4378288"/>
                </a:cubicBezTo>
                <a:cubicBezTo>
                  <a:pt x="10451530" y="4385107"/>
                  <a:pt x="10379520" y="4394834"/>
                  <a:pt x="10174526" y="4378288"/>
                </a:cubicBezTo>
                <a:cubicBezTo>
                  <a:pt x="9969532" y="4361742"/>
                  <a:pt x="9862432" y="4387464"/>
                  <a:pt x="9731864" y="4378288"/>
                </a:cubicBezTo>
                <a:cubicBezTo>
                  <a:pt x="9601296" y="4369112"/>
                  <a:pt x="9090206" y="4344298"/>
                  <a:pt x="8833125" y="4378288"/>
                </a:cubicBezTo>
                <a:cubicBezTo>
                  <a:pt x="8576044" y="4412278"/>
                  <a:pt x="8340143" y="4375199"/>
                  <a:pt x="8162425" y="4378288"/>
                </a:cubicBezTo>
                <a:cubicBezTo>
                  <a:pt x="7984707" y="4381377"/>
                  <a:pt x="7922364" y="4389020"/>
                  <a:pt x="7833781" y="4378288"/>
                </a:cubicBezTo>
                <a:cubicBezTo>
                  <a:pt x="7745198" y="4367556"/>
                  <a:pt x="7590204" y="4390766"/>
                  <a:pt x="7391119" y="4378288"/>
                </a:cubicBezTo>
                <a:cubicBezTo>
                  <a:pt x="7192034" y="4365810"/>
                  <a:pt x="6766581" y="4365598"/>
                  <a:pt x="6606400" y="4378288"/>
                </a:cubicBezTo>
                <a:cubicBezTo>
                  <a:pt x="6446219" y="4390978"/>
                  <a:pt x="6380228" y="4398223"/>
                  <a:pt x="6163737" y="4378288"/>
                </a:cubicBezTo>
                <a:cubicBezTo>
                  <a:pt x="5947246" y="4358353"/>
                  <a:pt x="5739474" y="4405022"/>
                  <a:pt x="5379018" y="4378288"/>
                </a:cubicBezTo>
                <a:cubicBezTo>
                  <a:pt x="5018562" y="4351554"/>
                  <a:pt x="5167316" y="4390298"/>
                  <a:pt x="5050375" y="4378288"/>
                </a:cubicBezTo>
                <a:cubicBezTo>
                  <a:pt x="4933434" y="4366278"/>
                  <a:pt x="4519719" y="4347653"/>
                  <a:pt x="4379674" y="4378288"/>
                </a:cubicBezTo>
                <a:cubicBezTo>
                  <a:pt x="4239629" y="4408923"/>
                  <a:pt x="4081708" y="4357624"/>
                  <a:pt x="3822993" y="4378288"/>
                </a:cubicBezTo>
                <a:cubicBezTo>
                  <a:pt x="3564278" y="4398952"/>
                  <a:pt x="3351875" y="4398994"/>
                  <a:pt x="3152292" y="4378288"/>
                </a:cubicBezTo>
                <a:cubicBezTo>
                  <a:pt x="2952709" y="4357582"/>
                  <a:pt x="2753780" y="4395352"/>
                  <a:pt x="2481592" y="4378288"/>
                </a:cubicBezTo>
                <a:cubicBezTo>
                  <a:pt x="2209404" y="4361224"/>
                  <a:pt x="2035810" y="4386140"/>
                  <a:pt x="1810891" y="4378288"/>
                </a:cubicBezTo>
                <a:cubicBezTo>
                  <a:pt x="1585972" y="4370436"/>
                  <a:pt x="1408100" y="4354054"/>
                  <a:pt x="1026172" y="4378288"/>
                </a:cubicBezTo>
                <a:cubicBezTo>
                  <a:pt x="644244" y="4402522"/>
                  <a:pt x="770557" y="4387850"/>
                  <a:pt x="697528" y="4378288"/>
                </a:cubicBezTo>
                <a:cubicBezTo>
                  <a:pt x="624499" y="4368726"/>
                  <a:pt x="311285" y="4350569"/>
                  <a:pt x="0" y="4378288"/>
                </a:cubicBezTo>
                <a:cubicBezTo>
                  <a:pt x="9431" y="4151394"/>
                  <a:pt x="-32347" y="4010316"/>
                  <a:pt x="0" y="3709035"/>
                </a:cubicBezTo>
                <a:cubicBezTo>
                  <a:pt x="32347" y="3407754"/>
                  <a:pt x="-12807" y="3274225"/>
                  <a:pt x="0" y="3083566"/>
                </a:cubicBezTo>
                <a:cubicBezTo>
                  <a:pt x="12807" y="2892907"/>
                  <a:pt x="7116" y="2703083"/>
                  <a:pt x="0" y="2589445"/>
                </a:cubicBezTo>
                <a:cubicBezTo>
                  <a:pt x="-7116" y="2475807"/>
                  <a:pt x="-25983" y="2176691"/>
                  <a:pt x="0" y="2051541"/>
                </a:cubicBezTo>
                <a:cubicBezTo>
                  <a:pt x="25983" y="1926391"/>
                  <a:pt x="6021" y="1500325"/>
                  <a:pt x="0" y="1338505"/>
                </a:cubicBezTo>
                <a:cubicBezTo>
                  <a:pt x="-6021" y="1176685"/>
                  <a:pt x="12562" y="1079715"/>
                  <a:pt x="0" y="844384"/>
                </a:cubicBezTo>
                <a:cubicBezTo>
                  <a:pt x="-12562" y="609053"/>
                  <a:pt x="6457" y="419931"/>
                  <a:pt x="0" y="0"/>
                </a:cubicBezTo>
                <a:close/>
              </a:path>
              <a:path w="11401908" h="4378288" stroke="0" extrusionOk="0">
                <a:moveTo>
                  <a:pt x="0" y="0"/>
                </a:moveTo>
                <a:cubicBezTo>
                  <a:pt x="233733" y="-3010"/>
                  <a:pt x="644000" y="43053"/>
                  <a:pt x="898739" y="0"/>
                </a:cubicBezTo>
                <a:cubicBezTo>
                  <a:pt x="1153478" y="-43053"/>
                  <a:pt x="1248452" y="-9263"/>
                  <a:pt x="1569439" y="0"/>
                </a:cubicBezTo>
                <a:cubicBezTo>
                  <a:pt x="1890426" y="9263"/>
                  <a:pt x="1820546" y="-8373"/>
                  <a:pt x="2012101" y="0"/>
                </a:cubicBezTo>
                <a:cubicBezTo>
                  <a:pt x="2203656" y="8373"/>
                  <a:pt x="2505460" y="3259"/>
                  <a:pt x="2682802" y="0"/>
                </a:cubicBezTo>
                <a:cubicBezTo>
                  <a:pt x="2860144" y="-3259"/>
                  <a:pt x="3280981" y="9414"/>
                  <a:pt x="3581541" y="0"/>
                </a:cubicBezTo>
                <a:cubicBezTo>
                  <a:pt x="3882101" y="-9414"/>
                  <a:pt x="3810519" y="21495"/>
                  <a:pt x="4024203" y="0"/>
                </a:cubicBezTo>
                <a:cubicBezTo>
                  <a:pt x="4237887" y="-21495"/>
                  <a:pt x="4265705" y="-14331"/>
                  <a:pt x="4352846" y="0"/>
                </a:cubicBezTo>
                <a:cubicBezTo>
                  <a:pt x="4439987" y="14331"/>
                  <a:pt x="4873398" y="-7412"/>
                  <a:pt x="5023547" y="0"/>
                </a:cubicBezTo>
                <a:cubicBezTo>
                  <a:pt x="5173696" y="7412"/>
                  <a:pt x="5525757" y="26169"/>
                  <a:pt x="5694247" y="0"/>
                </a:cubicBezTo>
                <a:cubicBezTo>
                  <a:pt x="5862737" y="-26169"/>
                  <a:pt x="6245907" y="-320"/>
                  <a:pt x="6478967" y="0"/>
                </a:cubicBezTo>
                <a:cubicBezTo>
                  <a:pt x="6712027" y="320"/>
                  <a:pt x="6788560" y="26397"/>
                  <a:pt x="7035648" y="0"/>
                </a:cubicBezTo>
                <a:cubicBezTo>
                  <a:pt x="7282736" y="-26397"/>
                  <a:pt x="7281630" y="9833"/>
                  <a:pt x="7364291" y="0"/>
                </a:cubicBezTo>
                <a:cubicBezTo>
                  <a:pt x="7446952" y="-9833"/>
                  <a:pt x="7652433" y="13478"/>
                  <a:pt x="7806953" y="0"/>
                </a:cubicBezTo>
                <a:cubicBezTo>
                  <a:pt x="7961473" y="-13478"/>
                  <a:pt x="8398782" y="7507"/>
                  <a:pt x="8705692" y="0"/>
                </a:cubicBezTo>
                <a:cubicBezTo>
                  <a:pt x="9012602" y="-7507"/>
                  <a:pt x="9051109" y="-19618"/>
                  <a:pt x="9148354" y="0"/>
                </a:cubicBezTo>
                <a:cubicBezTo>
                  <a:pt x="9245599" y="19618"/>
                  <a:pt x="9396498" y="16039"/>
                  <a:pt x="9591017" y="0"/>
                </a:cubicBezTo>
                <a:cubicBezTo>
                  <a:pt x="9785536" y="-16039"/>
                  <a:pt x="9833869" y="12474"/>
                  <a:pt x="10033679" y="0"/>
                </a:cubicBezTo>
                <a:cubicBezTo>
                  <a:pt x="10233489" y="-12474"/>
                  <a:pt x="11058943" y="-41536"/>
                  <a:pt x="11401908" y="0"/>
                </a:cubicBezTo>
                <a:cubicBezTo>
                  <a:pt x="11426981" y="168591"/>
                  <a:pt x="11391107" y="365985"/>
                  <a:pt x="11401908" y="669253"/>
                </a:cubicBezTo>
                <a:cubicBezTo>
                  <a:pt x="11412709" y="972521"/>
                  <a:pt x="11414539" y="991408"/>
                  <a:pt x="11401908" y="1207157"/>
                </a:cubicBezTo>
                <a:cubicBezTo>
                  <a:pt x="11389277" y="1422906"/>
                  <a:pt x="11422055" y="1665076"/>
                  <a:pt x="11401908" y="1788843"/>
                </a:cubicBezTo>
                <a:cubicBezTo>
                  <a:pt x="11381761" y="1912610"/>
                  <a:pt x="11380479" y="2247747"/>
                  <a:pt x="11401908" y="2414313"/>
                </a:cubicBezTo>
                <a:cubicBezTo>
                  <a:pt x="11423338" y="2580879"/>
                  <a:pt x="11427469" y="2923033"/>
                  <a:pt x="11401908" y="3083566"/>
                </a:cubicBezTo>
                <a:cubicBezTo>
                  <a:pt x="11376347" y="3244099"/>
                  <a:pt x="11402132" y="3445622"/>
                  <a:pt x="11401908" y="3665253"/>
                </a:cubicBezTo>
                <a:cubicBezTo>
                  <a:pt x="11401684" y="3884884"/>
                  <a:pt x="11426530" y="4075925"/>
                  <a:pt x="11401908" y="4378288"/>
                </a:cubicBezTo>
                <a:cubicBezTo>
                  <a:pt x="11281555" y="4382587"/>
                  <a:pt x="11142867" y="4371414"/>
                  <a:pt x="11073265" y="4378288"/>
                </a:cubicBezTo>
                <a:cubicBezTo>
                  <a:pt x="11003663" y="4385162"/>
                  <a:pt x="10864458" y="4393808"/>
                  <a:pt x="10744622" y="4378288"/>
                </a:cubicBezTo>
                <a:cubicBezTo>
                  <a:pt x="10624786" y="4362768"/>
                  <a:pt x="10495285" y="4381204"/>
                  <a:pt x="10415978" y="4378288"/>
                </a:cubicBezTo>
                <a:cubicBezTo>
                  <a:pt x="10336671" y="4375372"/>
                  <a:pt x="10034147" y="4378022"/>
                  <a:pt x="9859297" y="4378288"/>
                </a:cubicBezTo>
                <a:cubicBezTo>
                  <a:pt x="9684447" y="4378554"/>
                  <a:pt x="9364293" y="4357593"/>
                  <a:pt x="9188596" y="4378288"/>
                </a:cubicBezTo>
                <a:cubicBezTo>
                  <a:pt x="9012899" y="4398983"/>
                  <a:pt x="8800461" y="4388577"/>
                  <a:pt x="8631915" y="4378288"/>
                </a:cubicBezTo>
                <a:cubicBezTo>
                  <a:pt x="8463369" y="4367999"/>
                  <a:pt x="8021290" y="4366619"/>
                  <a:pt x="7847196" y="4378288"/>
                </a:cubicBezTo>
                <a:cubicBezTo>
                  <a:pt x="7673102" y="4389957"/>
                  <a:pt x="7387374" y="4395747"/>
                  <a:pt x="6948457" y="4378288"/>
                </a:cubicBezTo>
                <a:cubicBezTo>
                  <a:pt x="6509540" y="4360829"/>
                  <a:pt x="6605879" y="4345649"/>
                  <a:pt x="6277756" y="4378288"/>
                </a:cubicBezTo>
                <a:cubicBezTo>
                  <a:pt x="5949633" y="4410927"/>
                  <a:pt x="5844522" y="4402958"/>
                  <a:pt x="5721075" y="4378288"/>
                </a:cubicBezTo>
                <a:cubicBezTo>
                  <a:pt x="5597628" y="4353618"/>
                  <a:pt x="5217573" y="4356639"/>
                  <a:pt x="4822336" y="4378288"/>
                </a:cubicBezTo>
                <a:cubicBezTo>
                  <a:pt x="4427099" y="4399937"/>
                  <a:pt x="4241103" y="4345609"/>
                  <a:pt x="4037617" y="4378288"/>
                </a:cubicBezTo>
                <a:cubicBezTo>
                  <a:pt x="3834131" y="4410967"/>
                  <a:pt x="3537276" y="4415905"/>
                  <a:pt x="3252897" y="4378288"/>
                </a:cubicBezTo>
                <a:cubicBezTo>
                  <a:pt x="2968518" y="4340671"/>
                  <a:pt x="2916209" y="4383739"/>
                  <a:pt x="2810235" y="4378288"/>
                </a:cubicBezTo>
                <a:cubicBezTo>
                  <a:pt x="2704261" y="4372837"/>
                  <a:pt x="2223698" y="4408748"/>
                  <a:pt x="1911496" y="4378288"/>
                </a:cubicBezTo>
                <a:cubicBezTo>
                  <a:pt x="1599294" y="4347828"/>
                  <a:pt x="1336702" y="4381312"/>
                  <a:pt x="1126777" y="4378288"/>
                </a:cubicBezTo>
                <a:cubicBezTo>
                  <a:pt x="916852" y="4375264"/>
                  <a:pt x="525699" y="4323781"/>
                  <a:pt x="0" y="4378288"/>
                </a:cubicBezTo>
                <a:cubicBezTo>
                  <a:pt x="-6189" y="4163325"/>
                  <a:pt x="-14174" y="4035426"/>
                  <a:pt x="0" y="3840384"/>
                </a:cubicBezTo>
                <a:cubicBezTo>
                  <a:pt x="14174" y="3645342"/>
                  <a:pt x="-15490" y="3584818"/>
                  <a:pt x="0" y="3346263"/>
                </a:cubicBezTo>
                <a:cubicBezTo>
                  <a:pt x="15490" y="3107708"/>
                  <a:pt x="-5933" y="2991104"/>
                  <a:pt x="0" y="2852142"/>
                </a:cubicBezTo>
                <a:cubicBezTo>
                  <a:pt x="5933" y="2713180"/>
                  <a:pt x="3127" y="2511380"/>
                  <a:pt x="0" y="2270455"/>
                </a:cubicBezTo>
                <a:cubicBezTo>
                  <a:pt x="-3127" y="2029530"/>
                  <a:pt x="-30724" y="1938130"/>
                  <a:pt x="0" y="1644985"/>
                </a:cubicBezTo>
                <a:cubicBezTo>
                  <a:pt x="30724" y="1351840"/>
                  <a:pt x="-29510" y="1296221"/>
                  <a:pt x="0" y="1019516"/>
                </a:cubicBezTo>
                <a:cubicBezTo>
                  <a:pt x="29510" y="742811"/>
                  <a:pt x="21670" y="346389"/>
                  <a:pt x="0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28575" cap="sq" cmpd="sng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I" sz="44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 </a:t>
            </a:r>
            <a:endParaRPr lang="sl-SI" sz="44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latin typeface="GoodHeadlinePro-Bold" panose="020B0804020101020102" pitchFamily="34" charset="0"/>
              </a:rPr>
              <a:t>Data </a:t>
            </a: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Generator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C269758-FC2D-03B3-F6D2-10DCD75DDFCB}"/>
              </a:ext>
            </a:extLst>
          </p:cNvPr>
          <p:cNvSpPr txBox="1"/>
          <p:nvPr/>
        </p:nvSpPr>
        <p:spPr>
          <a:xfrm>
            <a:off x="665922" y="2276061"/>
            <a:ext cx="10017350" cy="3107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effectLst/>
                <a:latin typeface="GoodHeadlinePro-Light" panose="020B0504020101020102" pitchFamily="34" charset="0"/>
              </a:defRPr>
            </a:lvl1pPr>
          </a:lstStyle>
          <a:p>
            <a:r>
              <a:rPr lang="en-GB" sz="3600" dirty="0"/>
              <a:t>Available from Oracle APEX 22.1</a:t>
            </a:r>
          </a:p>
          <a:p>
            <a:r>
              <a:rPr lang="en-GB" sz="3600" dirty="0"/>
              <a:t>Generates large volumes sample data</a:t>
            </a:r>
          </a:p>
          <a:p>
            <a:r>
              <a:rPr lang="en-GB" sz="3600" dirty="0"/>
              <a:t>Highly configurable</a:t>
            </a:r>
          </a:p>
          <a:p>
            <a:r>
              <a:rPr lang="en-GB" sz="3600" dirty="0"/>
              <a:t>Developers can validate their applications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62366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BE3F3C7-F934-45AE-83FE-22682868A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3" y="1888621"/>
            <a:ext cx="11401908" cy="4378288"/>
          </a:xfrm>
          <a:custGeom>
            <a:avLst/>
            <a:gdLst>
              <a:gd name="connsiteX0" fmla="*/ 0 w 11401908"/>
              <a:gd name="connsiteY0" fmla="*/ 0 h 4378288"/>
              <a:gd name="connsiteX1" fmla="*/ 670700 w 11401908"/>
              <a:gd name="connsiteY1" fmla="*/ 0 h 4378288"/>
              <a:gd name="connsiteX2" fmla="*/ 1341401 w 11401908"/>
              <a:gd name="connsiteY2" fmla="*/ 0 h 4378288"/>
              <a:gd name="connsiteX3" fmla="*/ 2126120 w 11401908"/>
              <a:gd name="connsiteY3" fmla="*/ 0 h 4378288"/>
              <a:gd name="connsiteX4" fmla="*/ 2910840 w 11401908"/>
              <a:gd name="connsiteY4" fmla="*/ 0 h 4378288"/>
              <a:gd name="connsiteX5" fmla="*/ 3239483 w 11401908"/>
              <a:gd name="connsiteY5" fmla="*/ 0 h 4378288"/>
              <a:gd name="connsiteX6" fmla="*/ 3796165 w 11401908"/>
              <a:gd name="connsiteY6" fmla="*/ 0 h 4378288"/>
              <a:gd name="connsiteX7" fmla="*/ 4580884 w 11401908"/>
              <a:gd name="connsiteY7" fmla="*/ 0 h 4378288"/>
              <a:gd name="connsiteX8" fmla="*/ 5479623 w 11401908"/>
              <a:gd name="connsiteY8" fmla="*/ 0 h 4378288"/>
              <a:gd name="connsiteX9" fmla="*/ 6378361 w 11401908"/>
              <a:gd name="connsiteY9" fmla="*/ 0 h 4378288"/>
              <a:gd name="connsiteX10" fmla="*/ 6821024 w 11401908"/>
              <a:gd name="connsiteY10" fmla="*/ 0 h 4378288"/>
              <a:gd name="connsiteX11" fmla="*/ 7149667 w 11401908"/>
              <a:gd name="connsiteY11" fmla="*/ 0 h 4378288"/>
              <a:gd name="connsiteX12" fmla="*/ 7592329 w 11401908"/>
              <a:gd name="connsiteY12" fmla="*/ 0 h 4378288"/>
              <a:gd name="connsiteX13" fmla="*/ 8263030 w 11401908"/>
              <a:gd name="connsiteY13" fmla="*/ 0 h 4378288"/>
              <a:gd name="connsiteX14" fmla="*/ 8933730 w 11401908"/>
              <a:gd name="connsiteY14" fmla="*/ 0 h 4378288"/>
              <a:gd name="connsiteX15" fmla="*/ 9262373 w 11401908"/>
              <a:gd name="connsiteY15" fmla="*/ 0 h 4378288"/>
              <a:gd name="connsiteX16" fmla="*/ 9819055 w 11401908"/>
              <a:gd name="connsiteY16" fmla="*/ 0 h 4378288"/>
              <a:gd name="connsiteX17" fmla="*/ 10717794 w 11401908"/>
              <a:gd name="connsiteY17" fmla="*/ 0 h 4378288"/>
              <a:gd name="connsiteX18" fmla="*/ 11401908 w 11401908"/>
              <a:gd name="connsiteY18" fmla="*/ 0 h 4378288"/>
              <a:gd name="connsiteX19" fmla="*/ 11401908 w 11401908"/>
              <a:gd name="connsiteY19" fmla="*/ 537904 h 4378288"/>
              <a:gd name="connsiteX20" fmla="*/ 11401908 w 11401908"/>
              <a:gd name="connsiteY20" fmla="*/ 1032025 h 4378288"/>
              <a:gd name="connsiteX21" fmla="*/ 11401908 w 11401908"/>
              <a:gd name="connsiteY21" fmla="*/ 1526146 h 4378288"/>
              <a:gd name="connsiteX22" fmla="*/ 11401908 w 11401908"/>
              <a:gd name="connsiteY22" fmla="*/ 2195399 h 4378288"/>
              <a:gd name="connsiteX23" fmla="*/ 11401908 w 11401908"/>
              <a:gd name="connsiteY23" fmla="*/ 2777086 h 4378288"/>
              <a:gd name="connsiteX24" fmla="*/ 11401908 w 11401908"/>
              <a:gd name="connsiteY24" fmla="*/ 3446338 h 4378288"/>
              <a:gd name="connsiteX25" fmla="*/ 11401908 w 11401908"/>
              <a:gd name="connsiteY25" fmla="*/ 4378288 h 4378288"/>
              <a:gd name="connsiteX26" fmla="*/ 10617188 w 11401908"/>
              <a:gd name="connsiteY26" fmla="*/ 4378288 h 4378288"/>
              <a:gd name="connsiteX27" fmla="*/ 10174526 w 11401908"/>
              <a:gd name="connsiteY27" fmla="*/ 4378288 h 4378288"/>
              <a:gd name="connsiteX28" fmla="*/ 9731864 w 11401908"/>
              <a:gd name="connsiteY28" fmla="*/ 4378288 h 4378288"/>
              <a:gd name="connsiteX29" fmla="*/ 8833125 w 11401908"/>
              <a:gd name="connsiteY29" fmla="*/ 4378288 h 4378288"/>
              <a:gd name="connsiteX30" fmla="*/ 8162425 w 11401908"/>
              <a:gd name="connsiteY30" fmla="*/ 4378288 h 4378288"/>
              <a:gd name="connsiteX31" fmla="*/ 7833781 w 11401908"/>
              <a:gd name="connsiteY31" fmla="*/ 4378288 h 4378288"/>
              <a:gd name="connsiteX32" fmla="*/ 7391119 w 11401908"/>
              <a:gd name="connsiteY32" fmla="*/ 4378288 h 4378288"/>
              <a:gd name="connsiteX33" fmla="*/ 6606400 w 11401908"/>
              <a:gd name="connsiteY33" fmla="*/ 4378288 h 4378288"/>
              <a:gd name="connsiteX34" fmla="*/ 6163737 w 11401908"/>
              <a:gd name="connsiteY34" fmla="*/ 4378288 h 4378288"/>
              <a:gd name="connsiteX35" fmla="*/ 5379018 w 11401908"/>
              <a:gd name="connsiteY35" fmla="*/ 4378288 h 4378288"/>
              <a:gd name="connsiteX36" fmla="*/ 5050375 w 11401908"/>
              <a:gd name="connsiteY36" fmla="*/ 4378288 h 4378288"/>
              <a:gd name="connsiteX37" fmla="*/ 4379674 w 11401908"/>
              <a:gd name="connsiteY37" fmla="*/ 4378288 h 4378288"/>
              <a:gd name="connsiteX38" fmla="*/ 3822993 w 11401908"/>
              <a:gd name="connsiteY38" fmla="*/ 4378288 h 4378288"/>
              <a:gd name="connsiteX39" fmla="*/ 3152292 w 11401908"/>
              <a:gd name="connsiteY39" fmla="*/ 4378288 h 4378288"/>
              <a:gd name="connsiteX40" fmla="*/ 2481592 w 11401908"/>
              <a:gd name="connsiteY40" fmla="*/ 4378288 h 4378288"/>
              <a:gd name="connsiteX41" fmla="*/ 1810891 w 11401908"/>
              <a:gd name="connsiteY41" fmla="*/ 4378288 h 4378288"/>
              <a:gd name="connsiteX42" fmla="*/ 1026172 w 11401908"/>
              <a:gd name="connsiteY42" fmla="*/ 4378288 h 4378288"/>
              <a:gd name="connsiteX43" fmla="*/ 697528 w 11401908"/>
              <a:gd name="connsiteY43" fmla="*/ 4378288 h 4378288"/>
              <a:gd name="connsiteX44" fmla="*/ 0 w 11401908"/>
              <a:gd name="connsiteY44" fmla="*/ 4378288 h 4378288"/>
              <a:gd name="connsiteX45" fmla="*/ 0 w 11401908"/>
              <a:gd name="connsiteY45" fmla="*/ 3709035 h 4378288"/>
              <a:gd name="connsiteX46" fmla="*/ 0 w 11401908"/>
              <a:gd name="connsiteY46" fmla="*/ 3083566 h 4378288"/>
              <a:gd name="connsiteX47" fmla="*/ 0 w 11401908"/>
              <a:gd name="connsiteY47" fmla="*/ 2589445 h 4378288"/>
              <a:gd name="connsiteX48" fmla="*/ 0 w 11401908"/>
              <a:gd name="connsiteY48" fmla="*/ 2051541 h 4378288"/>
              <a:gd name="connsiteX49" fmla="*/ 0 w 11401908"/>
              <a:gd name="connsiteY49" fmla="*/ 1338505 h 4378288"/>
              <a:gd name="connsiteX50" fmla="*/ 0 w 11401908"/>
              <a:gd name="connsiteY50" fmla="*/ 844384 h 4378288"/>
              <a:gd name="connsiteX51" fmla="*/ 0 w 11401908"/>
              <a:gd name="connsiteY51" fmla="*/ 0 h 437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401908" h="4378288" fill="none" extrusionOk="0">
                <a:moveTo>
                  <a:pt x="0" y="0"/>
                </a:moveTo>
                <a:cubicBezTo>
                  <a:pt x="329849" y="-16421"/>
                  <a:pt x="491079" y="19942"/>
                  <a:pt x="670700" y="0"/>
                </a:cubicBezTo>
                <a:cubicBezTo>
                  <a:pt x="850321" y="-19942"/>
                  <a:pt x="1149481" y="-23283"/>
                  <a:pt x="1341401" y="0"/>
                </a:cubicBezTo>
                <a:cubicBezTo>
                  <a:pt x="1533321" y="23283"/>
                  <a:pt x="1844472" y="23785"/>
                  <a:pt x="2126120" y="0"/>
                </a:cubicBezTo>
                <a:cubicBezTo>
                  <a:pt x="2407768" y="-23785"/>
                  <a:pt x="2653592" y="-22613"/>
                  <a:pt x="2910840" y="0"/>
                </a:cubicBezTo>
                <a:cubicBezTo>
                  <a:pt x="3168088" y="22613"/>
                  <a:pt x="3143622" y="4271"/>
                  <a:pt x="3239483" y="0"/>
                </a:cubicBezTo>
                <a:cubicBezTo>
                  <a:pt x="3335344" y="-4271"/>
                  <a:pt x="3598779" y="1899"/>
                  <a:pt x="3796165" y="0"/>
                </a:cubicBezTo>
                <a:cubicBezTo>
                  <a:pt x="3993551" y="-1899"/>
                  <a:pt x="4290091" y="30967"/>
                  <a:pt x="4580884" y="0"/>
                </a:cubicBezTo>
                <a:cubicBezTo>
                  <a:pt x="4871677" y="-30967"/>
                  <a:pt x="5286789" y="44735"/>
                  <a:pt x="5479623" y="0"/>
                </a:cubicBezTo>
                <a:cubicBezTo>
                  <a:pt x="5672457" y="-44735"/>
                  <a:pt x="6098993" y="23964"/>
                  <a:pt x="6378361" y="0"/>
                </a:cubicBezTo>
                <a:cubicBezTo>
                  <a:pt x="6657729" y="-23964"/>
                  <a:pt x="6621351" y="-9008"/>
                  <a:pt x="6821024" y="0"/>
                </a:cubicBezTo>
                <a:cubicBezTo>
                  <a:pt x="7020697" y="9008"/>
                  <a:pt x="7018590" y="-10304"/>
                  <a:pt x="7149667" y="0"/>
                </a:cubicBezTo>
                <a:cubicBezTo>
                  <a:pt x="7280744" y="10304"/>
                  <a:pt x="7449113" y="-8319"/>
                  <a:pt x="7592329" y="0"/>
                </a:cubicBezTo>
                <a:cubicBezTo>
                  <a:pt x="7735545" y="8319"/>
                  <a:pt x="7991763" y="21108"/>
                  <a:pt x="8263030" y="0"/>
                </a:cubicBezTo>
                <a:cubicBezTo>
                  <a:pt x="8534297" y="-21108"/>
                  <a:pt x="8786429" y="-11509"/>
                  <a:pt x="8933730" y="0"/>
                </a:cubicBezTo>
                <a:cubicBezTo>
                  <a:pt x="9081031" y="11509"/>
                  <a:pt x="9145622" y="-15929"/>
                  <a:pt x="9262373" y="0"/>
                </a:cubicBezTo>
                <a:cubicBezTo>
                  <a:pt x="9379124" y="15929"/>
                  <a:pt x="9648803" y="-23692"/>
                  <a:pt x="9819055" y="0"/>
                </a:cubicBezTo>
                <a:cubicBezTo>
                  <a:pt x="9989307" y="23692"/>
                  <a:pt x="10366154" y="30393"/>
                  <a:pt x="10717794" y="0"/>
                </a:cubicBezTo>
                <a:cubicBezTo>
                  <a:pt x="11069434" y="-30393"/>
                  <a:pt x="11148365" y="28471"/>
                  <a:pt x="11401908" y="0"/>
                </a:cubicBezTo>
                <a:cubicBezTo>
                  <a:pt x="11412809" y="122299"/>
                  <a:pt x="11415402" y="347470"/>
                  <a:pt x="11401908" y="537904"/>
                </a:cubicBezTo>
                <a:cubicBezTo>
                  <a:pt x="11388414" y="728338"/>
                  <a:pt x="11419010" y="812855"/>
                  <a:pt x="11401908" y="1032025"/>
                </a:cubicBezTo>
                <a:cubicBezTo>
                  <a:pt x="11384806" y="1251195"/>
                  <a:pt x="11405712" y="1401273"/>
                  <a:pt x="11401908" y="1526146"/>
                </a:cubicBezTo>
                <a:cubicBezTo>
                  <a:pt x="11398104" y="1651019"/>
                  <a:pt x="11406000" y="1980436"/>
                  <a:pt x="11401908" y="2195399"/>
                </a:cubicBezTo>
                <a:cubicBezTo>
                  <a:pt x="11397816" y="2410362"/>
                  <a:pt x="11393733" y="2486732"/>
                  <a:pt x="11401908" y="2777086"/>
                </a:cubicBezTo>
                <a:cubicBezTo>
                  <a:pt x="11410083" y="3067440"/>
                  <a:pt x="11423791" y="3142222"/>
                  <a:pt x="11401908" y="3446338"/>
                </a:cubicBezTo>
                <a:cubicBezTo>
                  <a:pt x="11380025" y="3750454"/>
                  <a:pt x="11442874" y="4089325"/>
                  <a:pt x="11401908" y="4378288"/>
                </a:cubicBezTo>
                <a:cubicBezTo>
                  <a:pt x="11106173" y="4366509"/>
                  <a:pt x="10782846" y="4371469"/>
                  <a:pt x="10617188" y="4378288"/>
                </a:cubicBezTo>
                <a:cubicBezTo>
                  <a:pt x="10451530" y="4385107"/>
                  <a:pt x="10379520" y="4394834"/>
                  <a:pt x="10174526" y="4378288"/>
                </a:cubicBezTo>
                <a:cubicBezTo>
                  <a:pt x="9969532" y="4361742"/>
                  <a:pt x="9862432" y="4387464"/>
                  <a:pt x="9731864" y="4378288"/>
                </a:cubicBezTo>
                <a:cubicBezTo>
                  <a:pt x="9601296" y="4369112"/>
                  <a:pt x="9090206" y="4344298"/>
                  <a:pt x="8833125" y="4378288"/>
                </a:cubicBezTo>
                <a:cubicBezTo>
                  <a:pt x="8576044" y="4412278"/>
                  <a:pt x="8340143" y="4375199"/>
                  <a:pt x="8162425" y="4378288"/>
                </a:cubicBezTo>
                <a:cubicBezTo>
                  <a:pt x="7984707" y="4381377"/>
                  <a:pt x="7922364" y="4389020"/>
                  <a:pt x="7833781" y="4378288"/>
                </a:cubicBezTo>
                <a:cubicBezTo>
                  <a:pt x="7745198" y="4367556"/>
                  <a:pt x="7590204" y="4390766"/>
                  <a:pt x="7391119" y="4378288"/>
                </a:cubicBezTo>
                <a:cubicBezTo>
                  <a:pt x="7192034" y="4365810"/>
                  <a:pt x="6766581" y="4365598"/>
                  <a:pt x="6606400" y="4378288"/>
                </a:cubicBezTo>
                <a:cubicBezTo>
                  <a:pt x="6446219" y="4390978"/>
                  <a:pt x="6380228" y="4398223"/>
                  <a:pt x="6163737" y="4378288"/>
                </a:cubicBezTo>
                <a:cubicBezTo>
                  <a:pt x="5947246" y="4358353"/>
                  <a:pt x="5739474" y="4405022"/>
                  <a:pt x="5379018" y="4378288"/>
                </a:cubicBezTo>
                <a:cubicBezTo>
                  <a:pt x="5018562" y="4351554"/>
                  <a:pt x="5167316" y="4390298"/>
                  <a:pt x="5050375" y="4378288"/>
                </a:cubicBezTo>
                <a:cubicBezTo>
                  <a:pt x="4933434" y="4366278"/>
                  <a:pt x="4519719" y="4347653"/>
                  <a:pt x="4379674" y="4378288"/>
                </a:cubicBezTo>
                <a:cubicBezTo>
                  <a:pt x="4239629" y="4408923"/>
                  <a:pt x="4081708" y="4357624"/>
                  <a:pt x="3822993" y="4378288"/>
                </a:cubicBezTo>
                <a:cubicBezTo>
                  <a:pt x="3564278" y="4398952"/>
                  <a:pt x="3351875" y="4398994"/>
                  <a:pt x="3152292" y="4378288"/>
                </a:cubicBezTo>
                <a:cubicBezTo>
                  <a:pt x="2952709" y="4357582"/>
                  <a:pt x="2753780" y="4395352"/>
                  <a:pt x="2481592" y="4378288"/>
                </a:cubicBezTo>
                <a:cubicBezTo>
                  <a:pt x="2209404" y="4361224"/>
                  <a:pt x="2035810" y="4386140"/>
                  <a:pt x="1810891" y="4378288"/>
                </a:cubicBezTo>
                <a:cubicBezTo>
                  <a:pt x="1585972" y="4370436"/>
                  <a:pt x="1408100" y="4354054"/>
                  <a:pt x="1026172" y="4378288"/>
                </a:cubicBezTo>
                <a:cubicBezTo>
                  <a:pt x="644244" y="4402522"/>
                  <a:pt x="770557" y="4387850"/>
                  <a:pt x="697528" y="4378288"/>
                </a:cubicBezTo>
                <a:cubicBezTo>
                  <a:pt x="624499" y="4368726"/>
                  <a:pt x="311285" y="4350569"/>
                  <a:pt x="0" y="4378288"/>
                </a:cubicBezTo>
                <a:cubicBezTo>
                  <a:pt x="9431" y="4151394"/>
                  <a:pt x="-32347" y="4010316"/>
                  <a:pt x="0" y="3709035"/>
                </a:cubicBezTo>
                <a:cubicBezTo>
                  <a:pt x="32347" y="3407754"/>
                  <a:pt x="-12807" y="3274225"/>
                  <a:pt x="0" y="3083566"/>
                </a:cubicBezTo>
                <a:cubicBezTo>
                  <a:pt x="12807" y="2892907"/>
                  <a:pt x="7116" y="2703083"/>
                  <a:pt x="0" y="2589445"/>
                </a:cubicBezTo>
                <a:cubicBezTo>
                  <a:pt x="-7116" y="2475807"/>
                  <a:pt x="-25983" y="2176691"/>
                  <a:pt x="0" y="2051541"/>
                </a:cubicBezTo>
                <a:cubicBezTo>
                  <a:pt x="25983" y="1926391"/>
                  <a:pt x="6021" y="1500325"/>
                  <a:pt x="0" y="1338505"/>
                </a:cubicBezTo>
                <a:cubicBezTo>
                  <a:pt x="-6021" y="1176685"/>
                  <a:pt x="12562" y="1079715"/>
                  <a:pt x="0" y="844384"/>
                </a:cubicBezTo>
                <a:cubicBezTo>
                  <a:pt x="-12562" y="609053"/>
                  <a:pt x="6457" y="419931"/>
                  <a:pt x="0" y="0"/>
                </a:cubicBezTo>
                <a:close/>
              </a:path>
              <a:path w="11401908" h="4378288" stroke="0" extrusionOk="0">
                <a:moveTo>
                  <a:pt x="0" y="0"/>
                </a:moveTo>
                <a:cubicBezTo>
                  <a:pt x="233733" y="-3010"/>
                  <a:pt x="644000" y="43053"/>
                  <a:pt x="898739" y="0"/>
                </a:cubicBezTo>
                <a:cubicBezTo>
                  <a:pt x="1153478" y="-43053"/>
                  <a:pt x="1248452" y="-9263"/>
                  <a:pt x="1569439" y="0"/>
                </a:cubicBezTo>
                <a:cubicBezTo>
                  <a:pt x="1890426" y="9263"/>
                  <a:pt x="1820546" y="-8373"/>
                  <a:pt x="2012101" y="0"/>
                </a:cubicBezTo>
                <a:cubicBezTo>
                  <a:pt x="2203656" y="8373"/>
                  <a:pt x="2505460" y="3259"/>
                  <a:pt x="2682802" y="0"/>
                </a:cubicBezTo>
                <a:cubicBezTo>
                  <a:pt x="2860144" y="-3259"/>
                  <a:pt x="3280981" y="9414"/>
                  <a:pt x="3581541" y="0"/>
                </a:cubicBezTo>
                <a:cubicBezTo>
                  <a:pt x="3882101" y="-9414"/>
                  <a:pt x="3810519" y="21495"/>
                  <a:pt x="4024203" y="0"/>
                </a:cubicBezTo>
                <a:cubicBezTo>
                  <a:pt x="4237887" y="-21495"/>
                  <a:pt x="4265705" y="-14331"/>
                  <a:pt x="4352846" y="0"/>
                </a:cubicBezTo>
                <a:cubicBezTo>
                  <a:pt x="4439987" y="14331"/>
                  <a:pt x="4873398" y="-7412"/>
                  <a:pt x="5023547" y="0"/>
                </a:cubicBezTo>
                <a:cubicBezTo>
                  <a:pt x="5173696" y="7412"/>
                  <a:pt x="5525757" y="26169"/>
                  <a:pt x="5694247" y="0"/>
                </a:cubicBezTo>
                <a:cubicBezTo>
                  <a:pt x="5862737" y="-26169"/>
                  <a:pt x="6245907" y="-320"/>
                  <a:pt x="6478967" y="0"/>
                </a:cubicBezTo>
                <a:cubicBezTo>
                  <a:pt x="6712027" y="320"/>
                  <a:pt x="6788560" y="26397"/>
                  <a:pt x="7035648" y="0"/>
                </a:cubicBezTo>
                <a:cubicBezTo>
                  <a:pt x="7282736" y="-26397"/>
                  <a:pt x="7281630" y="9833"/>
                  <a:pt x="7364291" y="0"/>
                </a:cubicBezTo>
                <a:cubicBezTo>
                  <a:pt x="7446952" y="-9833"/>
                  <a:pt x="7652433" y="13478"/>
                  <a:pt x="7806953" y="0"/>
                </a:cubicBezTo>
                <a:cubicBezTo>
                  <a:pt x="7961473" y="-13478"/>
                  <a:pt x="8398782" y="7507"/>
                  <a:pt x="8705692" y="0"/>
                </a:cubicBezTo>
                <a:cubicBezTo>
                  <a:pt x="9012602" y="-7507"/>
                  <a:pt x="9051109" y="-19618"/>
                  <a:pt x="9148354" y="0"/>
                </a:cubicBezTo>
                <a:cubicBezTo>
                  <a:pt x="9245599" y="19618"/>
                  <a:pt x="9396498" y="16039"/>
                  <a:pt x="9591017" y="0"/>
                </a:cubicBezTo>
                <a:cubicBezTo>
                  <a:pt x="9785536" y="-16039"/>
                  <a:pt x="9833869" y="12474"/>
                  <a:pt x="10033679" y="0"/>
                </a:cubicBezTo>
                <a:cubicBezTo>
                  <a:pt x="10233489" y="-12474"/>
                  <a:pt x="11058943" y="-41536"/>
                  <a:pt x="11401908" y="0"/>
                </a:cubicBezTo>
                <a:cubicBezTo>
                  <a:pt x="11426981" y="168591"/>
                  <a:pt x="11391107" y="365985"/>
                  <a:pt x="11401908" y="669253"/>
                </a:cubicBezTo>
                <a:cubicBezTo>
                  <a:pt x="11412709" y="972521"/>
                  <a:pt x="11414539" y="991408"/>
                  <a:pt x="11401908" y="1207157"/>
                </a:cubicBezTo>
                <a:cubicBezTo>
                  <a:pt x="11389277" y="1422906"/>
                  <a:pt x="11422055" y="1665076"/>
                  <a:pt x="11401908" y="1788843"/>
                </a:cubicBezTo>
                <a:cubicBezTo>
                  <a:pt x="11381761" y="1912610"/>
                  <a:pt x="11380479" y="2247747"/>
                  <a:pt x="11401908" y="2414313"/>
                </a:cubicBezTo>
                <a:cubicBezTo>
                  <a:pt x="11423338" y="2580879"/>
                  <a:pt x="11427469" y="2923033"/>
                  <a:pt x="11401908" y="3083566"/>
                </a:cubicBezTo>
                <a:cubicBezTo>
                  <a:pt x="11376347" y="3244099"/>
                  <a:pt x="11402132" y="3445622"/>
                  <a:pt x="11401908" y="3665253"/>
                </a:cubicBezTo>
                <a:cubicBezTo>
                  <a:pt x="11401684" y="3884884"/>
                  <a:pt x="11426530" y="4075925"/>
                  <a:pt x="11401908" y="4378288"/>
                </a:cubicBezTo>
                <a:cubicBezTo>
                  <a:pt x="11281555" y="4382587"/>
                  <a:pt x="11142867" y="4371414"/>
                  <a:pt x="11073265" y="4378288"/>
                </a:cubicBezTo>
                <a:cubicBezTo>
                  <a:pt x="11003663" y="4385162"/>
                  <a:pt x="10864458" y="4393808"/>
                  <a:pt x="10744622" y="4378288"/>
                </a:cubicBezTo>
                <a:cubicBezTo>
                  <a:pt x="10624786" y="4362768"/>
                  <a:pt x="10495285" y="4381204"/>
                  <a:pt x="10415978" y="4378288"/>
                </a:cubicBezTo>
                <a:cubicBezTo>
                  <a:pt x="10336671" y="4375372"/>
                  <a:pt x="10034147" y="4378022"/>
                  <a:pt x="9859297" y="4378288"/>
                </a:cubicBezTo>
                <a:cubicBezTo>
                  <a:pt x="9684447" y="4378554"/>
                  <a:pt x="9364293" y="4357593"/>
                  <a:pt x="9188596" y="4378288"/>
                </a:cubicBezTo>
                <a:cubicBezTo>
                  <a:pt x="9012899" y="4398983"/>
                  <a:pt x="8800461" y="4388577"/>
                  <a:pt x="8631915" y="4378288"/>
                </a:cubicBezTo>
                <a:cubicBezTo>
                  <a:pt x="8463369" y="4367999"/>
                  <a:pt x="8021290" y="4366619"/>
                  <a:pt x="7847196" y="4378288"/>
                </a:cubicBezTo>
                <a:cubicBezTo>
                  <a:pt x="7673102" y="4389957"/>
                  <a:pt x="7387374" y="4395747"/>
                  <a:pt x="6948457" y="4378288"/>
                </a:cubicBezTo>
                <a:cubicBezTo>
                  <a:pt x="6509540" y="4360829"/>
                  <a:pt x="6605879" y="4345649"/>
                  <a:pt x="6277756" y="4378288"/>
                </a:cubicBezTo>
                <a:cubicBezTo>
                  <a:pt x="5949633" y="4410927"/>
                  <a:pt x="5844522" y="4402958"/>
                  <a:pt x="5721075" y="4378288"/>
                </a:cubicBezTo>
                <a:cubicBezTo>
                  <a:pt x="5597628" y="4353618"/>
                  <a:pt x="5217573" y="4356639"/>
                  <a:pt x="4822336" y="4378288"/>
                </a:cubicBezTo>
                <a:cubicBezTo>
                  <a:pt x="4427099" y="4399937"/>
                  <a:pt x="4241103" y="4345609"/>
                  <a:pt x="4037617" y="4378288"/>
                </a:cubicBezTo>
                <a:cubicBezTo>
                  <a:pt x="3834131" y="4410967"/>
                  <a:pt x="3537276" y="4415905"/>
                  <a:pt x="3252897" y="4378288"/>
                </a:cubicBezTo>
                <a:cubicBezTo>
                  <a:pt x="2968518" y="4340671"/>
                  <a:pt x="2916209" y="4383739"/>
                  <a:pt x="2810235" y="4378288"/>
                </a:cubicBezTo>
                <a:cubicBezTo>
                  <a:pt x="2704261" y="4372837"/>
                  <a:pt x="2223698" y="4408748"/>
                  <a:pt x="1911496" y="4378288"/>
                </a:cubicBezTo>
                <a:cubicBezTo>
                  <a:pt x="1599294" y="4347828"/>
                  <a:pt x="1336702" y="4381312"/>
                  <a:pt x="1126777" y="4378288"/>
                </a:cubicBezTo>
                <a:cubicBezTo>
                  <a:pt x="916852" y="4375264"/>
                  <a:pt x="525699" y="4323781"/>
                  <a:pt x="0" y="4378288"/>
                </a:cubicBezTo>
                <a:cubicBezTo>
                  <a:pt x="-6189" y="4163325"/>
                  <a:pt x="-14174" y="4035426"/>
                  <a:pt x="0" y="3840384"/>
                </a:cubicBezTo>
                <a:cubicBezTo>
                  <a:pt x="14174" y="3645342"/>
                  <a:pt x="-15490" y="3584818"/>
                  <a:pt x="0" y="3346263"/>
                </a:cubicBezTo>
                <a:cubicBezTo>
                  <a:pt x="15490" y="3107708"/>
                  <a:pt x="-5933" y="2991104"/>
                  <a:pt x="0" y="2852142"/>
                </a:cubicBezTo>
                <a:cubicBezTo>
                  <a:pt x="5933" y="2713180"/>
                  <a:pt x="3127" y="2511380"/>
                  <a:pt x="0" y="2270455"/>
                </a:cubicBezTo>
                <a:cubicBezTo>
                  <a:pt x="-3127" y="2029530"/>
                  <a:pt x="-30724" y="1938130"/>
                  <a:pt x="0" y="1644985"/>
                </a:cubicBezTo>
                <a:cubicBezTo>
                  <a:pt x="30724" y="1351840"/>
                  <a:pt x="-29510" y="1296221"/>
                  <a:pt x="0" y="1019516"/>
                </a:cubicBezTo>
                <a:cubicBezTo>
                  <a:pt x="29510" y="742811"/>
                  <a:pt x="21670" y="346389"/>
                  <a:pt x="0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28575" cap="sq" cmpd="sng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I" sz="44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 </a:t>
            </a:r>
            <a:endParaRPr lang="sl-SI" sz="44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Oracle </a:t>
            </a:r>
            <a:r>
              <a:rPr lang="en-GB" sz="6600" b="1" dirty="0">
                <a:latin typeface="GoodHeadlinePro-Bold" panose="020B0804020101020102" pitchFamily="34" charset="0"/>
              </a:rPr>
              <a:t>APEX</a:t>
            </a: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 SQL Workshop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6171F631-7283-9654-4E5A-E60B0450AD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72" b="12533"/>
          <a:stretch/>
        </p:blipFill>
        <p:spPr>
          <a:xfrm>
            <a:off x="1280159" y="4655266"/>
            <a:ext cx="6895653" cy="1345286"/>
          </a:xfrm>
          <a:custGeom>
            <a:avLst/>
            <a:gdLst>
              <a:gd name="connsiteX0" fmla="*/ 0 w 6895653"/>
              <a:gd name="connsiteY0" fmla="*/ 0 h 1345286"/>
              <a:gd name="connsiteX1" fmla="*/ 689565 w 6895653"/>
              <a:gd name="connsiteY1" fmla="*/ 0 h 1345286"/>
              <a:gd name="connsiteX2" fmla="*/ 1517044 w 6895653"/>
              <a:gd name="connsiteY2" fmla="*/ 0 h 1345286"/>
              <a:gd name="connsiteX3" fmla="*/ 2275565 w 6895653"/>
              <a:gd name="connsiteY3" fmla="*/ 0 h 1345286"/>
              <a:gd name="connsiteX4" fmla="*/ 2896174 w 6895653"/>
              <a:gd name="connsiteY4" fmla="*/ 0 h 1345286"/>
              <a:gd name="connsiteX5" fmla="*/ 3516783 w 6895653"/>
              <a:gd name="connsiteY5" fmla="*/ 0 h 1345286"/>
              <a:gd name="connsiteX6" fmla="*/ 4137392 w 6895653"/>
              <a:gd name="connsiteY6" fmla="*/ 0 h 1345286"/>
              <a:gd name="connsiteX7" fmla="*/ 4620088 w 6895653"/>
              <a:gd name="connsiteY7" fmla="*/ 0 h 1345286"/>
              <a:gd name="connsiteX8" fmla="*/ 5171740 w 6895653"/>
              <a:gd name="connsiteY8" fmla="*/ 0 h 1345286"/>
              <a:gd name="connsiteX9" fmla="*/ 5723392 w 6895653"/>
              <a:gd name="connsiteY9" fmla="*/ 0 h 1345286"/>
              <a:gd name="connsiteX10" fmla="*/ 6275044 w 6895653"/>
              <a:gd name="connsiteY10" fmla="*/ 0 h 1345286"/>
              <a:gd name="connsiteX11" fmla="*/ 6895653 w 6895653"/>
              <a:gd name="connsiteY11" fmla="*/ 0 h 1345286"/>
              <a:gd name="connsiteX12" fmla="*/ 6895653 w 6895653"/>
              <a:gd name="connsiteY12" fmla="*/ 699549 h 1345286"/>
              <a:gd name="connsiteX13" fmla="*/ 6895653 w 6895653"/>
              <a:gd name="connsiteY13" fmla="*/ 1345286 h 1345286"/>
              <a:gd name="connsiteX14" fmla="*/ 6068175 w 6895653"/>
              <a:gd name="connsiteY14" fmla="*/ 1345286 h 1345286"/>
              <a:gd name="connsiteX15" fmla="*/ 5516522 w 6895653"/>
              <a:gd name="connsiteY15" fmla="*/ 1345286 h 1345286"/>
              <a:gd name="connsiteX16" fmla="*/ 4758001 w 6895653"/>
              <a:gd name="connsiteY16" fmla="*/ 1345286 h 1345286"/>
              <a:gd name="connsiteX17" fmla="*/ 4275305 w 6895653"/>
              <a:gd name="connsiteY17" fmla="*/ 1345286 h 1345286"/>
              <a:gd name="connsiteX18" fmla="*/ 3654696 w 6895653"/>
              <a:gd name="connsiteY18" fmla="*/ 1345286 h 1345286"/>
              <a:gd name="connsiteX19" fmla="*/ 2896174 w 6895653"/>
              <a:gd name="connsiteY19" fmla="*/ 1345286 h 1345286"/>
              <a:gd name="connsiteX20" fmla="*/ 2413479 w 6895653"/>
              <a:gd name="connsiteY20" fmla="*/ 1345286 h 1345286"/>
              <a:gd name="connsiteX21" fmla="*/ 1654957 w 6895653"/>
              <a:gd name="connsiteY21" fmla="*/ 1345286 h 1345286"/>
              <a:gd name="connsiteX22" fmla="*/ 827478 w 6895653"/>
              <a:gd name="connsiteY22" fmla="*/ 1345286 h 1345286"/>
              <a:gd name="connsiteX23" fmla="*/ 0 w 6895653"/>
              <a:gd name="connsiteY23" fmla="*/ 1345286 h 1345286"/>
              <a:gd name="connsiteX24" fmla="*/ 0 w 6895653"/>
              <a:gd name="connsiteY24" fmla="*/ 672643 h 1345286"/>
              <a:gd name="connsiteX25" fmla="*/ 0 w 6895653"/>
              <a:gd name="connsiteY25" fmla="*/ 0 h 134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895653" h="1345286" fill="none" extrusionOk="0">
                <a:moveTo>
                  <a:pt x="0" y="0"/>
                </a:moveTo>
                <a:cubicBezTo>
                  <a:pt x="283133" y="-18895"/>
                  <a:pt x="437518" y="-20072"/>
                  <a:pt x="689565" y="0"/>
                </a:cubicBezTo>
                <a:cubicBezTo>
                  <a:pt x="941612" y="20072"/>
                  <a:pt x="1245751" y="-15062"/>
                  <a:pt x="1517044" y="0"/>
                </a:cubicBezTo>
                <a:cubicBezTo>
                  <a:pt x="1788337" y="15062"/>
                  <a:pt x="2026450" y="-27889"/>
                  <a:pt x="2275565" y="0"/>
                </a:cubicBezTo>
                <a:cubicBezTo>
                  <a:pt x="2524680" y="27889"/>
                  <a:pt x="2703010" y="-2047"/>
                  <a:pt x="2896174" y="0"/>
                </a:cubicBezTo>
                <a:cubicBezTo>
                  <a:pt x="3089338" y="2047"/>
                  <a:pt x="3359160" y="9830"/>
                  <a:pt x="3516783" y="0"/>
                </a:cubicBezTo>
                <a:cubicBezTo>
                  <a:pt x="3674406" y="-9830"/>
                  <a:pt x="3913134" y="-22380"/>
                  <a:pt x="4137392" y="0"/>
                </a:cubicBezTo>
                <a:cubicBezTo>
                  <a:pt x="4361650" y="22380"/>
                  <a:pt x="4505828" y="-20490"/>
                  <a:pt x="4620088" y="0"/>
                </a:cubicBezTo>
                <a:cubicBezTo>
                  <a:pt x="4734348" y="20490"/>
                  <a:pt x="5010667" y="-13389"/>
                  <a:pt x="5171740" y="0"/>
                </a:cubicBezTo>
                <a:cubicBezTo>
                  <a:pt x="5332813" y="13389"/>
                  <a:pt x="5535778" y="10173"/>
                  <a:pt x="5723392" y="0"/>
                </a:cubicBezTo>
                <a:cubicBezTo>
                  <a:pt x="5911006" y="-10173"/>
                  <a:pt x="6154979" y="19358"/>
                  <a:pt x="6275044" y="0"/>
                </a:cubicBezTo>
                <a:cubicBezTo>
                  <a:pt x="6395109" y="-19358"/>
                  <a:pt x="6655978" y="-1712"/>
                  <a:pt x="6895653" y="0"/>
                </a:cubicBezTo>
                <a:cubicBezTo>
                  <a:pt x="6921059" y="221031"/>
                  <a:pt x="6915652" y="453341"/>
                  <a:pt x="6895653" y="699549"/>
                </a:cubicBezTo>
                <a:cubicBezTo>
                  <a:pt x="6875654" y="945757"/>
                  <a:pt x="6918891" y="1153003"/>
                  <a:pt x="6895653" y="1345286"/>
                </a:cubicBezTo>
                <a:cubicBezTo>
                  <a:pt x="6586096" y="1363390"/>
                  <a:pt x="6258560" y="1384334"/>
                  <a:pt x="6068175" y="1345286"/>
                </a:cubicBezTo>
                <a:cubicBezTo>
                  <a:pt x="5877790" y="1306238"/>
                  <a:pt x="5724519" y="1360155"/>
                  <a:pt x="5516522" y="1345286"/>
                </a:cubicBezTo>
                <a:cubicBezTo>
                  <a:pt x="5308525" y="1330417"/>
                  <a:pt x="4954841" y="1349220"/>
                  <a:pt x="4758001" y="1345286"/>
                </a:cubicBezTo>
                <a:cubicBezTo>
                  <a:pt x="4561161" y="1341352"/>
                  <a:pt x="4472318" y="1361986"/>
                  <a:pt x="4275305" y="1345286"/>
                </a:cubicBezTo>
                <a:cubicBezTo>
                  <a:pt x="4078292" y="1328586"/>
                  <a:pt x="3952559" y="1328959"/>
                  <a:pt x="3654696" y="1345286"/>
                </a:cubicBezTo>
                <a:cubicBezTo>
                  <a:pt x="3356833" y="1361613"/>
                  <a:pt x="3095484" y="1312560"/>
                  <a:pt x="2896174" y="1345286"/>
                </a:cubicBezTo>
                <a:cubicBezTo>
                  <a:pt x="2696864" y="1378012"/>
                  <a:pt x="2624499" y="1341265"/>
                  <a:pt x="2413479" y="1345286"/>
                </a:cubicBezTo>
                <a:cubicBezTo>
                  <a:pt x="2202459" y="1349307"/>
                  <a:pt x="1831396" y="1310887"/>
                  <a:pt x="1654957" y="1345286"/>
                </a:cubicBezTo>
                <a:cubicBezTo>
                  <a:pt x="1478518" y="1379685"/>
                  <a:pt x="1006831" y="1312750"/>
                  <a:pt x="827478" y="1345286"/>
                </a:cubicBezTo>
                <a:cubicBezTo>
                  <a:pt x="648125" y="1377822"/>
                  <a:pt x="251681" y="1376155"/>
                  <a:pt x="0" y="1345286"/>
                </a:cubicBezTo>
                <a:cubicBezTo>
                  <a:pt x="2242" y="1131162"/>
                  <a:pt x="-29243" y="971280"/>
                  <a:pt x="0" y="672643"/>
                </a:cubicBezTo>
                <a:cubicBezTo>
                  <a:pt x="29243" y="374006"/>
                  <a:pt x="-19175" y="197667"/>
                  <a:pt x="0" y="0"/>
                </a:cubicBezTo>
                <a:close/>
              </a:path>
              <a:path w="6895653" h="1345286" stroke="0" extrusionOk="0">
                <a:moveTo>
                  <a:pt x="0" y="0"/>
                </a:moveTo>
                <a:cubicBezTo>
                  <a:pt x="207233" y="-20878"/>
                  <a:pt x="408262" y="-8053"/>
                  <a:pt x="689565" y="0"/>
                </a:cubicBezTo>
                <a:cubicBezTo>
                  <a:pt x="970868" y="8053"/>
                  <a:pt x="1021954" y="-26626"/>
                  <a:pt x="1241218" y="0"/>
                </a:cubicBezTo>
                <a:cubicBezTo>
                  <a:pt x="1460482" y="26626"/>
                  <a:pt x="1743624" y="11863"/>
                  <a:pt x="2068696" y="0"/>
                </a:cubicBezTo>
                <a:cubicBezTo>
                  <a:pt x="2393768" y="-11863"/>
                  <a:pt x="2402331" y="-1142"/>
                  <a:pt x="2620348" y="0"/>
                </a:cubicBezTo>
                <a:cubicBezTo>
                  <a:pt x="2838365" y="1142"/>
                  <a:pt x="3119424" y="-18106"/>
                  <a:pt x="3378870" y="0"/>
                </a:cubicBezTo>
                <a:cubicBezTo>
                  <a:pt x="3638316" y="18106"/>
                  <a:pt x="3802856" y="2419"/>
                  <a:pt x="4137392" y="0"/>
                </a:cubicBezTo>
                <a:cubicBezTo>
                  <a:pt x="4471928" y="-2419"/>
                  <a:pt x="4580780" y="-28558"/>
                  <a:pt x="4758001" y="0"/>
                </a:cubicBezTo>
                <a:cubicBezTo>
                  <a:pt x="4935222" y="28558"/>
                  <a:pt x="5219763" y="-21440"/>
                  <a:pt x="5447566" y="0"/>
                </a:cubicBezTo>
                <a:cubicBezTo>
                  <a:pt x="5675369" y="21440"/>
                  <a:pt x="5841537" y="-1151"/>
                  <a:pt x="6068175" y="0"/>
                </a:cubicBezTo>
                <a:cubicBezTo>
                  <a:pt x="6294813" y="1151"/>
                  <a:pt x="6552573" y="3638"/>
                  <a:pt x="6895653" y="0"/>
                </a:cubicBezTo>
                <a:cubicBezTo>
                  <a:pt x="6921719" y="288003"/>
                  <a:pt x="6870792" y="442300"/>
                  <a:pt x="6895653" y="645737"/>
                </a:cubicBezTo>
                <a:cubicBezTo>
                  <a:pt x="6920514" y="849174"/>
                  <a:pt x="6910665" y="1032453"/>
                  <a:pt x="6895653" y="1345286"/>
                </a:cubicBezTo>
                <a:cubicBezTo>
                  <a:pt x="6593783" y="1369431"/>
                  <a:pt x="6557939" y="1335680"/>
                  <a:pt x="6275044" y="1345286"/>
                </a:cubicBezTo>
                <a:cubicBezTo>
                  <a:pt x="5992149" y="1354892"/>
                  <a:pt x="5894402" y="1366345"/>
                  <a:pt x="5792349" y="1345286"/>
                </a:cubicBezTo>
                <a:cubicBezTo>
                  <a:pt x="5690296" y="1324227"/>
                  <a:pt x="5289555" y="1355822"/>
                  <a:pt x="4964870" y="1345286"/>
                </a:cubicBezTo>
                <a:cubicBezTo>
                  <a:pt x="4640185" y="1334750"/>
                  <a:pt x="4618481" y="1353447"/>
                  <a:pt x="4344261" y="1345286"/>
                </a:cubicBezTo>
                <a:cubicBezTo>
                  <a:pt x="4070041" y="1337125"/>
                  <a:pt x="4032091" y="1356448"/>
                  <a:pt x="3723653" y="1345286"/>
                </a:cubicBezTo>
                <a:cubicBezTo>
                  <a:pt x="3415215" y="1334124"/>
                  <a:pt x="3382101" y="1350097"/>
                  <a:pt x="3103044" y="1345286"/>
                </a:cubicBezTo>
                <a:cubicBezTo>
                  <a:pt x="2823987" y="1340475"/>
                  <a:pt x="2766849" y="1355653"/>
                  <a:pt x="2620348" y="1345286"/>
                </a:cubicBezTo>
                <a:cubicBezTo>
                  <a:pt x="2473847" y="1334919"/>
                  <a:pt x="2148307" y="1367174"/>
                  <a:pt x="1930783" y="1345286"/>
                </a:cubicBezTo>
                <a:cubicBezTo>
                  <a:pt x="1713260" y="1323398"/>
                  <a:pt x="1472563" y="1360154"/>
                  <a:pt x="1310174" y="1345286"/>
                </a:cubicBezTo>
                <a:cubicBezTo>
                  <a:pt x="1147785" y="1330418"/>
                  <a:pt x="416734" y="1280995"/>
                  <a:pt x="0" y="1345286"/>
                </a:cubicBezTo>
                <a:cubicBezTo>
                  <a:pt x="8834" y="1157924"/>
                  <a:pt x="-17083" y="841977"/>
                  <a:pt x="0" y="686096"/>
                </a:cubicBezTo>
                <a:cubicBezTo>
                  <a:pt x="17083" y="530215"/>
                  <a:pt x="14347" y="304557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2AEDCF31-39CD-4A0E-F843-08B1A0B8AA4E}"/>
              </a:ext>
            </a:extLst>
          </p:cNvPr>
          <p:cNvSpPr txBox="1"/>
          <p:nvPr/>
        </p:nvSpPr>
        <p:spPr>
          <a:xfrm>
            <a:off x="8287287" y="5411096"/>
            <a:ext cx="1373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APEX 3.2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8D5DDC5D-C8F7-74A8-C7B2-906A42C97679}"/>
              </a:ext>
            </a:extLst>
          </p:cNvPr>
          <p:cNvSpPr txBox="1"/>
          <p:nvPr/>
        </p:nvSpPr>
        <p:spPr>
          <a:xfrm>
            <a:off x="665922" y="2276061"/>
            <a:ext cx="10017350" cy="2258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effectLst/>
                <a:latin typeface="GoodHeadlinePro-Light" panose="020B0504020101020102" pitchFamily="34" charset="0"/>
              </a:defRPr>
            </a:lvl1pPr>
          </a:lstStyle>
          <a:p>
            <a:r>
              <a:rPr lang="en-GB" dirty="0"/>
              <a:t>IDE (Integrated Development Environment)</a:t>
            </a:r>
          </a:p>
          <a:p>
            <a:r>
              <a:rPr lang="en-GB" dirty="0"/>
              <a:t>Comes with APEX</a:t>
            </a:r>
          </a:p>
          <a:p>
            <a:r>
              <a:rPr lang="en-GB" dirty="0"/>
              <a:t>Online</a:t>
            </a:r>
          </a:p>
          <a:p>
            <a:r>
              <a:rPr lang="en-GB" dirty="0"/>
              <a:t>Integrated </a:t>
            </a:r>
          </a:p>
        </p:txBody>
      </p:sp>
    </p:spTree>
    <p:extLst>
      <p:ext uri="{BB962C8B-B14F-4D97-AF65-F5344CB8AC3E}">
        <p14:creationId xmlns:p14="http://schemas.microsoft.com/office/powerpoint/2010/main" val="3478021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latin typeface="GoodHeadlinePro-Bold" panose="020B0804020101020102" pitchFamily="34" charset="0"/>
              </a:rPr>
              <a:t>Data </a:t>
            </a: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Generator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D58004FC-D652-5EB1-6DF8-9546B0568C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375" y="1449539"/>
            <a:ext cx="9679753" cy="5081322"/>
          </a:xfrm>
          <a:custGeom>
            <a:avLst/>
            <a:gdLst>
              <a:gd name="connsiteX0" fmla="*/ 0 w 9679753"/>
              <a:gd name="connsiteY0" fmla="*/ 0 h 5081322"/>
              <a:gd name="connsiteX1" fmla="*/ 788208 w 9679753"/>
              <a:gd name="connsiteY1" fmla="*/ 0 h 5081322"/>
              <a:gd name="connsiteX2" fmla="*/ 1382822 w 9679753"/>
              <a:gd name="connsiteY2" fmla="*/ 0 h 5081322"/>
              <a:gd name="connsiteX3" fmla="*/ 1880638 w 9679753"/>
              <a:gd name="connsiteY3" fmla="*/ 0 h 5081322"/>
              <a:gd name="connsiteX4" fmla="*/ 2378454 w 9679753"/>
              <a:gd name="connsiteY4" fmla="*/ 0 h 5081322"/>
              <a:gd name="connsiteX5" fmla="*/ 2973067 w 9679753"/>
              <a:gd name="connsiteY5" fmla="*/ 0 h 5081322"/>
              <a:gd name="connsiteX6" fmla="*/ 3761275 w 9679753"/>
              <a:gd name="connsiteY6" fmla="*/ 0 h 5081322"/>
              <a:gd name="connsiteX7" fmla="*/ 4259091 w 9679753"/>
              <a:gd name="connsiteY7" fmla="*/ 0 h 5081322"/>
              <a:gd name="connsiteX8" fmla="*/ 4660110 w 9679753"/>
              <a:gd name="connsiteY8" fmla="*/ 0 h 5081322"/>
              <a:gd name="connsiteX9" fmla="*/ 5157926 w 9679753"/>
              <a:gd name="connsiteY9" fmla="*/ 0 h 5081322"/>
              <a:gd name="connsiteX10" fmla="*/ 5655741 w 9679753"/>
              <a:gd name="connsiteY10" fmla="*/ 0 h 5081322"/>
              <a:gd name="connsiteX11" fmla="*/ 6540747 w 9679753"/>
              <a:gd name="connsiteY11" fmla="*/ 0 h 5081322"/>
              <a:gd name="connsiteX12" fmla="*/ 7038563 w 9679753"/>
              <a:gd name="connsiteY12" fmla="*/ 0 h 5081322"/>
              <a:gd name="connsiteX13" fmla="*/ 7439582 w 9679753"/>
              <a:gd name="connsiteY13" fmla="*/ 0 h 5081322"/>
              <a:gd name="connsiteX14" fmla="*/ 8130993 w 9679753"/>
              <a:gd name="connsiteY14" fmla="*/ 0 h 5081322"/>
              <a:gd name="connsiteX15" fmla="*/ 8822403 w 9679753"/>
              <a:gd name="connsiteY15" fmla="*/ 0 h 5081322"/>
              <a:gd name="connsiteX16" fmla="*/ 9679753 w 9679753"/>
              <a:gd name="connsiteY16" fmla="*/ 0 h 5081322"/>
              <a:gd name="connsiteX17" fmla="*/ 9679753 w 9679753"/>
              <a:gd name="connsiteY17" fmla="*/ 685978 h 5081322"/>
              <a:gd name="connsiteX18" fmla="*/ 9679753 w 9679753"/>
              <a:gd name="connsiteY18" fmla="*/ 1371957 h 5081322"/>
              <a:gd name="connsiteX19" fmla="*/ 9679753 w 9679753"/>
              <a:gd name="connsiteY19" fmla="*/ 1854683 h 5081322"/>
              <a:gd name="connsiteX20" fmla="*/ 9679753 w 9679753"/>
              <a:gd name="connsiteY20" fmla="*/ 2388221 h 5081322"/>
              <a:gd name="connsiteX21" fmla="*/ 9679753 w 9679753"/>
              <a:gd name="connsiteY21" fmla="*/ 3023387 h 5081322"/>
              <a:gd name="connsiteX22" fmla="*/ 9679753 w 9679753"/>
              <a:gd name="connsiteY22" fmla="*/ 3709365 h 5081322"/>
              <a:gd name="connsiteX23" fmla="*/ 9679753 w 9679753"/>
              <a:gd name="connsiteY23" fmla="*/ 4344530 h 5081322"/>
              <a:gd name="connsiteX24" fmla="*/ 9679753 w 9679753"/>
              <a:gd name="connsiteY24" fmla="*/ 5081322 h 5081322"/>
              <a:gd name="connsiteX25" fmla="*/ 9278735 w 9679753"/>
              <a:gd name="connsiteY25" fmla="*/ 5081322 h 5081322"/>
              <a:gd name="connsiteX26" fmla="*/ 8780919 w 9679753"/>
              <a:gd name="connsiteY26" fmla="*/ 5081322 h 5081322"/>
              <a:gd name="connsiteX27" fmla="*/ 7895913 w 9679753"/>
              <a:gd name="connsiteY27" fmla="*/ 5081322 h 5081322"/>
              <a:gd name="connsiteX28" fmla="*/ 7010907 w 9679753"/>
              <a:gd name="connsiteY28" fmla="*/ 5081322 h 5081322"/>
              <a:gd name="connsiteX29" fmla="*/ 6319496 w 9679753"/>
              <a:gd name="connsiteY29" fmla="*/ 5081322 h 5081322"/>
              <a:gd name="connsiteX30" fmla="*/ 5628085 w 9679753"/>
              <a:gd name="connsiteY30" fmla="*/ 5081322 h 5081322"/>
              <a:gd name="connsiteX31" fmla="*/ 5033472 w 9679753"/>
              <a:gd name="connsiteY31" fmla="*/ 5081322 h 5081322"/>
              <a:gd name="connsiteX32" fmla="*/ 4535656 w 9679753"/>
              <a:gd name="connsiteY32" fmla="*/ 5081322 h 5081322"/>
              <a:gd name="connsiteX33" fmla="*/ 3747447 w 9679753"/>
              <a:gd name="connsiteY33" fmla="*/ 5081322 h 5081322"/>
              <a:gd name="connsiteX34" fmla="*/ 3056036 w 9679753"/>
              <a:gd name="connsiteY34" fmla="*/ 5081322 h 5081322"/>
              <a:gd name="connsiteX35" fmla="*/ 2461423 w 9679753"/>
              <a:gd name="connsiteY35" fmla="*/ 5081322 h 5081322"/>
              <a:gd name="connsiteX36" fmla="*/ 1576417 w 9679753"/>
              <a:gd name="connsiteY36" fmla="*/ 5081322 h 5081322"/>
              <a:gd name="connsiteX37" fmla="*/ 981804 w 9679753"/>
              <a:gd name="connsiteY37" fmla="*/ 5081322 h 5081322"/>
              <a:gd name="connsiteX38" fmla="*/ 0 w 9679753"/>
              <a:gd name="connsiteY38" fmla="*/ 5081322 h 5081322"/>
              <a:gd name="connsiteX39" fmla="*/ 0 w 9679753"/>
              <a:gd name="connsiteY39" fmla="*/ 4344530 h 5081322"/>
              <a:gd name="connsiteX40" fmla="*/ 0 w 9679753"/>
              <a:gd name="connsiteY40" fmla="*/ 3810992 h 5081322"/>
              <a:gd name="connsiteX41" fmla="*/ 0 w 9679753"/>
              <a:gd name="connsiteY41" fmla="*/ 3175826 h 5081322"/>
              <a:gd name="connsiteX42" fmla="*/ 0 w 9679753"/>
              <a:gd name="connsiteY42" fmla="*/ 2489848 h 5081322"/>
              <a:gd name="connsiteX43" fmla="*/ 0 w 9679753"/>
              <a:gd name="connsiteY43" fmla="*/ 2007122 h 5081322"/>
              <a:gd name="connsiteX44" fmla="*/ 0 w 9679753"/>
              <a:gd name="connsiteY44" fmla="*/ 1473583 h 5081322"/>
              <a:gd name="connsiteX45" fmla="*/ 0 w 9679753"/>
              <a:gd name="connsiteY45" fmla="*/ 787605 h 5081322"/>
              <a:gd name="connsiteX46" fmla="*/ 0 w 9679753"/>
              <a:gd name="connsiteY46" fmla="*/ 0 h 5081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679753" h="5081322" fill="none" extrusionOk="0">
                <a:moveTo>
                  <a:pt x="0" y="0"/>
                </a:moveTo>
                <a:cubicBezTo>
                  <a:pt x="354303" y="-19094"/>
                  <a:pt x="620235" y="9229"/>
                  <a:pt x="788208" y="0"/>
                </a:cubicBezTo>
                <a:cubicBezTo>
                  <a:pt x="956181" y="-9229"/>
                  <a:pt x="1240802" y="22514"/>
                  <a:pt x="1382822" y="0"/>
                </a:cubicBezTo>
                <a:cubicBezTo>
                  <a:pt x="1524842" y="-22514"/>
                  <a:pt x="1751630" y="17242"/>
                  <a:pt x="1880638" y="0"/>
                </a:cubicBezTo>
                <a:cubicBezTo>
                  <a:pt x="2009646" y="-17242"/>
                  <a:pt x="2278134" y="2827"/>
                  <a:pt x="2378454" y="0"/>
                </a:cubicBezTo>
                <a:cubicBezTo>
                  <a:pt x="2478774" y="-2827"/>
                  <a:pt x="2748461" y="-2672"/>
                  <a:pt x="2973067" y="0"/>
                </a:cubicBezTo>
                <a:cubicBezTo>
                  <a:pt x="3197673" y="2672"/>
                  <a:pt x="3480422" y="35628"/>
                  <a:pt x="3761275" y="0"/>
                </a:cubicBezTo>
                <a:cubicBezTo>
                  <a:pt x="4042128" y="-35628"/>
                  <a:pt x="4117656" y="-17995"/>
                  <a:pt x="4259091" y="0"/>
                </a:cubicBezTo>
                <a:cubicBezTo>
                  <a:pt x="4400526" y="17995"/>
                  <a:pt x="4510649" y="-231"/>
                  <a:pt x="4660110" y="0"/>
                </a:cubicBezTo>
                <a:cubicBezTo>
                  <a:pt x="4809571" y="231"/>
                  <a:pt x="4971495" y="11453"/>
                  <a:pt x="5157926" y="0"/>
                </a:cubicBezTo>
                <a:cubicBezTo>
                  <a:pt x="5344357" y="-11453"/>
                  <a:pt x="5430638" y="-19956"/>
                  <a:pt x="5655741" y="0"/>
                </a:cubicBezTo>
                <a:cubicBezTo>
                  <a:pt x="5880844" y="19956"/>
                  <a:pt x="6120101" y="22488"/>
                  <a:pt x="6540747" y="0"/>
                </a:cubicBezTo>
                <a:cubicBezTo>
                  <a:pt x="6961393" y="-22488"/>
                  <a:pt x="6912727" y="23474"/>
                  <a:pt x="7038563" y="0"/>
                </a:cubicBezTo>
                <a:cubicBezTo>
                  <a:pt x="7164399" y="-23474"/>
                  <a:pt x="7346795" y="11054"/>
                  <a:pt x="7439582" y="0"/>
                </a:cubicBezTo>
                <a:cubicBezTo>
                  <a:pt x="7532369" y="-11054"/>
                  <a:pt x="7785825" y="-32300"/>
                  <a:pt x="8130993" y="0"/>
                </a:cubicBezTo>
                <a:cubicBezTo>
                  <a:pt x="8476161" y="32300"/>
                  <a:pt x="8534441" y="4603"/>
                  <a:pt x="8822403" y="0"/>
                </a:cubicBezTo>
                <a:cubicBezTo>
                  <a:pt x="9110365" y="-4603"/>
                  <a:pt x="9297579" y="-18318"/>
                  <a:pt x="9679753" y="0"/>
                </a:cubicBezTo>
                <a:cubicBezTo>
                  <a:pt x="9703000" y="149502"/>
                  <a:pt x="9672027" y="387861"/>
                  <a:pt x="9679753" y="685978"/>
                </a:cubicBezTo>
                <a:cubicBezTo>
                  <a:pt x="9687479" y="984095"/>
                  <a:pt x="9669520" y="1123616"/>
                  <a:pt x="9679753" y="1371957"/>
                </a:cubicBezTo>
                <a:cubicBezTo>
                  <a:pt x="9689986" y="1620298"/>
                  <a:pt x="9680609" y="1697062"/>
                  <a:pt x="9679753" y="1854683"/>
                </a:cubicBezTo>
                <a:cubicBezTo>
                  <a:pt x="9678897" y="2012304"/>
                  <a:pt x="9667048" y="2246148"/>
                  <a:pt x="9679753" y="2388221"/>
                </a:cubicBezTo>
                <a:cubicBezTo>
                  <a:pt x="9692458" y="2530294"/>
                  <a:pt x="9652427" y="2854014"/>
                  <a:pt x="9679753" y="3023387"/>
                </a:cubicBezTo>
                <a:cubicBezTo>
                  <a:pt x="9707079" y="3192760"/>
                  <a:pt x="9709780" y="3531035"/>
                  <a:pt x="9679753" y="3709365"/>
                </a:cubicBezTo>
                <a:cubicBezTo>
                  <a:pt x="9649726" y="3887695"/>
                  <a:pt x="9710275" y="4116422"/>
                  <a:pt x="9679753" y="4344530"/>
                </a:cubicBezTo>
                <a:cubicBezTo>
                  <a:pt x="9649231" y="4572638"/>
                  <a:pt x="9647412" y="4911855"/>
                  <a:pt x="9679753" y="5081322"/>
                </a:cubicBezTo>
                <a:cubicBezTo>
                  <a:pt x="9577240" y="5064478"/>
                  <a:pt x="9380591" y="5089649"/>
                  <a:pt x="9278735" y="5081322"/>
                </a:cubicBezTo>
                <a:cubicBezTo>
                  <a:pt x="9176879" y="5072995"/>
                  <a:pt x="8922545" y="5101567"/>
                  <a:pt x="8780919" y="5081322"/>
                </a:cubicBezTo>
                <a:cubicBezTo>
                  <a:pt x="8639293" y="5061077"/>
                  <a:pt x="8248556" y="5076909"/>
                  <a:pt x="7895913" y="5081322"/>
                </a:cubicBezTo>
                <a:cubicBezTo>
                  <a:pt x="7543270" y="5085735"/>
                  <a:pt x="7402585" y="5089775"/>
                  <a:pt x="7010907" y="5081322"/>
                </a:cubicBezTo>
                <a:cubicBezTo>
                  <a:pt x="6619229" y="5072869"/>
                  <a:pt x="6613476" y="5102332"/>
                  <a:pt x="6319496" y="5081322"/>
                </a:cubicBezTo>
                <a:cubicBezTo>
                  <a:pt x="6025516" y="5060312"/>
                  <a:pt x="5918653" y="5065851"/>
                  <a:pt x="5628085" y="5081322"/>
                </a:cubicBezTo>
                <a:cubicBezTo>
                  <a:pt x="5337517" y="5096793"/>
                  <a:pt x="5330069" y="5078808"/>
                  <a:pt x="5033472" y="5081322"/>
                </a:cubicBezTo>
                <a:cubicBezTo>
                  <a:pt x="4736875" y="5083836"/>
                  <a:pt x="4711483" y="5063333"/>
                  <a:pt x="4535656" y="5081322"/>
                </a:cubicBezTo>
                <a:cubicBezTo>
                  <a:pt x="4359829" y="5099311"/>
                  <a:pt x="4131248" y="5046574"/>
                  <a:pt x="3747447" y="5081322"/>
                </a:cubicBezTo>
                <a:cubicBezTo>
                  <a:pt x="3363646" y="5116070"/>
                  <a:pt x="3288216" y="5050760"/>
                  <a:pt x="3056036" y="5081322"/>
                </a:cubicBezTo>
                <a:cubicBezTo>
                  <a:pt x="2823856" y="5111884"/>
                  <a:pt x="2710149" y="5052427"/>
                  <a:pt x="2461423" y="5081322"/>
                </a:cubicBezTo>
                <a:cubicBezTo>
                  <a:pt x="2212697" y="5110217"/>
                  <a:pt x="1893472" y="5040310"/>
                  <a:pt x="1576417" y="5081322"/>
                </a:cubicBezTo>
                <a:cubicBezTo>
                  <a:pt x="1259362" y="5122334"/>
                  <a:pt x="1114156" y="5095376"/>
                  <a:pt x="981804" y="5081322"/>
                </a:cubicBezTo>
                <a:cubicBezTo>
                  <a:pt x="849452" y="5067268"/>
                  <a:pt x="247908" y="5072056"/>
                  <a:pt x="0" y="5081322"/>
                </a:cubicBezTo>
                <a:cubicBezTo>
                  <a:pt x="28824" y="4822166"/>
                  <a:pt x="24261" y="4696038"/>
                  <a:pt x="0" y="4344530"/>
                </a:cubicBezTo>
                <a:cubicBezTo>
                  <a:pt x="-24261" y="3993022"/>
                  <a:pt x="-5675" y="3938875"/>
                  <a:pt x="0" y="3810992"/>
                </a:cubicBezTo>
                <a:cubicBezTo>
                  <a:pt x="5675" y="3683109"/>
                  <a:pt x="-7482" y="3465778"/>
                  <a:pt x="0" y="3175826"/>
                </a:cubicBezTo>
                <a:cubicBezTo>
                  <a:pt x="7482" y="2885874"/>
                  <a:pt x="-28590" y="2786803"/>
                  <a:pt x="0" y="2489848"/>
                </a:cubicBezTo>
                <a:cubicBezTo>
                  <a:pt x="28590" y="2192893"/>
                  <a:pt x="8361" y="2134354"/>
                  <a:pt x="0" y="2007122"/>
                </a:cubicBezTo>
                <a:cubicBezTo>
                  <a:pt x="-8361" y="1879890"/>
                  <a:pt x="15279" y="1605065"/>
                  <a:pt x="0" y="1473583"/>
                </a:cubicBezTo>
                <a:cubicBezTo>
                  <a:pt x="-15279" y="1342101"/>
                  <a:pt x="-13579" y="1043369"/>
                  <a:pt x="0" y="787605"/>
                </a:cubicBezTo>
                <a:cubicBezTo>
                  <a:pt x="13579" y="531841"/>
                  <a:pt x="32977" y="276435"/>
                  <a:pt x="0" y="0"/>
                </a:cubicBezTo>
                <a:close/>
              </a:path>
              <a:path w="9679753" h="5081322" stroke="0" extrusionOk="0">
                <a:moveTo>
                  <a:pt x="0" y="0"/>
                </a:moveTo>
                <a:cubicBezTo>
                  <a:pt x="225294" y="-10901"/>
                  <a:pt x="358696" y="32769"/>
                  <a:pt x="691411" y="0"/>
                </a:cubicBezTo>
                <a:cubicBezTo>
                  <a:pt x="1024126" y="-32769"/>
                  <a:pt x="951840" y="-8231"/>
                  <a:pt x="1189227" y="0"/>
                </a:cubicBezTo>
                <a:cubicBezTo>
                  <a:pt x="1426614" y="8231"/>
                  <a:pt x="1858788" y="44112"/>
                  <a:pt x="2074233" y="0"/>
                </a:cubicBezTo>
                <a:cubicBezTo>
                  <a:pt x="2289678" y="-44112"/>
                  <a:pt x="2413370" y="12556"/>
                  <a:pt x="2572049" y="0"/>
                </a:cubicBezTo>
                <a:cubicBezTo>
                  <a:pt x="2730728" y="-12556"/>
                  <a:pt x="3150464" y="-3984"/>
                  <a:pt x="3360257" y="0"/>
                </a:cubicBezTo>
                <a:cubicBezTo>
                  <a:pt x="3570050" y="3984"/>
                  <a:pt x="3828752" y="-8407"/>
                  <a:pt x="4148466" y="0"/>
                </a:cubicBezTo>
                <a:cubicBezTo>
                  <a:pt x="4468180" y="8407"/>
                  <a:pt x="4462269" y="-18471"/>
                  <a:pt x="4743079" y="0"/>
                </a:cubicBezTo>
                <a:cubicBezTo>
                  <a:pt x="5023889" y="18471"/>
                  <a:pt x="5160940" y="973"/>
                  <a:pt x="5434490" y="0"/>
                </a:cubicBezTo>
                <a:cubicBezTo>
                  <a:pt x="5708040" y="-973"/>
                  <a:pt x="5804828" y="13440"/>
                  <a:pt x="6029103" y="0"/>
                </a:cubicBezTo>
                <a:cubicBezTo>
                  <a:pt x="6253378" y="-13440"/>
                  <a:pt x="6456480" y="-25576"/>
                  <a:pt x="6817312" y="0"/>
                </a:cubicBezTo>
                <a:cubicBezTo>
                  <a:pt x="7178144" y="25576"/>
                  <a:pt x="7145689" y="3306"/>
                  <a:pt x="7315128" y="0"/>
                </a:cubicBezTo>
                <a:cubicBezTo>
                  <a:pt x="7484567" y="-3306"/>
                  <a:pt x="7715971" y="23621"/>
                  <a:pt x="8103336" y="0"/>
                </a:cubicBezTo>
                <a:cubicBezTo>
                  <a:pt x="8490701" y="-23621"/>
                  <a:pt x="8357691" y="3774"/>
                  <a:pt x="8504354" y="0"/>
                </a:cubicBezTo>
                <a:cubicBezTo>
                  <a:pt x="8651017" y="-3774"/>
                  <a:pt x="9354811" y="29826"/>
                  <a:pt x="9679753" y="0"/>
                </a:cubicBezTo>
                <a:cubicBezTo>
                  <a:pt x="9681738" y="208860"/>
                  <a:pt x="9664809" y="491528"/>
                  <a:pt x="9679753" y="685978"/>
                </a:cubicBezTo>
                <a:cubicBezTo>
                  <a:pt x="9694697" y="880428"/>
                  <a:pt x="9653395" y="1063202"/>
                  <a:pt x="9679753" y="1219517"/>
                </a:cubicBezTo>
                <a:cubicBezTo>
                  <a:pt x="9706111" y="1375832"/>
                  <a:pt x="9670591" y="1651617"/>
                  <a:pt x="9679753" y="1803869"/>
                </a:cubicBezTo>
                <a:cubicBezTo>
                  <a:pt x="9688915" y="1956121"/>
                  <a:pt x="9699019" y="2166984"/>
                  <a:pt x="9679753" y="2286595"/>
                </a:cubicBezTo>
                <a:cubicBezTo>
                  <a:pt x="9660487" y="2406206"/>
                  <a:pt x="9680795" y="2765721"/>
                  <a:pt x="9679753" y="2921760"/>
                </a:cubicBezTo>
                <a:cubicBezTo>
                  <a:pt x="9678711" y="3077799"/>
                  <a:pt x="9666449" y="3201308"/>
                  <a:pt x="9679753" y="3404486"/>
                </a:cubicBezTo>
                <a:cubicBezTo>
                  <a:pt x="9693057" y="3607664"/>
                  <a:pt x="9660762" y="3841310"/>
                  <a:pt x="9679753" y="4039651"/>
                </a:cubicBezTo>
                <a:cubicBezTo>
                  <a:pt x="9698744" y="4237993"/>
                  <a:pt x="9692579" y="4376880"/>
                  <a:pt x="9679753" y="4522377"/>
                </a:cubicBezTo>
                <a:cubicBezTo>
                  <a:pt x="9666927" y="4667874"/>
                  <a:pt x="9674889" y="4848835"/>
                  <a:pt x="9679753" y="5081322"/>
                </a:cubicBezTo>
                <a:cubicBezTo>
                  <a:pt x="9454859" y="5044059"/>
                  <a:pt x="9115533" y="5089787"/>
                  <a:pt x="8891545" y="5081322"/>
                </a:cubicBezTo>
                <a:cubicBezTo>
                  <a:pt x="8667557" y="5072857"/>
                  <a:pt x="8344291" y="5049329"/>
                  <a:pt x="8200134" y="5081322"/>
                </a:cubicBezTo>
                <a:cubicBezTo>
                  <a:pt x="8055977" y="5113315"/>
                  <a:pt x="7884050" y="5073259"/>
                  <a:pt x="7799115" y="5081322"/>
                </a:cubicBezTo>
                <a:cubicBezTo>
                  <a:pt x="7714180" y="5089385"/>
                  <a:pt x="7432558" y="5107728"/>
                  <a:pt x="7107704" y="5081322"/>
                </a:cubicBezTo>
                <a:cubicBezTo>
                  <a:pt x="6782850" y="5054916"/>
                  <a:pt x="6455308" y="5043737"/>
                  <a:pt x="6222698" y="5081322"/>
                </a:cubicBezTo>
                <a:cubicBezTo>
                  <a:pt x="5990088" y="5118907"/>
                  <a:pt x="5691889" y="5048584"/>
                  <a:pt x="5531287" y="5081322"/>
                </a:cubicBezTo>
                <a:cubicBezTo>
                  <a:pt x="5370685" y="5114060"/>
                  <a:pt x="5084169" y="5083183"/>
                  <a:pt x="4936674" y="5081322"/>
                </a:cubicBezTo>
                <a:cubicBezTo>
                  <a:pt x="4789179" y="5079461"/>
                  <a:pt x="4562632" y="5108056"/>
                  <a:pt x="4245263" y="5081322"/>
                </a:cubicBezTo>
                <a:cubicBezTo>
                  <a:pt x="3927894" y="5054588"/>
                  <a:pt x="3575835" y="5075054"/>
                  <a:pt x="3360257" y="5081322"/>
                </a:cubicBezTo>
                <a:cubicBezTo>
                  <a:pt x="3144679" y="5087590"/>
                  <a:pt x="3084292" y="5097883"/>
                  <a:pt x="2959239" y="5081322"/>
                </a:cubicBezTo>
                <a:cubicBezTo>
                  <a:pt x="2834186" y="5064761"/>
                  <a:pt x="2650013" y="5088179"/>
                  <a:pt x="2558220" y="5081322"/>
                </a:cubicBezTo>
                <a:cubicBezTo>
                  <a:pt x="2466427" y="5074465"/>
                  <a:pt x="2307818" y="5081374"/>
                  <a:pt x="2157202" y="5081322"/>
                </a:cubicBezTo>
                <a:cubicBezTo>
                  <a:pt x="2006586" y="5081270"/>
                  <a:pt x="1941333" y="5081854"/>
                  <a:pt x="1756184" y="5081322"/>
                </a:cubicBezTo>
                <a:cubicBezTo>
                  <a:pt x="1571035" y="5080790"/>
                  <a:pt x="1431535" y="5099569"/>
                  <a:pt x="1161570" y="5081322"/>
                </a:cubicBezTo>
                <a:cubicBezTo>
                  <a:pt x="891605" y="5063075"/>
                  <a:pt x="433383" y="5109549"/>
                  <a:pt x="0" y="5081322"/>
                </a:cubicBezTo>
                <a:cubicBezTo>
                  <a:pt x="-2838" y="4912625"/>
                  <a:pt x="20209" y="4659187"/>
                  <a:pt x="0" y="4547783"/>
                </a:cubicBezTo>
                <a:cubicBezTo>
                  <a:pt x="-20209" y="4436379"/>
                  <a:pt x="-31824" y="4099233"/>
                  <a:pt x="0" y="3810992"/>
                </a:cubicBezTo>
                <a:cubicBezTo>
                  <a:pt x="31824" y="3522751"/>
                  <a:pt x="16248" y="3521501"/>
                  <a:pt x="0" y="3277453"/>
                </a:cubicBezTo>
                <a:cubicBezTo>
                  <a:pt x="-16248" y="3033405"/>
                  <a:pt x="-21664" y="2834514"/>
                  <a:pt x="0" y="2591474"/>
                </a:cubicBezTo>
                <a:cubicBezTo>
                  <a:pt x="21664" y="2348434"/>
                  <a:pt x="16079" y="2314242"/>
                  <a:pt x="0" y="2108749"/>
                </a:cubicBezTo>
                <a:cubicBezTo>
                  <a:pt x="-16079" y="1903256"/>
                  <a:pt x="-3945" y="1692047"/>
                  <a:pt x="0" y="1524397"/>
                </a:cubicBezTo>
                <a:cubicBezTo>
                  <a:pt x="3945" y="1356747"/>
                  <a:pt x="2923" y="1069978"/>
                  <a:pt x="0" y="838418"/>
                </a:cubicBezTo>
                <a:cubicBezTo>
                  <a:pt x="-2923" y="606858"/>
                  <a:pt x="-8074" y="209260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481159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latin typeface="GoodHeadlinePro-Bold" panose="020B0804020101020102" pitchFamily="34" charset="0"/>
              </a:rPr>
              <a:t>Data </a:t>
            </a: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Generator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8E44469-67B9-623C-36F5-2F643E685A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533" y="1541633"/>
            <a:ext cx="11095266" cy="4351626"/>
          </a:xfrm>
          <a:custGeom>
            <a:avLst/>
            <a:gdLst>
              <a:gd name="connsiteX0" fmla="*/ 0 w 11095266"/>
              <a:gd name="connsiteY0" fmla="*/ 0 h 4351626"/>
              <a:gd name="connsiteX1" fmla="*/ 360596 w 11095266"/>
              <a:gd name="connsiteY1" fmla="*/ 0 h 4351626"/>
              <a:gd name="connsiteX2" fmla="*/ 832145 w 11095266"/>
              <a:gd name="connsiteY2" fmla="*/ 0 h 4351626"/>
              <a:gd name="connsiteX3" fmla="*/ 1414646 w 11095266"/>
              <a:gd name="connsiteY3" fmla="*/ 0 h 4351626"/>
              <a:gd name="connsiteX4" fmla="*/ 2219053 w 11095266"/>
              <a:gd name="connsiteY4" fmla="*/ 0 h 4351626"/>
              <a:gd name="connsiteX5" fmla="*/ 2690602 w 11095266"/>
              <a:gd name="connsiteY5" fmla="*/ 0 h 4351626"/>
              <a:gd name="connsiteX6" fmla="*/ 3051198 w 11095266"/>
              <a:gd name="connsiteY6" fmla="*/ 0 h 4351626"/>
              <a:gd name="connsiteX7" fmla="*/ 3522747 w 11095266"/>
              <a:gd name="connsiteY7" fmla="*/ 0 h 4351626"/>
              <a:gd name="connsiteX8" fmla="*/ 3994296 w 11095266"/>
              <a:gd name="connsiteY8" fmla="*/ 0 h 4351626"/>
              <a:gd name="connsiteX9" fmla="*/ 4909655 w 11095266"/>
              <a:gd name="connsiteY9" fmla="*/ 0 h 4351626"/>
              <a:gd name="connsiteX10" fmla="*/ 5381204 w 11095266"/>
              <a:gd name="connsiteY10" fmla="*/ 0 h 4351626"/>
              <a:gd name="connsiteX11" fmla="*/ 5741800 w 11095266"/>
              <a:gd name="connsiteY11" fmla="*/ 0 h 4351626"/>
              <a:gd name="connsiteX12" fmla="*/ 6435254 w 11095266"/>
              <a:gd name="connsiteY12" fmla="*/ 0 h 4351626"/>
              <a:gd name="connsiteX13" fmla="*/ 7128708 w 11095266"/>
              <a:gd name="connsiteY13" fmla="*/ 0 h 4351626"/>
              <a:gd name="connsiteX14" fmla="*/ 7600257 w 11095266"/>
              <a:gd name="connsiteY14" fmla="*/ 0 h 4351626"/>
              <a:gd name="connsiteX15" fmla="*/ 8404664 w 11095266"/>
              <a:gd name="connsiteY15" fmla="*/ 0 h 4351626"/>
              <a:gd name="connsiteX16" fmla="*/ 8987165 w 11095266"/>
              <a:gd name="connsiteY16" fmla="*/ 0 h 4351626"/>
              <a:gd name="connsiteX17" fmla="*/ 9569667 w 11095266"/>
              <a:gd name="connsiteY17" fmla="*/ 0 h 4351626"/>
              <a:gd name="connsiteX18" fmla="*/ 10263121 w 11095266"/>
              <a:gd name="connsiteY18" fmla="*/ 0 h 4351626"/>
              <a:gd name="connsiteX19" fmla="*/ 11095266 w 11095266"/>
              <a:gd name="connsiteY19" fmla="*/ 0 h 4351626"/>
              <a:gd name="connsiteX20" fmla="*/ 11095266 w 11095266"/>
              <a:gd name="connsiteY20" fmla="*/ 665177 h 4351626"/>
              <a:gd name="connsiteX21" fmla="*/ 11095266 w 11095266"/>
              <a:gd name="connsiteY21" fmla="*/ 1286838 h 4351626"/>
              <a:gd name="connsiteX22" fmla="*/ 11095266 w 11095266"/>
              <a:gd name="connsiteY22" fmla="*/ 1952015 h 4351626"/>
              <a:gd name="connsiteX23" fmla="*/ 11095266 w 11095266"/>
              <a:gd name="connsiteY23" fmla="*/ 2443127 h 4351626"/>
              <a:gd name="connsiteX24" fmla="*/ 11095266 w 11095266"/>
              <a:gd name="connsiteY24" fmla="*/ 3108304 h 4351626"/>
              <a:gd name="connsiteX25" fmla="*/ 11095266 w 11095266"/>
              <a:gd name="connsiteY25" fmla="*/ 3686449 h 4351626"/>
              <a:gd name="connsiteX26" fmla="*/ 11095266 w 11095266"/>
              <a:gd name="connsiteY26" fmla="*/ 4351626 h 4351626"/>
              <a:gd name="connsiteX27" fmla="*/ 10623717 w 11095266"/>
              <a:gd name="connsiteY27" fmla="*/ 4351626 h 4351626"/>
              <a:gd name="connsiteX28" fmla="*/ 9930263 w 11095266"/>
              <a:gd name="connsiteY28" fmla="*/ 4351626 h 4351626"/>
              <a:gd name="connsiteX29" fmla="*/ 9347762 w 11095266"/>
              <a:gd name="connsiteY29" fmla="*/ 4351626 h 4351626"/>
              <a:gd name="connsiteX30" fmla="*/ 8876213 w 11095266"/>
              <a:gd name="connsiteY30" fmla="*/ 4351626 h 4351626"/>
              <a:gd name="connsiteX31" fmla="*/ 8071806 w 11095266"/>
              <a:gd name="connsiteY31" fmla="*/ 4351626 h 4351626"/>
              <a:gd name="connsiteX32" fmla="*/ 7378352 w 11095266"/>
              <a:gd name="connsiteY32" fmla="*/ 4351626 h 4351626"/>
              <a:gd name="connsiteX33" fmla="*/ 6795850 w 11095266"/>
              <a:gd name="connsiteY33" fmla="*/ 4351626 h 4351626"/>
              <a:gd name="connsiteX34" fmla="*/ 5880491 w 11095266"/>
              <a:gd name="connsiteY34" fmla="*/ 4351626 h 4351626"/>
              <a:gd name="connsiteX35" fmla="*/ 5297990 w 11095266"/>
              <a:gd name="connsiteY35" fmla="*/ 4351626 h 4351626"/>
              <a:gd name="connsiteX36" fmla="*/ 4937393 w 11095266"/>
              <a:gd name="connsiteY36" fmla="*/ 4351626 h 4351626"/>
              <a:gd name="connsiteX37" fmla="*/ 4022034 w 11095266"/>
              <a:gd name="connsiteY37" fmla="*/ 4351626 h 4351626"/>
              <a:gd name="connsiteX38" fmla="*/ 3328580 w 11095266"/>
              <a:gd name="connsiteY38" fmla="*/ 4351626 h 4351626"/>
              <a:gd name="connsiteX39" fmla="*/ 2635126 w 11095266"/>
              <a:gd name="connsiteY39" fmla="*/ 4351626 h 4351626"/>
              <a:gd name="connsiteX40" fmla="*/ 2274530 w 11095266"/>
              <a:gd name="connsiteY40" fmla="*/ 4351626 h 4351626"/>
              <a:gd name="connsiteX41" fmla="*/ 1359170 w 11095266"/>
              <a:gd name="connsiteY41" fmla="*/ 4351626 h 4351626"/>
              <a:gd name="connsiteX42" fmla="*/ 776669 w 11095266"/>
              <a:gd name="connsiteY42" fmla="*/ 4351626 h 4351626"/>
              <a:gd name="connsiteX43" fmla="*/ 0 w 11095266"/>
              <a:gd name="connsiteY43" fmla="*/ 4351626 h 4351626"/>
              <a:gd name="connsiteX44" fmla="*/ 0 w 11095266"/>
              <a:gd name="connsiteY44" fmla="*/ 3773481 h 4351626"/>
              <a:gd name="connsiteX45" fmla="*/ 0 w 11095266"/>
              <a:gd name="connsiteY45" fmla="*/ 3195337 h 4351626"/>
              <a:gd name="connsiteX46" fmla="*/ 0 w 11095266"/>
              <a:gd name="connsiteY46" fmla="*/ 2617192 h 4351626"/>
              <a:gd name="connsiteX47" fmla="*/ 0 w 11095266"/>
              <a:gd name="connsiteY47" fmla="*/ 1952015 h 4351626"/>
              <a:gd name="connsiteX48" fmla="*/ 0 w 11095266"/>
              <a:gd name="connsiteY48" fmla="*/ 1417387 h 4351626"/>
              <a:gd name="connsiteX49" fmla="*/ 0 w 11095266"/>
              <a:gd name="connsiteY49" fmla="*/ 752210 h 4351626"/>
              <a:gd name="connsiteX50" fmla="*/ 0 w 11095266"/>
              <a:gd name="connsiteY50" fmla="*/ 0 h 435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095266" h="4351626" fill="none" extrusionOk="0">
                <a:moveTo>
                  <a:pt x="0" y="0"/>
                </a:moveTo>
                <a:cubicBezTo>
                  <a:pt x="78466" y="16769"/>
                  <a:pt x="187597" y="11553"/>
                  <a:pt x="360596" y="0"/>
                </a:cubicBezTo>
                <a:cubicBezTo>
                  <a:pt x="533595" y="-11553"/>
                  <a:pt x="601780" y="4937"/>
                  <a:pt x="832145" y="0"/>
                </a:cubicBezTo>
                <a:cubicBezTo>
                  <a:pt x="1062510" y="-4937"/>
                  <a:pt x="1248056" y="15854"/>
                  <a:pt x="1414646" y="0"/>
                </a:cubicBezTo>
                <a:cubicBezTo>
                  <a:pt x="1581236" y="-15854"/>
                  <a:pt x="1928865" y="-38644"/>
                  <a:pt x="2219053" y="0"/>
                </a:cubicBezTo>
                <a:cubicBezTo>
                  <a:pt x="2509241" y="38644"/>
                  <a:pt x="2463734" y="-16253"/>
                  <a:pt x="2690602" y="0"/>
                </a:cubicBezTo>
                <a:cubicBezTo>
                  <a:pt x="2917470" y="16253"/>
                  <a:pt x="2943832" y="-15853"/>
                  <a:pt x="3051198" y="0"/>
                </a:cubicBezTo>
                <a:cubicBezTo>
                  <a:pt x="3158564" y="15853"/>
                  <a:pt x="3312060" y="-21155"/>
                  <a:pt x="3522747" y="0"/>
                </a:cubicBezTo>
                <a:cubicBezTo>
                  <a:pt x="3733434" y="21155"/>
                  <a:pt x="3821154" y="-23100"/>
                  <a:pt x="3994296" y="0"/>
                </a:cubicBezTo>
                <a:cubicBezTo>
                  <a:pt x="4167438" y="23100"/>
                  <a:pt x="4602631" y="-18415"/>
                  <a:pt x="4909655" y="0"/>
                </a:cubicBezTo>
                <a:cubicBezTo>
                  <a:pt x="5216679" y="18415"/>
                  <a:pt x="5223264" y="-12884"/>
                  <a:pt x="5381204" y="0"/>
                </a:cubicBezTo>
                <a:cubicBezTo>
                  <a:pt x="5539144" y="12884"/>
                  <a:pt x="5663029" y="612"/>
                  <a:pt x="5741800" y="0"/>
                </a:cubicBezTo>
                <a:cubicBezTo>
                  <a:pt x="5820571" y="-612"/>
                  <a:pt x="6250591" y="16112"/>
                  <a:pt x="6435254" y="0"/>
                </a:cubicBezTo>
                <a:cubicBezTo>
                  <a:pt x="6619917" y="-16112"/>
                  <a:pt x="6938542" y="-23555"/>
                  <a:pt x="7128708" y="0"/>
                </a:cubicBezTo>
                <a:cubicBezTo>
                  <a:pt x="7318874" y="23555"/>
                  <a:pt x="7401333" y="-437"/>
                  <a:pt x="7600257" y="0"/>
                </a:cubicBezTo>
                <a:cubicBezTo>
                  <a:pt x="7799181" y="437"/>
                  <a:pt x="8167638" y="2888"/>
                  <a:pt x="8404664" y="0"/>
                </a:cubicBezTo>
                <a:cubicBezTo>
                  <a:pt x="8641690" y="-2888"/>
                  <a:pt x="8805083" y="-10822"/>
                  <a:pt x="8987165" y="0"/>
                </a:cubicBezTo>
                <a:cubicBezTo>
                  <a:pt x="9169247" y="10822"/>
                  <a:pt x="9386404" y="631"/>
                  <a:pt x="9569667" y="0"/>
                </a:cubicBezTo>
                <a:cubicBezTo>
                  <a:pt x="9752930" y="-631"/>
                  <a:pt x="9984558" y="11377"/>
                  <a:pt x="10263121" y="0"/>
                </a:cubicBezTo>
                <a:cubicBezTo>
                  <a:pt x="10541684" y="-11377"/>
                  <a:pt x="10918646" y="-18466"/>
                  <a:pt x="11095266" y="0"/>
                </a:cubicBezTo>
                <a:cubicBezTo>
                  <a:pt x="11121047" y="281689"/>
                  <a:pt x="11080710" y="504264"/>
                  <a:pt x="11095266" y="665177"/>
                </a:cubicBezTo>
                <a:cubicBezTo>
                  <a:pt x="11109822" y="826090"/>
                  <a:pt x="11103788" y="1072723"/>
                  <a:pt x="11095266" y="1286838"/>
                </a:cubicBezTo>
                <a:cubicBezTo>
                  <a:pt x="11086744" y="1500953"/>
                  <a:pt x="11067518" y="1626569"/>
                  <a:pt x="11095266" y="1952015"/>
                </a:cubicBezTo>
                <a:cubicBezTo>
                  <a:pt x="11123014" y="2277461"/>
                  <a:pt x="11078490" y="2322993"/>
                  <a:pt x="11095266" y="2443127"/>
                </a:cubicBezTo>
                <a:cubicBezTo>
                  <a:pt x="11112042" y="2563261"/>
                  <a:pt x="11065084" y="2812347"/>
                  <a:pt x="11095266" y="3108304"/>
                </a:cubicBezTo>
                <a:cubicBezTo>
                  <a:pt x="11125448" y="3404261"/>
                  <a:pt x="11095982" y="3448001"/>
                  <a:pt x="11095266" y="3686449"/>
                </a:cubicBezTo>
                <a:cubicBezTo>
                  <a:pt x="11094550" y="3924897"/>
                  <a:pt x="11075671" y="4043616"/>
                  <a:pt x="11095266" y="4351626"/>
                </a:cubicBezTo>
                <a:cubicBezTo>
                  <a:pt x="10911219" y="4330074"/>
                  <a:pt x="10787897" y="4336472"/>
                  <a:pt x="10623717" y="4351626"/>
                </a:cubicBezTo>
                <a:cubicBezTo>
                  <a:pt x="10459537" y="4366780"/>
                  <a:pt x="10233532" y="4341936"/>
                  <a:pt x="9930263" y="4351626"/>
                </a:cubicBezTo>
                <a:cubicBezTo>
                  <a:pt x="9626994" y="4361316"/>
                  <a:pt x="9473161" y="4325085"/>
                  <a:pt x="9347762" y="4351626"/>
                </a:cubicBezTo>
                <a:cubicBezTo>
                  <a:pt x="9222363" y="4378167"/>
                  <a:pt x="9110072" y="4338402"/>
                  <a:pt x="8876213" y="4351626"/>
                </a:cubicBezTo>
                <a:cubicBezTo>
                  <a:pt x="8642354" y="4364850"/>
                  <a:pt x="8345389" y="4314384"/>
                  <a:pt x="8071806" y="4351626"/>
                </a:cubicBezTo>
                <a:cubicBezTo>
                  <a:pt x="7798223" y="4388868"/>
                  <a:pt x="7661707" y="4366250"/>
                  <a:pt x="7378352" y="4351626"/>
                </a:cubicBezTo>
                <a:cubicBezTo>
                  <a:pt x="7094997" y="4337002"/>
                  <a:pt x="6945752" y="4340543"/>
                  <a:pt x="6795850" y="4351626"/>
                </a:cubicBezTo>
                <a:cubicBezTo>
                  <a:pt x="6645948" y="4362709"/>
                  <a:pt x="6230487" y="4321114"/>
                  <a:pt x="5880491" y="4351626"/>
                </a:cubicBezTo>
                <a:cubicBezTo>
                  <a:pt x="5530495" y="4382138"/>
                  <a:pt x="5573327" y="4338948"/>
                  <a:pt x="5297990" y="4351626"/>
                </a:cubicBezTo>
                <a:cubicBezTo>
                  <a:pt x="5022653" y="4364304"/>
                  <a:pt x="5035094" y="4358075"/>
                  <a:pt x="4937393" y="4351626"/>
                </a:cubicBezTo>
                <a:cubicBezTo>
                  <a:pt x="4839692" y="4345177"/>
                  <a:pt x="4242856" y="4347251"/>
                  <a:pt x="4022034" y="4351626"/>
                </a:cubicBezTo>
                <a:cubicBezTo>
                  <a:pt x="3801212" y="4356001"/>
                  <a:pt x="3602520" y="4369899"/>
                  <a:pt x="3328580" y="4351626"/>
                </a:cubicBezTo>
                <a:cubicBezTo>
                  <a:pt x="3054640" y="4333353"/>
                  <a:pt x="2787050" y="4356536"/>
                  <a:pt x="2635126" y="4351626"/>
                </a:cubicBezTo>
                <a:cubicBezTo>
                  <a:pt x="2483202" y="4346716"/>
                  <a:pt x="2441287" y="4343926"/>
                  <a:pt x="2274530" y="4351626"/>
                </a:cubicBezTo>
                <a:cubicBezTo>
                  <a:pt x="2107773" y="4359326"/>
                  <a:pt x="1594951" y="4328730"/>
                  <a:pt x="1359170" y="4351626"/>
                </a:cubicBezTo>
                <a:cubicBezTo>
                  <a:pt x="1123389" y="4374522"/>
                  <a:pt x="957264" y="4351343"/>
                  <a:pt x="776669" y="4351626"/>
                </a:cubicBezTo>
                <a:cubicBezTo>
                  <a:pt x="596074" y="4351909"/>
                  <a:pt x="297542" y="4367803"/>
                  <a:pt x="0" y="4351626"/>
                </a:cubicBezTo>
                <a:cubicBezTo>
                  <a:pt x="-86" y="4231867"/>
                  <a:pt x="-11561" y="4006064"/>
                  <a:pt x="0" y="3773481"/>
                </a:cubicBezTo>
                <a:cubicBezTo>
                  <a:pt x="11561" y="3540898"/>
                  <a:pt x="17175" y="3477534"/>
                  <a:pt x="0" y="3195337"/>
                </a:cubicBezTo>
                <a:cubicBezTo>
                  <a:pt x="-17175" y="2913140"/>
                  <a:pt x="-11602" y="2821883"/>
                  <a:pt x="0" y="2617192"/>
                </a:cubicBezTo>
                <a:cubicBezTo>
                  <a:pt x="11602" y="2412502"/>
                  <a:pt x="6463" y="2214459"/>
                  <a:pt x="0" y="1952015"/>
                </a:cubicBezTo>
                <a:cubicBezTo>
                  <a:pt x="-6463" y="1689571"/>
                  <a:pt x="24467" y="1620498"/>
                  <a:pt x="0" y="1417387"/>
                </a:cubicBezTo>
                <a:cubicBezTo>
                  <a:pt x="-24467" y="1214276"/>
                  <a:pt x="5449" y="978566"/>
                  <a:pt x="0" y="752210"/>
                </a:cubicBezTo>
                <a:cubicBezTo>
                  <a:pt x="-5449" y="525854"/>
                  <a:pt x="-29502" y="198015"/>
                  <a:pt x="0" y="0"/>
                </a:cubicBezTo>
                <a:close/>
              </a:path>
              <a:path w="11095266" h="4351626" stroke="0" extrusionOk="0">
                <a:moveTo>
                  <a:pt x="0" y="0"/>
                </a:moveTo>
                <a:cubicBezTo>
                  <a:pt x="243157" y="25896"/>
                  <a:pt x="365507" y="5770"/>
                  <a:pt x="693454" y="0"/>
                </a:cubicBezTo>
                <a:cubicBezTo>
                  <a:pt x="1021401" y="-5770"/>
                  <a:pt x="1033738" y="-6745"/>
                  <a:pt x="1165003" y="0"/>
                </a:cubicBezTo>
                <a:cubicBezTo>
                  <a:pt x="1296268" y="6745"/>
                  <a:pt x="1747052" y="30434"/>
                  <a:pt x="2080362" y="0"/>
                </a:cubicBezTo>
                <a:cubicBezTo>
                  <a:pt x="2413672" y="-30434"/>
                  <a:pt x="2380543" y="-14094"/>
                  <a:pt x="2551911" y="0"/>
                </a:cubicBezTo>
                <a:cubicBezTo>
                  <a:pt x="2723279" y="14094"/>
                  <a:pt x="3084026" y="25580"/>
                  <a:pt x="3356318" y="0"/>
                </a:cubicBezTo>
                <a:cubicBezTo>
                  <a:pt x="3628610" y="-25580"/>
                  <a:pt x="3877950" y="31169"/>
                  <a:pt x="4160725" y="0"/>
                </a:cubicBezTo>
                <a:cubicBezTo>
                  <a:pt x="4443500" y="-31169"/>
                  <a:pt x="4511505" y="14724"/>
                  <a:pt x="4743226" y="0"/>
                </a:cubicBezTo>
                <a:cubicBezTo>
                  <a:pt x="4974947" y="-14724"/>
                  <a:pt x="5254622" y="28500"/>
                  <a:pt x="5436680" y="0"/>
                </a:cubicBezTo>
                <a:cubicBezTo>
                  <a:pt x="5618738" y="-28500"/>
                  <a:pt x="5742528" y="-830"/>
                  <a:pt x="6019182" y="0"/>
                </a:cubicBezTo>
                <a:cubicBezTo>
                  <a:pt x="6295836" y="830"/>
                  <a:pt x="6549711" y="-26923"/>
                  <a:pt x="6823589" y="0"/>
                </a:cubicBezTo>
                <a:cubicBezTo>
                  <a:pt x="7097467" y="26923"/>
                  <a:pt x="7176521" y="21497"/>
                  <a:pt x="7295137" y="0"/>
                </a:cubicBezTo>
                <a:cubicBezTo>
                  <a:pt x="7413753" y="-21497"/>
                  <a:pt x="7821336" y="20973"/>
                  <a:pt x="8099544" y="0"/>
                </a:cubicBezTo>
                <a:cubicBezTo>
                  <a:pt x="8377752" y="-20973"/>
                  <a:pt x="8350145" y="-1813"/>
                  <a:pt x="8460140" y="0"/>
                </a:cubicBezTo>
                <a:cubicBezTo>
                  <a:pt x="8570135" y="1813"/>
                  <a:pt x="8982299" y="36604"/>
                  <a:pt x="9375500" y="0"/>
                </a:cubicBezTo>
                <a:cubicBezTo>
                  <a:pt x="9768701" y="-36604"/>
                  <a:pt x="9807649" y="6951"/>
                  <a:pt x="10179907" y="0"/>
                </a:cubicBezTo>
                <a:cubicBezTo>
                  <a:pt x="10552165" y="-6951"/>
                  <a:pt x="10881526" y="37502"/>
                  <a:pt x="11095266" y="0"/>
                </a:cubicBezTo>
                <a:cubicBezTo>
                  <a:pt x="11082165" y="123013"/>
                  <a:pt x="11099048" y="411030"/>
                  <a:pt x="11095266" y="578145"/>
                </a:cubicBezTo>
                <a:cubicBezTo>
                  <a:pt x="11091484" y="745260"/>
                  <a:pt x="11075526" y="947611"/>
                  <a:pt x="11095266" y="1069257"/>
                </a:cubicBezTo>
                <a:cubicBezTo>
                  <a:pt x="11115006" y="1190903"/>
                  <a:pt x="11095937" y="1539427"/>
                  <a:pt x="11095266" y="1690918"/>
                </a:cubicBezTo>
                <a:cubicBezTo>
                  <a:pt x="11094595" y="1842409"/>
                  <a:pt x="11112651" y="1998217"/>
                  <a:pt x="11095266" y="2182030"/>
                </a:cubicBezTo>
                <a:cubicBezTo>
                  <a:pt x="11077881" y="2365843"/>
                  <a:pt x="11118649" y="2622413"/>
                  <a:pt x="11095266" y="2803690"/>
                </a:cubicBezTo>
                <a:cubicBezTo>
                  <a:pt x="11071883" y="2984967"/>
                  <a:pt x="11098047" y="3125772"/>
                  <a:pt x="11095266" y="3294803"/>
                </a:cubicBezTo>
                <a:cubicBezTo>
                  <a:pt x="11092485" y="3463834"/>
                  <a:pt x="11146303" y="4114656"/>
                  <a:pt x="11095266" y="4351626"/>
                </a:cubicBezTo>
                <a:cubicBezTo>
                  <a:pt x="10754892" y="4316982"/>
                  <a:pt x="10474176" y="4323241"/>
                  <a:pt x="10290859" y="4351626"/>
                </a:cubicBezTo>
                <a:cubicBezTo>
                  <a:pt x="10107542" y="4380011"/>
                  <a:pt x="9911844" y="4356503"/>
                  <a:pt x="9597405" y="4351626"/>
                </a:cubicBezTo>
                <a:cubicBezTo>
                  <a:pt x="9282966" y="4346749"/>
                  <a:pt x="9375655" y="4357401"/>
                  <a:pt x="9236809" y="4351626"/>
                </a:cubicBezTo>
                <a:cubicBezTo>
                  <a:pt x="9097963" y="4345851"/>
                  <a:pt x="8783161" y="4338551"/>
                  <a:pt x="8543355" y="4351626"/>
                </a:cubicBezTo>
                <a:cubicBezTo>
                  <a:pt x="8303549" y="4364701"/>
                  <a:pt x="7896197" y="4363748"/>
                  <a:pt x="7627995" y="4351626"/>
                </a:cubicBezTo>
                <a:cubicBezTo>
                  <a:pt x="7359793" y="4339504"/>
                  <a:pt x="7124920" y="4331023"/>
                  <a:pt x="6934541" y="4351626"/>
                </a:cubicBezTo>
                <a:cubicBezTo>
                  <a:pt x="6744162" y="4372229"/>
                  <a:pt x="6490014" y="4334578"/>
                  <a:pt x="6352040" y="4351626"/>
                </a:cubicBezTo>
                <a:cubicBezTo>
                  <a:pt x="6214066" y="4368674"/>
                  <a:pt x="5831529" y="4367628"/>
                  <a:pt x="5658586" y="4351626"/>
                </a:cubicBezTo>
                <a:cubicBezTo>
                  <a:pt x="5485643" y="4335624"/>
                  <a:pt x="4998670" y="4363188"/>
                  <a:pt x="4743226" y="4351626"/>
                </a:cubicBezTo>
                <a:cubicBezTo>
                  <a:pt x="4487782" y="4340064"/>
                  <a:pt x="4527939" y="4345080"/>
                  <a:pt x="4382630" y="4351626"/>
                </a:cubicBezTo>
                <a:cubicBezTo>
                  <a:pt x="4237321" y="4358172"/>
                  <a:pt x="4158569" y="4341667"/>
                  <a:pt x="4022034" y="4351626"/>
                </a:cubicBezTo>
                <a:cubicBezTo>
                  <a:pt x="3885499" y="4361585"/>
                  <a:pt x="3839411" y="4359776"/>
                  <a:pt x="3661438" y="4351626"/>
                </a:cubicBezTo>
                <a:cubicBezTo>
                  <a:pt x="3483465" y="4343476"/>
                  <a:pt x="3430316" y="4354442"/>
                  <a:pt x="3300842" y="4351626"/>
                </a:cubicBezTo>
                <a:cubicBezTo>
                  <a:pt x="3171368" y="4348810"/>
                  <a:pt x="2951428" y="4340668"/>
                  <a:pt x="2718340" y="4351626"/>
                </a:cubicBezTo>
                <a:cubicBezTo>
                  <a:pt x="2485252" y="4362584"/>
                  <a:pt x="2310924" y="4342912"/>
                  <a:pt x="2135839" y="4351626"/>
                </a:cubicBezTo>
                <a:cubicBezTo>
                  <a:pt x="1960754" y="4360340"/>
                  <a:pt x="1864524" y="4335418"/>
                  <a:pt x="1664290" y="4351626"/>
                </a:cubicBezTo>
                <a:cubicBezTo>
                  <a:pt x="1464056" y="4367834"/>
                  <a:pt x="935399" y="4373443"/>
                  <a:pt x="748930" y="4351626"/>
                </a:cubicBezTo>
                <a:cubicBezTo>
                  <a:pt x="562461" y="4329809"/>
                  <a:pt x="357208" y="4377464"/>
                  <a:pt x="0" y="4351626"/>
                </a:cubicBezTo>
                <a:cubicBezTo>
                  <a:pt x="31940" y="4062873"/>
                  <a:pt x="15822" y="3908489"/>
                  <a:pt x="0" y="3642933"/>
                </a:cubicBezTo>
                <a:cubicBezTo>
                  <a:pt x="-15822" y="3377377"/>
                  <a:pt x="-7299" y="3304985"/>
                  <a:pt x="0" y="3151821"/>
                </a:cubicBezTo>
                <a:cubicBezTo>
                  <a:pt x="7299" y="2998657"/>
                  <a:pt x="-7266" y="2828767"/>
                  <a:pt x="0" y="2573676"/>
                </a:cubicBezTo>
                <a:cubicBezTo>
                  <a:pt x="7266" y="2318586"/>
                  <a:pt x="15205" y="2091933"/>
                  <a:pt x="0" y="1908499"/>
                </a:cubicBezTo>
                <a:cubicBezTo>
                  <a:pt x="-15205" y="1725065"/>
                  <a:pt x="6589" y="1579192"/>
                  <a:pt x="0" y="1417387"/>
                </a:cubicBezTo>
                <a:cubicBezTo>
                  <a:pt x="-6589" y="1255582"/>
                  <a:pt x="17507" y="968485"/>
                  <a:pt x="0" y="752210"/>
                </a:cubicBezTo>
                <a:cubicBezTo>
                  <a:pt x="-17507" y="535935"/>
                  <a:pt x="-95" y="353016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583980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latin typeface="GoodHeadlinePro-Bold" panose="020B0804020101020102" pitchFamily="34" charset="0"/>
              </a:rPr>
              <a:t>Data </a:t>
            </a: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Generator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12CEFAF-C0E1-3504-375D-79B32550B4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75" y="1552034"/>
            <a:ext cx="7553325" cy="4714875"/>
          </a:xfrm>
          <a:custGeom>
            <a:avLst/>
            <a:gdLst>
              <a:gd name="connsiteX0" fmla="*/ 0 w 7553325"/>
              <a:gd name="connsiteY0" fmla="*/ 0 h 4714875"/>
              <a:gd name="connsiteX1" fmla="*/ 837732 w 7553325"/>
              <a:gd name="connsiteY1" fmla="*/ 0 h 4714875"/>
              <a:gd name="connsiteX2" fmla="*/ 1448865 w 7553325"/>
              <a:gd name="connsiteY2" fmla="*/ 0 h 4714875"/>
              <a:gd name="connsiteX3" fmla="*/ 2059998 w 7553325"/>
              <a:gd name="connsiteY3" fmla="*/ 0 h 4714875"/>
              <a:gd name="connsiteX4" fmla="*/ 2897730 w 7553325"/>
              <a:gd name="connsiteY4" fmla="*/ 0 h 4714875"/>
              <a:gd name="connsiteX5" fmla="*/ 3584396 w 7553325"/>
              <a:gd name="connsiteY5" fmla="*/ 0 h 4714875"/>
              <a:gd name="connsiteX6" fmla="*/ 4346595 w 7553325"/>
              <a:gd name="connsiteY6" fmla="*/ 0 h 4714875"/>
              <a:gd name="connsiteX7" fmla="*/ 4957728 w 7553325"/>
              <a:gd name="connsiteY7" fmla="*/ 0 h 4714875"/>
              <a:gd name="connsiteX8" fmla="*/ 5568861 w 7553325"/>
              <a:gd name="connsiteY8" fmla="*/ 0 h 4714875"/>
              <a:gd name="connsiteX9" fmla="*/ 6104460 w 7553325"/>
              <a:gd name="connsiteY9" fmla="*/ 0 h 4714875"/>
              <a:gd name="connsiteX10" fmla="*/ 6791126 w 7553325"/>
              <a:gd name="connsiteY10" fmla="*/ 0 h 4714875"/>
              <a:gd name="connsiteX11" fmla="*/ 7553325 w 7553325"/>
              <a:gd name="connsiteY11" fmla="*/ 0 h 4714875"/>
              <a:gd name="connsiteX12" fmla="*/ 7553325 w 7553325"/>
              <a:gd name="connsiteY12" fmla="*/ 626405 h 4714875"/>
              <a:gd name="connsiteX13" fmla="*/ 7553325 w 7553325"/>
              <a:gd name="connsiteY13" fmla="*/ 1394256 h 4714875"/>
              <a:gd name="connsiteX14" fmla="*/ 7553325 w 7553325"/>
              <a:gd name="connsiteY14" fmla="*/ 2020661 h 4714875"/>
              <a:gd name="connsiteX15" fmla="*/ 7553325 w 7553325"/>
              <a:gd name="connsiteY15" fmla="*/ 2788512 h 4714875"/>
              <a:gd name="connsiteX16" fmla="*/ 7553325 w 7553325"/>
              <a:gd name="connsiteY16" fmla="*/ 3509214 h 4714875"/>
              <a:gd name="connsiteX17" fmla="*/ 7553325 w 7553325"/>
              <a:gd name="connsiteY17" fmla="*/ 4088470 h 4714875"/>
              <a:gd name="connsiteX18" fmla="*/ 7553325 w 7553325"/>
              <a:gd name="connsiteY18" fmla="*/ 4714875 h 4714875"/>
              <a:gd name="connsiteX19" fmla="*/ 6715593 w 7553325"/>
              <a:gd name="connsiteY19" fmla="*/ 4714875 h 4714875"/>
              <a:gd name="connsiteX20" fmla="*/ 5953393 w 7553325"/>
              <a:gd name="connsiteY20" fmla="*/ 4714875 h 4714875"/>
              <a:gd name="connsiteX21" fmla="*/ 5417794 w 7553325"/>
              <a:gd name="connsiteY21" fmla="*/ 4714875 h 4714875"/>
              <a:gd name="connsiteX22" fmla="*/ 4882195 w 7553325"/>
              <a:gd name="connsiteY22" fmla="*/ 4714875 h 4714875"/>
              <a:gd name="connsiteX23" fmla="*/ 4119995 w 7553325"/>
              <a:gd name="connsiteY23" fmla="*/ 4714875 h 4714875"/>
              <a:gd name="connsiteX24" fmla="*/ 3584396 w 7553325"/>
              <a:gd name="connsiteY24" fmla="*/ 4714875 h 4714875"/>
              <a:gd name="connsiteX25" fmla="*/ 3048797 w 7553325"/>
              <a:gd name="connsiteY25" fmla="*/ 4714875 h 4714875"/>
              <a:gd name="connsiteX26" fmla="*/ 2362131 w 7553325"/>
              <a:gd name="connsiteY26" fmla="*/ 4714875 h 4714875"/>
              <a:gd name="connsiteX27" fmla="*/ 1675465 w 7553325"/>
              <a:gd name="connsiteY27" fmla="*/ 4714875 h 4714875"/>
              <a:gd name="connsiteX28" fmla="*/ 913266 w 7553325"/>
              <a:gd name="connsiteY28" fmla="*/ 4714875 h 4714875"/>
              <a:gd name="connsiteX29" fmla="*/ 0 w 7553325"/>
              <a:gd name="connsiteY29" fmla="*/ 4714875 h 4714875"/>
              <a:gd name="connsiteX30" fmla="*/ 0 w 7553325"/>
              <a:gd name="connsiteY30" fmla="*/ 3947024 h 4714875"/>
              <a:gd name="connsiteX31" fmla="*/ 0 w 7553325"/>
              <a:gd name="connsiteY31" fmla="*/ 3320619 h 4714875"/>
              <a:gd name="connsiteX32" fmla="*/ 0 w 7553325"/>
              <a:gd name="connsiteY32" fmla="*/ 2741363 h 4714875"/>
              <a:gd name="connsiteX33" fmla="*/ 0 w 7553325"/>
              <a:gd name="connsiteY33" fmla="*/ 2162107 h 4714875"/>
              <a:gd name="connsiteX34" fmla="*/ 0 w 7553325"/>
              <a:gd name="connsiteY34" fmla="*/ 1535702 h 4714875"/>
              <a:gd name="connsiteX35" fmla="*/ 0 w 7553325"/>
              <a:gd name="connsiteY35" fmla="*/ 815000 h 4714875"/>
              <a:gd name="connsiteX36" fmla="*/ 0 w 7553325"/>
              <a:gd name="connsiteY36" fmla="*/ 0 h 471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553325" h="4714875" fill="none" extrusionOk="0">
                <a:moveTo>
                  <a:pt x="0" y="0"/>
                </a:moveTo>
                <a:cubicBezTo>
                  <a:pt x="400382" y="-31163"/>
                  <a:pt x="447748" y="-2424"/>
                  <a:pt x="837732" y="0"/>
                </a:cubicBezTo>
                <a:cubicBezTo>
                  <a:pt x="1227716" y="2424"/>
                  <a:pt x="1214341" y="-22678"/>
                  <a:pt x="1448865" y="0"/>
                </a:cubicBezTo>
                <a:cubicBezTo>
                  <a:pt x="1683389" y="22678"/>
                  <a:pt x="1779690" y="-19532"/>
                  <a:pt x="2059998" y="0"/>
                </a:cubicBezTo>
                <a:cubicBezTo>
                  <a:pt x="2340306" y="19532"/>
                  <a:pt x="2611424" y="-21004"/>
                  <a:pt x="2897730" y="0"/>
                </a:cubicBezTo>
                <a:cubicBezTo>
                  <a:pt x="3184036" y="21004"/>
                  <a:pt x="3260506" y="136"/>
                  <a:pt x="3584396" y="0"/>
                </a:cubicBezTo>
                <a:cubicBezTo>
                  <a:pt x="3908286" y="-136"/>
                  <a:pt x="4001381" y="-24435"/>
                  <a:pt x="4346595" y="0"/>
                </a:cubicBezTo>
                <a:cubicBezTo>
                  <a:pt x="4691809" y="24435"/>
                  <a:pt x="4671115" y="-20818"/>
                  <a:pt x="4957728" y="0"/>
                </a:cubicBezTo>
                <a:cubicBezTo>
                  <a:pt x="5244341" y="20818"/>
                  <a:pt x="5445827" y="20337"/>
                  <a:pt x="5568861" y="0"/>
                </a:cubicBezTo>
                <a:cubicBezTo>
                  <a:pt x="5691895" y="-20337"/>
                  <a:pt x="5891944" y="-4760"/>
                  <a:pt x="6104460" y="0"/>
                </a:cubicBezTo>
                <a:cubicBezTo>
                  <a:pt x="6316976" y="4760"/>
                  <a:pt x="6538507" y="-31647"/>
                  <a:pt x="6791126" y="0"/>
                </a:cubicBezTo>
                <a:cubicBezTo>
                  <a:pt x="7043745" y="31647"/>
                  <a:pt x="7214875" y="13720"/>
                  <a:pt x="7553325" y="0"/>
                </a:cubicBezTo>
                <a:cubicBezTo>
                  <a:pt x="7529778" y="202590"/>
                  <a:pt x="7539066" y="325575"/>
                  <a:pt x="7553325" y="626405"/>
                </a:cubicBezTo>
                <a:cubicBezTo>
                  <a:pt x="7567584" y="927235"/>
                  <a:pt x="7552841" y="1025302"/>
                  <a:pt x="7553325" y="1394256"/>
                </a:cubicBezTo>
                <a:cubicBezTo>
                  <a:pt x="7553809" y="1763210"/>
                  <a:pt x="7532692" y="1885928"/>
                  <a:pt x="7553325" y="2020661"/>
                </a:cubicBezTo>
                <a:cubicBezTo>
                  <a:pt x="7573958" y="2155394"/>
                  <a:pt x="7583390" y="2447159"/>
                  <a:pt x="7553325" y="2788512"/>
                </a:cubicBezTo>
                <a:cubicBezTo>
                  <a:pt x="7523260" y="3129865"/>
                  <a:pt x="7554144" y="3297411"/>
                  <a:pt x="7553325" y="3509214"/>
                </a:cubicBezTo>
                <a:cubicBezTo>
                  <a:pt x="7552506" y="3721017"/>
                  <a:pt x="7540369" y="3810985"/>
                  <a:pt x="7553325" y="4088470"/>
                </a:cubicBezTo>
                <a:cubicBezTo>
                  <a:pt x="7566281" y="4365955"/>
                  <a:pt x="7543740" y="4510764"/>
                  <a:pt x="7553325" y="4714875"/>
                </a:cubicBezTo>
                <a:cubicBezTo>
                  <a:pt x="7206130" y="4694210"/>
                  <a:pt x="7049609" y="4704463"/>
                  <a:pt x="6715593" y="4714875"/>
                </a:cubicBezTo>
                <a:cubicBezTo>
                  <a:pt x="6381577" y="4725287"/>
                  <a:pt x="6130567" y="4743640"/>
                  <a:pt x="5953393" y="4714875"/>
                </a:cubicBezTo>
                <a:cubicBezTo>
                  <a:pt x="5776219" y="4686110"/>
                  <a:pt x="5655472" y="4691636"/>
                  <a:pt x="5417794" y="4714875"/>
                </a:cubicBezTo>
                <a:cubicBezTo>
                  <a:pt x="5180116" y="4738114"/>
                  <a:pt x="5084198" y="4736611"/>
                  <a:pt x="4882195" y="4714875"/>
                </a:cubicBezTo>
                <a:cubicBezTo>
                  <a:pt x="4680192" y="4693139"/>
                  <a:pt x="4287656" y="4738754"/>
                  <a:pt x="4119995" y="4714875"/>
                </a:cubicBezTo>
                <a:cubicBezTo>
                  <a:pt x="3952334" y="4690996"/>
                  <a:pt x="3796553" y="4736481"/>
                  <a:pt x="3584396" y="4714875"/>
                </a:cubicBezTo>
                <a:cubicBezTo>
                  <a:pt x="3372239" y="4693269"/>
                  <a:pt x="3225029" y="4739507"/>
                  <a:pt x="3048797" y="4714875"/>
                </a:cubicBezTo>
                <a:cubicBezTo>
                  <a:pt x="2872565" y="4690243"/>
                  <a:pt x="2626317" y="4720921"/>
                  <a:pt x="2362131" y="4714875"/>
                </a:cubicBezTo>
                <a:cubicBezTo>
                  <a:pt x="2097945" y="4708829"/>
                  <a:pt x="1908727" y="4721444"/>
                  <a:pt x="1675465" y="4714875"/>
                </a:cubicBezTo>
                <a:cubicBezTo>
                  <a:pt x="1442203" y="4708306"/>
                  <a:pt x="1263006" y="4743134"/>
                  <a:pt x="913266" y="4714875"/>
                </a:cubicBezTo>
                <a:cubicBezTo>
                  <a:pt x="563526" y="4686616"/>
                  <a:pt x="250001" y="4722869"/>
                  <a:pt x="0" y="4714875"/>
                </a:cubicBezTo>
                <a:cubicBezTo>
                  <a:pt x="-31595" y="4507522"/>
                  <a:pt x="-8146" y="4144825"/>
                  <a:pt x="0" y="3947024"/>
                </a:cubicBezTo>
                <a:cubicBezTo>
                  <a:pt x="8146" y="3749223"/>
                  <a:pt x="14872" y="3605400"/>
                  <a:pt x="0" y="3320619"/>
                </a:cubicBezTo>
                <a:cubicBezTo>
                  <a:pt x="-14872" y="3035839"/>
                  <a:pt x="-20684" y="2940305"/>
                  <a:pt x="0" y="2741363"/>
                </a:cubicBezTo>
                <a:cubicBezTo>
                  <a:pt x="20684" y="2542421"/>
                  <a:pt x="10234" y="2292057"/>
                  <a:pt x="0" y="2162107"/>
                </a:cubicBezTo>
                <a:cubicBezTo>
                  <a:pt x="-10234" y="2032157"/>
                  <a:pt x="7919" y="1697855"/>
                  <a:pt x="0" y="1535702"/>
                </a:cubicBezTo>
                <a:cubicBezTo>
                  <a:pt x="-7919" y="1373549"/>
                  <a:pt x="8837" y="1110615"/>
                  <a:pt x="0" y="815000"/>
                </a:cubicBezTo>
                <a:cubicBezTo>
                  <a:pt x="-8837" y="519385"/>
                  <a:pt x="-24179" y="266628"/>
                  <a:pt x="0" y="0"/>
                </a:cubicBezTo>
                <a:close/>
              </a:path>
              <a:path w="7553325" h="4714875" stroke="0" extrusionOk="0">
                <a:moveTo>
                  <a:pt x="0" y="0"/>
                </a:moveTo>
                <a:cubicBezTo>
                  <a:pt x="307720" y="1314"/>
                  <a:pt x="500300" y="30972"/>
                  <a:pt x="686666" y="0"/>
                </a:cubicBezTo>
                <a:cubicBezTo>
                  <a:pt x="873032" y="-30972"/>
                  <a:pt x="993782" y="-19821"/>
                  <a:pt x="1222265" y="0"/>
                </a:cubicBezTo>
                <a:cubicBezTo>
                  <a:pt x="1450748" y="19821"/>
                  <a:pt x="1820927" y="-6468"/>
                  <a:pt x="2059998" y="0"/>
                </a:cubicBezTo>
                <a:cubicBezTo>
                  <a:pt x="2299069" y="6468"/>
                  <a:pt x="2455335" y="-20783"/>
                  <a:pt x="2595597" y="0"/>
                </a:cubicBezTo>
                <a:cubicBezTo>
                  <a:pt x="2735859" y="20783"/>
                  <a:pt x="2992504" y="-36894"/>
                  <a:pt x="3357796" y="0"/>
                </a:cubicBezTo>
                <a:cubicBezTo>
                  <a:pt x="3723088" y="36894"/>
                  <a:pt x="3897108" y="-22590"/>
                  <a:pt x="4119995" y="0"/>
                </a:cubicBezTo>
                <a:cubicBezTo>
                  <a:pt x="4342882" y="22590"/>
                  <a:pt x="4526946" y="-20971"/>
                  <a:pt x="4731128" y="0"/>
                </a:cubicBezTo>
                <a:cubicBezTo>
                  <a:pt x="4935310" y="20971"/>
                  <a:pt x="5093336" y="23816"/>
                  <a:pt x="5417794" y="0"/>
                </a:cubicBezTo>
                <a:cubicBezTo>
                  <a:pt x="5742252" y="-23816"/>
                  <a:pt x="5764977" y="8789"/>
                  <a:pt x="6028927" y="0"/>
                </a:cubicBezTo>
                <a:cubicBezTo>
                  <a:pt x="6292877" y="-8789"/>
                  <a:pt x="6564789" y="27589"/>
                  <a:pt x="6791126" y="0"/>
                </a:cubicBezTo>
                <a:cubicBezTo>
                  <a:pt x="7017463" y="-27589"/>
                  <a:pt x="7372049" y="-36330"/>
                  <a:pt x="7553325" y="0"/>
                </a:cubicBezTo>
                <a:cubicBezTo>
                  <a:pt x="7526583" y="295926"/>
                  <a:pt x="7522921" y="472897"/>
                  <a:pt x="7553325" y="720702"/>
                </a:cubicBezTo>
                <a:cubicBezTo>
                  <a:pt x="7583729" y="968507"/>
                  <a:pt x="7575688" y="1119036"/>
                  <a:pt x="7553325" y="1347107"/>
                </a:cubicBezTo>
                <a:cubicBezTo>
                  <a:pt x="7530962" y="1575179"/>
                  <a:pt x="7530942" y="1732798"/>
                  <a:pt x="7553325" y="2067809"/>
                </a:cubicBezTo>
                <a:cubicBezTo>
                  <a:pt x="7575708" y="2402820"/>
                  <a:pt x="7585538" y="2527848"/>
                  <a:pt x="7553325" y="2835661"/>
                </a:cubicBezTo>
                <a:cubicBezTo>
                  <a:pt x="7521112" y="3143474"/>
                  <a:pt x="7527523" y="3182950"/>
                  <a:pt x="7553325" y="3414917"/>
                </a:cubicBezTo>
                <a:cubicBezTo>
                  <a:pt x="7579127" y="3646884"/>
                  <a:pt x="7558081" y="3870861"/>
                  <a:pt x="7553325" y="4041321"/>
                </a:cubicBezTo>
                <a:cubicBezTo>
                  <a:pt x="7548569" y="4211781"/>
                  <a:pt x="7524909" y="4569077"/>
                  <a:pt x="7553325" y="4714875"/>
                </a:cubicBezTo>
                <a:cubicBezTo>
                  <a:pt x="7212926" y="4684464"/>
                  <a:pt x="7137646" y="4708052"/>
                  <a:pt x="6866659" y="4714875"/>
                </a:cubicBezTo>
                <a:cubicBezTo>
                  <a:pt x="6595672" y="4721698"/>
                  <a:pt x="6360227" y="4713872"/>
                  <a:pt x="6179993" y="4714875"/>
                </a:cubicBezTo>
                <a:cubicBezTo>
                  <a:pt x="5999759" y="4715878"/>
                  <a:pt x="5795464" y="4696599"/>
                  <a:pt x="5568861" y="4714875"/>
                </a:cubicBezTo>
                <a:cubicBezTo>
                  <a:pt x="5342258" y="4733151"/>
                  <a:pt x="4927086" y="4695284"/>
                  <a:pt x="4731128" y="4714875"/>
                </a:cubicBezTo>
                <a:cubicBezTo>
                  <a:pt x="4535170" y="4734466"/>
                  <a:pt x="4348904" y="4699460"/>
                  <a:pt x="4119995" y="4714875"/>
                </a:cubicBezTo>
                <a:cubicBezTo>
                  <a:pt x="3891086" y="4730290"/>
                  <a:pt x="3746340" y="4704352"/>
                  <a:pt x="3508863" y="4714875"/>
                </a:cubicBezTo>
                <a:cubicBezTo>
                  <a:pt x="3271386" y="4725398"/>
                  <a:pt x="3124432" y="4699423"/>
                  <a:pt x="2822197" y="4714875"/>
                </a:cubicBezTo>
                <a:cubicBezTo>
                  <a:pt x="2519962" y="4730327"/>
                  <a:pt x="2532878" y="4735406"/>
                  <a:pt x="2362131" y="4714875"/>
                </a:cubicBezTo>
                <a:cubicBezTo>
                  <a:pt x="2191384" y="4694344"/>
                  <a:pt x="1920671" y="4742834"/>
                  <a:pt x="1675465" y="4714875"/>
                </a:cubicBezTo>
                <a:cubicBezTo>
                  <a:pt x="1430259" y="4686916"/>
                  <a:pt x="1215180" y="4680764"/>
                  <a:pt x="837732" y="4714875"/>
                </a:cubicBezTo>
                <a:cubicBezTo>
                  <a:pt x="460284" y="4748986"/>
                  <a:pt x="284122" y="4714839"/>
                  <a:pt x="0" y="4714875"/>
                </a:cubicBezTo>
                <a:cubicBezTo>
                  <a:pt x="-20632" y="4572397"/>
                  <a:pt x="-8255" y="4312574"/>
                  <a:pt x="0" y="4088470"/>
                </a:cubicBezTo>
                <a:cubicBezTo>
                  <a:pt x="8255" y="3864367"/>
                  <a:pt x="636" y="3732992"/>
                  <a:pt x="0" y="3462065"/>
                </a:cubicBezTo>
                <a:cubicBezTo>
                  <a:pt x="-636" y="3191138"/>
                  <a:pt x="-16681" y="3097084"/>
                  <a:pt x="0" y="2929958"/>
                </a:cubicBezTo>
                <a:cubicBezTo>
                  <a:pt x="16681" y="2762832"/>
                  <a:pt x="17442" y="2493977"/>
                  <a:pt x="0" y="2209256"/>
                </a:cubicBezTo>
                <a:cubicBezTo>
                  <a:pt x="-17442" y="1924535"/>
                  <a:pt x="-12369" y="1736461"/>
                  <a:pt x="0" y="1441405"/>
                </a:cubicBezTo>
                <a:cubicBezTo>
                  <a:pt x="12369" y="1146349"/>
                  <a:pt x="-33605" y="922600"/>
                  <a:pt x="0" y="673554"/>
                </a:cubicBezTo>
                <a:cubicBezTo>
                  <a:pt x="33605" y="424508"/>
                  <a:pt x="-31594" y="218518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4127153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Data Source </a:t>
            </a:r>
            <a:r>
              <a:rPr lang="en-GB" sz="6600" b="1" dirty="0">
                <a:latin typeface="GoodHeadlinePro-Bold" panose="020B0804020101020102" pitchFamily="34" charset="0"/>
              </a:rPr>
              <a:t>Sequence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456B723-D5A0-6201-1145-B68C94084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499" y="1449539"/>
            <a:ext cx="4392874" cy="2735186"/>
          </a:xfrm>
          <a:custGeom>
            <a:avLst/>
            <a:gdLst>
              <a:gd name="connsiteX0" fmla="*/ 0 w 4392874"/>
              <a:gd name="connsiteY0" fmla="*/ 0 h 2735186"/>
              <a:gd name="connsiteX1" fmla="*/ 627553 w 4392874"/>
              <a:gd name="connsiteY1" fmla="*/ 0 h 2735186"/>
              <a:gd name="connsiteX2" fmla="*/ 1123321 w 4392874"/>
              <a:gd name="connsiteY2" fmla="*/ 0 h 2735186"/>
              <a:gd name="connsiteX3" fmla="*/ 1750874 w 4392874"/>
              <a:gd name="connsiteY3" fmla="*/ 0 h 2735186"/>
              <a:gd name="connsiteX4" fmla="*/ 2466285 w 4392874"/>
              <a:gd name="connsiteY4" fmla="*/ 0 h 2735186"/>
              <a:gd name="connsiteX5" fmla="*/ 3137767 w 4392874"/>
              <a:gd name="connsiteY5" fmla="*/ 0 h 2735186"/>
              <a:gd name="connsiteX6" fmla="*/ 3721392 w 4392874"/>
              <a:gd name="connsiteY6" fmla="*/ 0 h 2735186"/>
              <a:gd name="connsiteX7" fmla="*/ 4392874 w 4392874"/>
              <a:gd name="connsiteY7" fmla="*/ 0 h 2735186"/>
              <a:gd name="connsiteX8" fmla="*/ 4392874 w 4392874"/>
              <a:gd name="connsiteY8" fmla="*/ 656445 h 2735186"/>
              <a:gd name="connsiteX9" fmla="*/ 4392874 w 4392874"/>
              <a:gd name="connsiteY9" fmla="*/ 1258186 h 2735186"/>
              <a:gd name="connsiteX10" fmla="*/ 4392874 w 4392874"/>
              <a:gd name="connsiteY10" fmla="*/ 1859926 h 2735186"/>
              <a:gd name="connsiteX11" fmla="*/ 4392874 w 4392874"/>
              <a:gd name="connsiteY11" fmla="*/ 2735186 h 2735186"/>
              <a:gd name="connsiteX12" fmla="*/ 3897107 w 4392874"/>
              <a:gd name="connsiteY12" fmla="*/ 2735186 h 2735186"/>
              <a:gd name="connsiteX13" fmla="*/ 3181696 w 4392874"/>
              <a:gd name="connsiteY13" fmla="*/ 2735186 h 2735186"/>
              <a:gd name="connsiteX14" fmla="*/ 2598071 w 4392874"/>
              <a:gd name="connsiteY14" fmla="*/ 2735186 h 2735186"/>
              <a:gd name="connsiteX15" fmla="*/ 1882660 w 4392874"/>
              <a:gd name="connsiteY15" fmla="*/ 2735186 h 2735186"/>
              <a:gd name="connsiteX16" fmla="*/ 1167249 w 4392874"/>
              <a:gd name="connsiteY16" fmla="*/ 2735186 h 2735186"/>
              <a:gd name="connsiteX17" fmla="*/ 627553 w 4392874"/>
              <a:gd name="connsiteY17" fmla="*/ 2735186 h 2735186"/>
              <a:gd name="connsiteX18" fmla="*/ 0 w 4392874"/>
              <a:gd name="connsiteY18" fmla="*/ 2735186 h 2735186"/>
              <a:gd name="connsiteX19" fmla="*/ 0 w 4392874"/>
              <a:gd name="connsiteY19" fmla="*/ 2133445 h 2735186"/>
              <a:gd name="connsiteX20" fmla="*/ 0 w 4392874"/>
              <a:gd name="connsiteY20" fmla="*/ 1477000 h 2735186"/>
              <a:gd name="connsiteX21" fmla="*/ 0 w 4392874"/>
              <a:gd name="connsiteY21" fmla="*/ 847908 h 2735186"/>
              <a:gd name="connsiteX22" fmla="*/ 0 w 4392874"/>
              <a:gd name="connsiteY22" fmla="*/ 0 h 273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92874" h="2735186" fill="none" extrusionOk="0">
                <a:moveTo>
                  <a:pt x="0" y="0"/>
                </a:moveTo>
                <a:cubicBezTo>
                  <a:pt x="135943" y="-24278"/>
                  <a:pt x="474058" y="6109"/>
                  <a:pt x="627553" y="0"/>
                </a:cubicBezTo>
                <a:cubicBezTo>
                  <a:pt x="781048" y="-6109"/>
                  <a:pt x="926495" y="-4116"/>
                  <a:pt x="1123321" y="0"/>
                </a:cubicBezTo>
                <a:cubicBezTo>
                  <a:pt x="1320147" y="4116"/>
                  <a:pt x="1570123" y="25332"/>
                  <a:pt x="1750874" y="0"/>
                </a:cubicBezTo>
                <a:cubicBezTo>
                  <a:pt x="1931625" y="-25332"/>
                  <a:pt x="2110648" y="26179"/>
                  <a:pt x="2466285" y="0"/>
                </a:cubicBezTo>
                <a:cubicBezTo>
                  <a:pt x="2821922" y="-26179"/>
                  <a:pt x="2909089" y="19915"/>
                  <a:pt x="3137767" y="0"/>
                </a:cubicBezTo>
                <a:cubicBezTo>
                  <a:pt x="3366445" y="-19915"/>
                  <a:pt x="3469699" y="22788"/>
                  <a:pt x="3721392" y="0"/>
                </a:cubicBezTo>
                <a:cubicBezTo>
                  <a:pt x="3973085" y="-22788"/>
                  <a:pt x="4195238" y="1783"/>
                  <a:pt x="4392874" y="0"/>
                </a:cubicBezTo>
                <a:cubicBezTo>
                  <a:pt x="4398277" y="234752"/>
                  <a:pt x="4365959" y="424555"/>
                  <a:pt x="4392874" y="656445"/>
                </a:cubicBezTo>
                <a:cubicBezTo>
                  <a:pt x="4419789" y="888335"/>
                  <a:pt x="4393511" y="958442"/>
                  <a:pt x="4392874" y="1258186"/>
                </a:cubicBezTo>
                <a:cubicBezTo>
                  <a:pt x="4392237" y="1557930"/>
                  <a:pt x="4393958" y="1702791"/>
                  <a:pt x="4392874" y="1859926"/>
                </a:cubicBezTo>
                <a:cubicBezTo>
                  <a:pt x="4391790" y="2017061"/>
                  <a:pt x="4361162" y="2438622"/>
                  <a:pt x="4392874" y="2735186"/>
                </a:cubicBezTo>
                <a:cubicBezTo>
                  <a:pt x="4211782" y="2751051"/>
                  <a:pt x="4044529" y="2724427"/>
                  <a:pt x="3897107" y="2735186"/>
                </a:cubicBezTo>
                <a:cubicBezTo>
                  <a:pt x="3749685" y="2745945"/>
                  <a:pt x="3526752" y="2746717"/>
                  <a:pt x="3181696" y="2735186"/>
                </a:cubicBezTo>
                <a:cubicBezTo>
                  <a:pt x="2836640" y="2723655"/>
                  <a:pt x="2787164" y="2758230"/>
                  <a:pt x="2598071" y="2735186"/>
                </a:cubicBezTo>
                <a:cubicBezTo>
                  <a:pt x="2408978" y="2712142"/>
                  <a:pt x="2188502" y="2719766"/>
                  <a:pt x="1882660" y="2735186"/>
                </a:cubicBezTo>
                <a:cubicBezTo>
                  <a:pt x="1576818" y="2750606"/>
                  <a:pt x="1379816" y="2716783"/>
                  <a:pt x="1167249" y="2735186"/>
                </a:cubicBezTo>
                <a:cubicBezTo>
                  <a:pt x="954682" y="2753589"/>
                  <a:pt x="794463" y="2708734"/>
                  <a:pt x="627553" y="2735186"/>
                </a:cubicBezTo>
                <a:cubicBezTo>
                  <a:pt x="460643" y="2761638"/>
                  <a:pt x="231123" y="2746625"/>
                  <a:pt x="0" y="2735186"/>
                </a:cubicBezTo>
                <a:cubicBezTo>
                  <a:pt x="-21463" y="2478742"/>
                  <a:pt x="14194" y="2387968"/>
                  <a:pt x="0" y="2133445"/>
                </a:cubicBezTo>
                <a:cubicBezTo>
                  <a:pt x="-14194" y="1878922"/>
                  <a:pt x="19373" y="1724882"/>
                  <a:pt x="0" y="1477000"/>
                </a:cubicBezTo>
                <a:cubicBezTo>
                  <a:pt x="-19373" y="1229119"/>
                  <a:pt x="10569" y="1084646"/>
                  <a:pt x="0" y="847908"/>
                </a:cubicBezTo>
                <a:cubicBezTo>
                  <a:pt x="-10569" y="611170"/>
                  <a:pt x="-20590" y="402600"/>
                  <a:pt x="0" y="0"/>
                </a:cubicBezTo>
                <a:close/>
              </a:path>
              <a:path w="4392874" h="2735186" stroke="0" extrusionOk="0">
                <a:moveTo>
                  <a:pt x="0" y="0"/>
                </a:moveTo>
                <a:cubicBezTo>
                  <a:pt x="206377" y="-3879"/>
                  <a:pt x="393294" y="-6689"/>
                  <a:pt x="627553" y="0"/>
                </a:cubicBezTo>
                <a:cubicBezTo>
                  <a:pt x="861812" y="6689"/>
                  <a:pt x="1033531" y="-25156"/>
                  <a:pt x="1167249" y="0"/>
                </a:cubicBezTo>
                <a:cubicBezTo>
                  <a:pt x="1300967" y="25156"/>
                  <a:pt x="1660985" y="2892"/>
                  <a:pt x="1882660" y="0"/>
                </a:cubicBezTo>
                <a:cubicBezTo>
                  <a:pt x="2104335" y="-2892"/>
                  <a:pt x="2184759" y="-8890"/>
                  <a:pt x="2422356" y="0"/>
                </a:cubicBezTo>
                <a:cubicBezTo>
                  <a:pt x="2659953" y="8890"/>
                  <a:pt x="2780766" y="-30028"/>
                  <a:pt x="3093838" y="0"/>
                </a:cubicBezTo>
                <a:cubicBezTo>
                  <a:pt x="3406910" y="30028"/>
                  <a:pt x="3551246" y="7924"/>
                  <a:pt x="3765321" y="0"/>
                </a:cubicBezTo>
                <a:cubicBezTo>
                  <a:pt x="3979396" y="-7924"/>
                  <a:pt x="4250685" y="-16147"/>
                  <a:pt x="4392874" y="0"/>
                </a:cubicBezTo>
                <a:cubicBezTo>
                  <a:pt x="4418230" y="241935"/>
                  <a:pt x="4359764" y="455384"/>
                  <a:pt x="4392874" y="683797"/>
                </a:cubicBezTo>
                <a:cubicBezTo>
                  <a:pt x="4425984" y="912210"/>
                  <a:pt x="4364528" y="1024189"/>
                  <a:pt x="4392874" y="1340241"/>
                </a:cubicBezTo>
                <a:cubicBezTo>
                  <a:pt x="4421220" y="1656293"/>
                  <a:pt x="4374939" y="1761862"/>
                  <a:pt x="4392874" y="1996686"/>
                </a:cubicBezTo>
                <a:cubicBezTo>
                  <a:pt x="4410809" y="2231510"/>
                  <a:pt x="4414439" y="2383043"/>
                  <a:pt x="4392874" y="2735186"/>
                </a:cubicBezTo>
                <a:cubicBezTo>
                  <a:pt x="4212090" y="2744501"/>
                  <a:pt x="4049312" y="2748196"/>
                  <a:pt x="3853178" y="2735186"/>
                </a:cubicBezTo>
                <a:cubicBezTo>
                  <a:pt x="3657044" y="2722176"/>
                  <a:pt x="3553937" y="2713010"/>
                  <a:pt x="3357411" y="2735186"/>
                </a:cubicBezTo>
                <a:cubicBezTo>
                  <a:pt x="3160885" y="2757362"/>
                  <a:pt x="2964254" y="2725461"/>
                  <a:pt x="2861644" y="2735186"/>
                </a:cubicBezTo>
                <a:cubicBezTo>
                  <a:pt x="2759034" y="2744911"/>
                  <a:pt x="2355074" y="2770684"/>
                  <a:pt x="2146233" y="2735186"/>
                </a:cubicBezTo>
                <a:cubicBezTo>
                  <a:pt x="1937392" y="2699688"/>
                  <a:pt x="1749690" y="2735617"/>
                  <a:pt x="1562608" y="2735186"/>
                </a:cubicBezTo>
                <a:cubicBezTo>
                  <a:pt x="1375527" y="2734755"/>
                  <a:pt x="1259513" y="2721894"/>
                  <a:pt x="978983" y="2735186"/>
                </a:cubicBezTo>
                <a:cubicBezTo>
                  <a:pt x="698454" y="2748478"/>
                  <a:pt x="202218" y="2721916"/>
                  <a:pt x="0" y="2735186"/>
                </a:cubicBezTo>
                <a:cubicBezTo>
                  <a:pt x="-9259" y="2563162"/>
                  <a:pt x="-10933" y="2388994"/>
                  <a:pt x="0" y="2133445"/>
                </a:cubicBezTo>
                <a:cubicBezTo>
                  <a:pt x="10933" y="1877896"/>
                  <a:pt x="101" y="1775649"/>
                  <a:pt x="0" y="1504352"/>
                </a:cubicBezTo>
                <a:cubicBezTo>
                  <a:pt x="-101" y="1233055"/>
                  <a:pt x="10299" y="939598"/>
                  <a:pt x="0" y="765852"/>
                </a:cubicBezTo>
                <a:cubicBezTo>
                  <a:pt x="-10299" y="592106"/>
                  <a:pt x="34718" y="342749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E082B77-8D62-92F7-CE02-04D6CA5A70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4184" y="1449539"/>
            <a:ext cx="1510719" cy="4488155"/>
          </a:xfrm>
          <a:custGeom>
            <a:avLst/>
            <a:gdLst>
              <a:gd name="connsiteX0" fmla="*/ 0 w 1510719"/>
              <a:gd name="connsiteY0" fmla="*/ 0 h 4488155"/>
              <a:gd name="connsiteX1" fmla="*/ 533787 w 1510719"/>
              <a:gd name="connsiteY1" fmla="*/ 0 h 4488155"/>
              <a:gd name="connsiteX2" fmla="*/ 1052468 w 1510719"/>
              <a:gd name="connsiteY2" fmla="*/ 0 h 4488155"/>
              <a:gd name="connsiteX3" fmla="*/ 1510719 w 1510719"/>
              <a:gd name="connsiteY3" fmla="*/ 0 h 4488155"/>
              <a:gd name="connsiteX4" fmla="*/ 1510719 w 1510719"/>
              <a:gd name="connsiteY4" fmla="*/ 506520 h 4488155"/>
              <a:gd name="connsiteX5" fmla="*/ 1510719 w 1510719"/>
              <a:gd name="connsiteY5" fmla="*/ 1147685 h 4488155"/>
              <a:gd name="connsiteX6" fmla="*/ 1510719 w 1510719"/>
              <a:gd name="connsiteY6" fmla="*/ 1878613 h 4488155"/>
              <a:gd name="connsiteX7" fmla="*/ 1510719 w 1510719"/>
              <a:gd name="connsiteY7" fmla="*/ 2519778 h 4488155"/>
              <a:gd name="connsiteX8" fmla="*/ 1510719 w 1510719"/>
              <a:gd name="connsiteY8" fmla="*/ 3116062 h 4488155"/>
              <a:gd name="connsiteX9" fmla="*/ 1510719 w 1510719"/>
              <a:gd name="connsiteY9" fmla="*/ 3757227 h 4488155"/>
              <a:gd name="connsiteX10" fmla="*/ 1510719 w 1510719"/>
              <a:gd name="connsiteY10" fmla="*/ 4488155 h 4488155"/>
              <a:gd name="connsiteX11" fmla="*/ 1052468 w 1510719"/>
              <a:gd name="connsiteY11" fmla="*/ 4488155 h 4488155"/>
              <a:gd name="connsiteX12" fmla="*/ 518680 w 1510719"/>
              <a:gd name="connsiteY12" fmla="*/ 4488155 h 4488155"/>
              <a:gd name="connsiteX13" fmla="*/ 0 w 1510719"/>
              <a:gd name="connsiteY13" fmla="*/ 4488155 h 4488155"/>
              <a:gd name="connsiteX14" fmla="*/ 0 w 1510719"/>
              <a:gd name="connsiteY14" fmla="*/ 3846990 h 4488155"/>
              <a:gd name="connsiteX15" fmla="*/ 0 w 1510719"/>
              <a:gd name="connsiteY15" fmla="*/ 3340470 h 4488155"/>
              <a:gd name="connsiteX16" fmla="*/ 0 w 1510719"/>
              <a:gd name="connsiteY16" fmla="*/ 2744186 h 4488155"/>
              <a:gd name="connsiteX17" fmla="*/ 0 w 1510719"/>
              <a:gd name="connsiteY17" fmla="*/ 2147903 h 4488155"/>
              <a:gd name="connsiteX18" fmla="*/ 0 w 1510719"/>
              <a:gd name="connsiteY18" fmla="*/ 1416975 h 4488155"/>
              <a:gd name="connsiteX19" fmla="*/ 0 w 1510719"/>
              <a:gd name="connsiteY19" fmla="*/ 775810 h 4488155"/>
              <a:gd name="connsiteX20" fmla="*/ 0 w 1510719"/>
              <a:gd name="connsiteY20" fmla="*/ 0 h 448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10719" h="4488155" fill="none" extrusionOk="0">
                <a:moveTo>
                  <a:pt x="0" y="0"/>
                </a:moveTo>
                <a:cubicBezTo>
                  <a:pt x="125175" y="12109"/>
                  <a:pt x="281330" y="-15382"/>
                  <a:pt x="533787" y="0"/>
                </a:cubicBezTo>
                <a:cubicBezTo>
                  <a:pt x="786244" y="15382"/>
                  <a:pt x="887355" y="-17960"/>
                  <a:pt x="1052468" y="0"/>
                </a:cubicBezTo>
                <a:cubicBezTo>
                  <a:pt x="1217581" y="17960"/>
                  <a:pt x="1299055" y="-18103"/>
                  <a:pt x="1510719" y="0"/>
                </a:cubicBezTo>
                <a:cubicBezTo>
                  <a:pt x="1503411" y="235211"/>
                  <a:pt x="1508323" y="293188"/>
                  <a:pt x="1510719" y="506520"/>
                </a:cubicBezTo>
                <a:cubicBezTo>
                  <a:pt x="1513115" y="719852"/>
                  <a:pt x="1495232" y="962383"/>
                  <a:pt x="1510719" y="1147685"/>
                </a:cubicBezTo>
                <a:cubicBezTo>
                  <a:pt x="1526206" y="1332988"/>
                  <a:pt x="1540149" y="1701885"/>
                  <a:pt x="1510719" y="1878613"/>
                </a:cubicBezTo>
                <a:cubicBezTo>
                  <a:pt x="1481289" y="2055341"/>
                  <a:pt x="1487673" y="2321795"/>
                  <a:pt x="1510719" y="2519778"/>
                </a:cubicBezTo>
                <a:cubicBezTo>
                  <a:pt x="1533765" y="2717762"/>
                  <a:pt x="1482174" y="2902488"/>
                  <a:pt x="1510719" y="3116062"/>
                </a:cubicBezTo>
                <a:cubicBezTo>
                  <a:pt x="1539264" y="3329636"/>
                  <a:pt x="1532211" y="3542395"/>
                  <a:pt x="1510719" y="3757227"/>
                </a:cubicBezTo>
                <a:cubicBezTo>
                  <a:pt x="1489227" y="3972060"/>
                  <a:pt x="1492767" y="4242799"/>
                  <a:pt x="1510719" y="4488155"/>
                </a:cubicBezTo>
                <a:cubicBezTo>
                  <a:pt x="1364195" y="4493891"/>
                  <a:pt x="1246407" y="4502426"/>
                  <a:pt x="1052468" y="4488155"/>
                </a:cubicBezTo>
                <a:cubicBezTo>
                  <a:pt x="858529" y="4473884"/>
                  <a:pt x="700333" y="4467513"/>
                  <a:pt x="518680" y="4488155"/>
                </a:cubicBezTo>
                <a:cubicBezTo>
                  <a:pt x="337027" y="4508797"/>
                  <a:pt x="254741" y="4492822"/>
                  <a:pt x="0" y="4488155"/>
                </a:cubicBezTo>
                <a:cubicBezTo>
                  <a:pt x="-18857" y="4357925"/>
                  <a:pt x="-5769" y="4102197"/>
                  <a:pt x="0" y="3846990"/>
                </a:cubicBezTo>
                <a:cubicBezTo>
                  <a:pt x="5769" y="3591784"/>
                  <a:pt x="-17279" y="3576577"/>
                  <a:pt x="0" y="3340470"/>
                </a:cubicBezTo>
                <a:cubicBezTo>
                  <a:pt x="17279" y="3104363"/>
                  <a:pt x="23244" y="2987208"/>
                  <a:pt x="0" y="2744186"/>
                </a:cubicBezTo>
                <a:cubicBezTo>
                  <a:pt x="-23244" y="2501164"/>
                  <a:pt x="-23082" y="2378515"/>
                  <a:pt x="0" y="2147903"/>
                </a:cubicBezTo>
                <a:cubicBezTo>
                  <a:pt x="23082" y="1917291"/>
                  <a:pt x="4082" y="1719122"/>
                  <a:pt x="0" y="1416975"/>
                </a:cubicBezTo>
                <a:cubicBezTo>
                  <a:pt x="-4082" y="1114828"/>
                  <a:pt x="25467" y="997954"/>
                  <a:pt x="0" y="775810"/>
                </a:cubicBezTo>
                <a:cubicBezTo>
                  <a:pt x="-25467" y="553667"/>
                  <a:pt x="18384" y="287941"/>
                  <a:pt x="0" y="0"/>
                </a:cubicBezTo>
                <a:close/>
              </a:path>
              <a:path w="1510719" h="4488155" stroke="0" extrusionOk="0">
                <a:moveTo>
                  <a:pt x="0" y="0"/>
                </a:moveTo>
                <a:cubicBezTo>
                  <a:pt x="158493" y="23186"/>
                  <a:pt x="319109" y="3712"/>
                  <a:pt x="503573" y="0"/>
                </a:cubicBezTo>
                <a:cubicBezTo>
                  <a:pt x="688037" y="-3712"/>
                  <a:pt x="782312" y="12464"/>
                  <a:pt x="976932" y="0"/>
                </a:cubicBezTo>
                <a:cubicBezTo>
                  <a:pt x="1171552" y="-12464"/>
                  <a:pt x="1259618" y="-20634"/>
                  <a:pt x="1510719" y="0"/>
                </a:cubicBezTo>
                <a:cubicBezTo>
                  <a:pt x="1521685" y="135578"/>
                  <a:pt x="1483403" y="384559"/>
                  <a:pt x="1510719" y="551402"/>
                </a:cubicBezTo>
                <a:cubicBezTo>
                  <a:pt x="1538035" y="718245"/>
                  <a:pt x="1475730" y="976345"/>
                  <a:pt x="1510719" y="1282330"/>
                </a:cubicBezTo>
                <a:cubicBezTo>
                  <a:pt x="1545708" y="1588315"/>
                  <a:pt x="1539031" y="1616388"/>
                  <a:pt x="1510719" y="1878613"/>
                </a:cubicBezTo>
                <a:cubicBezTo>
                  <a:pt x="1482407" y="2140838"/>
                  <a:pt x="1501590" y="2344404"/>
                  <a:pt x="1510719" y="2609542"/>
                </a:cubicBezTo>
                <a:cubicBezTo>
                  <a:pt x="1519848" y="2874680"/>
                  <a:pt x="1487779" y="3090146"/>
                  <a:pt x="1510719" y="3340470"/>
                </a:cubicBezTo>
                <a:cubicBezTo>
                  <a:pt x="1533659" y="3590794"/>
                  <a:pt x="1492893" y="3740771"/>
                  <a:pt x="1510719" y="3936753"/>
                </a:cubicBezTo>
                <a:cubicBezTo>
                  <a:pt x="1528545" y="4132735"/>
                  <a:pt x="1506925" y="4220275"/>
                  <a:pt x="1510719" y="4488155"/>
                </a:cubicBezTo>
                <a:cubicBezTo>
                  <a:pt x="1315119" y="4501795"/>
                  <a:pt x="1153715" y="4481425"/>
                  <a:pt x="992039" y="4488155"/>
                </a:cubicBezTo>
                <a:cubicBezTo>
                  <a:pt x="830363" y="4494885"/>
                  <a:pt x="698526" y="4465287"/>
                  <a:pt x="533787" y="4488155"/>
                </a:cubicBezTo>
                <a:cubicBezTo>
                  <a:pt x="369048" y="4511023"/>
                  <a:pt x="202414" y="4473880"/>
                  <a:pt x="0" y="4488155"/>
                </a:cubicBezTo>
                <a:cubicBezTo>
                  <a:pt x="17020" y="4354952"/>
                  <a:pt x="-8057" y="4130246"/>
                  <a:pt x="0" y="3981635"/>
                </a:cubicBezTo>
                <a:cubicBezTo>
                  <a:pt x="8057" y="3833024"/>
                  <a:pt x="23704" y="3528726"/>
                  <a:pt x="0" y="3385351"/>
                </a:cubicBezTo>
                <a:cubicBezTo>
                  <a:pt x="-23704" y="3241976"/>
                  <a:pt x="4873" y="3031601"/>
                  <a:pt x="0" y="2789068"/>
                </a:cubicBezTo>
                <a:cubicBezTo>
                  <a:pt x="-4873" y="2546535"/>
                  <a:pt x="-35137" y="2215603"/>
                  <a:pt x="0" y="2058140"/>
                </a:cubicBezTo>
                <a:cubicBezTo>
                  <a:pt x="35137" y="1900677"/>
                  <a:pt x="-4729" y="1748561"/>
                  <a:pt x="0" y="1551619"/>
                </a:cubicBezTo>
                <a:cubicBezTo>
                  <a:pt x="4729" y="1354677"/>
                  <a:pt x="27360" y="1160341"/>
                  <a:pt x="0" y="1000217"/>
                </a:cubicBezTo>
                <a:cubicBezTo>
                  <a:pt x="-27360" y="840093"/>
                  <a:pt x="-18565" y="322933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440FF0D6-14EF-5E90-58D5-88A31FB19C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499" y="5070323"/>
            <a:ext cx="4392874" cy="953804"/>
          </a:xfrm>
          <a:custGeom>
            <a:avLst/>
            <a:gdLst>
              <a:gd name="connsiteX0" fmla="*/ 0 w 4392874"/>
              <a:gd name="connsiteY0" fmla="*/ 0 h 953804"/>
              <a:gd name="connsiteX1" fmla="*/ 539696 w 4392874"/>
              <a:gd name="connsiteY1" fmla="*/ 0 h 953804"/>
              <a:gd name="connsiteX2" fmla="*/ 1035463 w 4392874"/>
              <a:gd name="connsiteY2" fmla="*/ 0 h 953804"/>
              <a:gd name="connsiteX3" fmla="*/ 1619088 w 4392874"/>
              <a:gd name="connsiteY3" fmla="*/ 0 h 953804"/>
              <a:gd name="connsiteX4" fmla="*/ 2290570 w 4392874"/>
              <a:gd name="connsiteY4" fmla="*/ 0 h 953804"/>
              <a:gd name="connsiteX5" fmla="*/ 2830266 w 4392874"/>
              <a:gd name="connsiteY5" fmla="*/ 0 h 953804"/>
              <a:gd name="connsiteX6" fmla="*/ 3326033 w 4392874"/>
              <a:gd name="connsiteY6" fmla="*/ 0 h 953804"/>
              <a:gd name="connsiteX7" fmla="*/ 4392874 w 4392874"/>
              <a:gd name="connsiteY7" fmla="*/ 0 h 953804"/>
              <a:gd name="connsiteX8" fmla="*/ 4392874 w 4392874"/>
              <a:gd name="connsiteY8" fmla="*/ 495978 h 953804"/>
              <a:gd name="connsiteX9" fmla="*/ 4392874 w 4392874"/>
              <a:gd name="connsiteY9" fmla="*/ 953804 h 953804"/>
              <a:gd name="connsiteX10" fmla="*/ 3809249 w 4392874"/>
              <a:gd name="connsiteY10" fmla="*/ 953804 h 953804"/>
              <a:gd name="connsiteX11" fmla="*/ 3225625 w 4392874"/>
              <a:gd name="connsiteY11" fmla="*/ 953804 h 953804"/>
              <a:gd name="connsiteX12" fmla="*/ 2729857 w 4392874"/>
              <a:gd name="connsiteY12" fmla="*/ 953804 h 953804"/>
              <a:gd name="connsiteX13" fmla="*/ 2058375 w 4392874"/>
              <a:gd name="connsiteY13" fmla="*/ 953804 h 953804"/>
              <a:gd name="connsiteX14" fmla="*/ 1342964 w 4392874"/>
              <a:gd name="connsiteY14" fmla="*/ 953804 h 953804"/>
              <a:gd name="connsiteX15" fmla="*/ 627553 w 4392874"/>
              <a:gd name="connsiteY15" fmla="*/ 953804 h 953804"/>
              <a:gd name="connsiteX16" fmla="*/ 0 w 4392874"/>
              <a:gd name="connsiteY16" fmla="*/ 953804 h 953804"/>
              <a:gd name="connsiteX17" fmla="*/ 0 w 4392874"/>
              <a:gd name="connsiteY17" fmla="*/ 457826 h 953804"/>
              <a:gd name="connsiteX18" fmla="*/ 0 w 4392874"/>
              <a:gd name="connsiteY18" fmla="*/ 0 h 953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92874" h="953804" fill="none" extrusionOk="0">
                <a:moveTo>
                  <a:pt x="0" y="0"/>
                </a:moveTo>
                <a:cubicBezTo>
                  <a:pt x="170554" y="22518"/>
                  <a:pt x="343416" y="5863"/>
                  <a:pt x="539696" y="0"/>
                </a:cubicBezTo>
                <a:cubicBezTo>
                  <a:pt x="735976" y="-5863"/>
                  <a:pt x="842320" y="7213"/>
                  <a:pt x="1035463" y="0"/>
                </a:cubicBezTo>
                <a:cubicBezTo>
                  <a:pt x="1228606" y="-7213"/>
                  <a:pt x="1358035" y="3016"/>
                  <a:pt x="1619088" y="0"/>
                </a:cubicBezTo>
                <a:cubicBezTo>
                  <a:pt x="1880142" y="-3016"/>
                  <a:pt x="2102207" y="9258"/>
                  <a:pt x="2290570" y="0"/>
                </a:cubicBezTo>
                <a:cubicBezTo>
                  <a:pt x="2478933" y="-9258"/>
                  <a:pt x="2625296" y="-214"/>
                  <a:pt x="2830266" y="0"/>
                </a:cubicBezTo>
                <a:cubicBezTo>
                  <a:pt x="3035236" y="214"/>
                  <a:pt x="3131220" y="-537"/>
                  <a:pt x="3326033" y="0"/>
                </a:cubicBezTo>
                <a:cubicBezTo>
                  <a:pt x="3520846" y="537"/>
                  <a:pt x="3863621" y="13575"/>
                  <a:pt x="4392874" y="0"/>
                </a:cubicBezTo>
                <a:cubicBezTo>
                  <a:pt x="4399261" y="161482"/>
                  <a:pt x="4369797" y="331600"/>
                  <a:pt x="4392874" y="495978"/>
                </a:cubicBezTo>
                <a:cubicBezTo>
                  <a:pt x="4415951" y="660356"/>
                  <a:pt x="4381498" y="795687"/>
                  <a:pt x="4392874" y="953804"/>
                </a:cubicBezTo>
                <a:cubicBezTo>
                  <a:pt x="4215012" y="935198"/>
                  <a:pt x="4019171" y="943383"/>
                  <a:pt x="3809249" y="953804"/>
                </a:cubicBezTo>
                <a:cubicBezTo>
                  <a:pt x="3599328" y="964225"/>
                  <a:pt x="3400039" y="981694"/>
                  <a:pt x="3225625" y="953804"/>
                </a:cubicBezTo>
                <a:cubicBezTo>
                  <a:pt x="3051211" y="925914"/>
                  <a:pt x="2895590" y="949287"/>
                  <a:pt x="2729857" y="953804"/>
                </a:cubicBezTo>
                <a:cubicBezTo>
                  <a:pt x="2564124" y="958321"/>
                  <a:pt x="2325503" y="951017"/>
                  <a:pt x="2058375" y="953804"/>
                </a:cubicBezTo>
                <a:cubicBezTo>
                  <a:pt x="1791247" y="956591"/>
                  <a:pt x="1513746" y="973547"/>
                  <a:pt x="1342964" y="953804"/>
                </a:cubicBezTo>
                <a:cubicBezTo>
                  <a:pt x="1172182" y="934061"/>
                  <a:pt x="936141" y="963028"/>
                  <a:pt x="627553" y="953804"/>
                </a:cubicBezTo>
                <a:cubicBezTo>
                  <a:pt x="318965" y="944580"/>
                  <a:pt x="172245" y="973711"/>
                  <a:pt x="0" y="953804"/>
                </a:cubicBezTo>
                <a:cubicBezTo>
                  <a:pt x="-5781" y="776096"/>
                  <a:pt x="13664" y="663071"/>
                  <a:pt x="0" y="457826"/>
                </a:cubicBezTo>
                <a:cubicBezTo>
                  <a:pt x="-13664" y="252581"/>
                  <a:pt x="16540" y="177548"/>
                  <a:pt x="0" y="0"/>
                </a:cubicBezTo>
                <a:close/>
              </a:path>
              <a:path w="4392874" h="953804" stroke="0" extrusionOk="0">
                <a:moveTo>
                  <a:pt x="0" y="0"/>
                </a:moveTo>
                <a:cubicBezTo>
                  <a:pt x="206377" y="-3879"/>
                  <a:pt x="393294" y="-6689"/>
                  <a:pt x="627553" y="0"/>
                </a:cubicBezTo>
                <a:cubicBezTo>
                  <a:pt x="861812" y="6689"/>
                  <a:pt x="1033531" y="-25156"/>
                  <a:pt x="1167249" y="0"/>
                </a:cubicBezTo>
                <a:cubicBezTo>
                  <a:pt x="1300967" y="25156"/>
                  <a:pt x="1660985" y="2892"/>
                  <a:pt x="1882660" y="0"/>
                </a:cubicBezTo>
                <a:cubicBezTo>
                  <a:pt x="2104335" y="-2892"/>
                  <a:pt x="2184759" y="-8890"/>
                  <a:pt x="2422356" y="0"/>
                </a:cubicBezTo>
                <a:cubicBezTo>
                  <a:pt x="2659953" y="8890"/>
                  <a:pt x="2780766" y="-30028"/>
                  <a:pt x="3093838" y="0"/>
                </a:cubicBezTo>
                <a:cubicBezTo>
                  <a:pt x="3406910" y="30028"/>
                  <a:pt x="3551246" y="7924"/>
                  <a:pt x="3765321" y="0"/>
                </a:cubicBezTo>
                <a:cubicBezTo>
                  <a:pt x="3979396" y="-7924"/>
                  <a:pt x="4250685" y="-16147"/>
                  <a:pt x="4392874" y="0"/>
                </a:cubicBezTo>
                <a:cubicBezTo>
                  <a:pt x="4405366" y="173238"/>
                  <a:pt x="4393778" y="265298"/>
                  <a:pt x="4392874" y="476902"/>
                </a:cubicBezTo>
                <a:cubicBezTo>
                  <a:pt x="4391970" y="688506"/>
                  <a:pt x="4407485" y="850448"/>
                  <a:pt x="4392874" y="953804"/>
                </a:cubicBezTo>
                <a:cubicBezTo>
                  <a:pt x="4135074" y="949489"/>
                  <a:pt x="4074778" y="940981"/>
                  <a:pt x="3809249" y="953804"/>
                </a:cubicBezTo>
                <a:cubicBezTo>
                  <a:pt x="3543721" y="966627"/>
                  <a:pt x="3420942" y="926801"/>
                  <a:pt x="3225625" y="953804"/>
                </a:cubicBezTo>
                <a:cubicBezTo>
                  <a:pt x="3030308" y="980807"/>
                  <a:pt x="2976244" y="972623"/>
                  <a:pt x="2729857" y="953804"/>
                </a:cubicBezTo>
                <a:cubicBezTo>
                  <a:pt x="2483470" y="934985"/>
                  <a:pt x="2430616" y="931628"/>
                  <a:pt x="2234090" y="953804"/>
                </a:cubicBezTo>
                <a:cubicBezTo>
                  <a:pt x="2037564" y="975980"/>
                  <a:pt x="1840933" y="944079"/>
                  <a:pt x="1738323" y="953804"/>
                </a:cubicBezTo>
                <a:cubicBezTo>
                  <a:pt x="1635713" y="963529"/>
                  <a:pt x="1231753" y="989302"/>
                  <a:pt x="1022912" y="953804"/>
                </a:cubicBezTo>
                <a:cubicBezTo>
                  <a:pt x="814071" y="918306"/>
                  <a:pt x="222678" y="940793"/>
                  <a:pt x="0" y="953804"/>
                </a:cubicBezTo>
                <a:cubicBezTo>
                  <a:pt x="-12285" y="836839"/>
                  <a:pt x="947" y="656959"/>
                  <a:pt x="0" y="486440"/>
                </a:cubicBezTo>
                <a:cubicBezTo>
                  <a:pt x="-947" y="315921"/>
                  <a:pt x="4798" y="182100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657214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Data Source </a:t>
            </a:r>
            <a:r>
              <a:rPr lang="en-GB" sz="6600" b="1" dirty="0">
                <a:latin typeface="GoodHeadlinePro-Bold" panose="020B0804020101020102" pitchFamily="34" charset="0"/>
              </a:rPr>
              <a:t>Blueprint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03ECC4A9-AC23-56D5-8DA0-14AD44C877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2035" y="841730"/>
            <a:ext cx="2292275" cy="5555583"/>
          </a:xfrm>
          <a:custGeom>
            <a:avLst/>
            <a:gdLst>
              <a:gd name="connsiteX0" fmla="*/ 0 w 2292275"/>
              <a:gd name="connsiteY0" fmla="*/ 0 h 5555583"/>
              <a:gd name="connsiteX1" fmla="*/ 618914 w 2292275"/>
              <a:gd name="connsiteY1" fmla="*/ 0 h 5555583"/>
              <a:gd name="connsiteX2" fmla="*/ 1191983 w 2292275"/>
              <a:gd name="connsiteY2" fmla="*/ 0 h 5555583"/>
              <a:gd name="connsiteX3" fmla="*/ 2292275 w 2292275"/>
              <a:gd name="connsiteY3" fmla="*/ 0 h 5555583"/>
              <a:gd name="connsiteX4" fmla="*/ 2292275 w 2292275"/>
              <a:gd name="connsiteY4" fmla="*/ 750004 h 5555583"/>
              <a:gd name="connsiteX5" fmla="*/ 2292275 w 2292275"/>
              <a:gd name="connsiteY5" fmla="*/ 1388896 h 5555583"/>
              <a:gd name="connsiteX6" fmla="*/ 2292275 w 2292275"/>
              <a:gd name="connsiteY6" fmla="*/ 2083344 h 5555583"/>
              <a:gd name="connsiteX7" fmla="*/ 2292275 w 2292275"/>
              <a:gd name="connsiteY7" fmla="*/ 2888903 h 5555583"/>
              <a:gd name="connsiteX8" fmla="*/ 2292275 w 2292275"/>
              <a:gd name="connsiteY8" fmla="*/ 3416684 h 5555583"/>
              <a:gd name="connsiteX9" fmla="*/ 2292275 w 2292275"/>
              <a:gd name="connsiteY9" fmla="*/ 3944464 h 5555583"/>
              <a:gd name="connsiteX10" fmla="*/ 2292275 w 2292275"/>
              <a:gd name="connsiteY10" fmla="*/ 4472244 h 5555583"/>
              <a:gd name="connsiteX11" fmla="*/ 2292275 w 2292275"/>
              <a:gd name="connsiteY11" fmla="*/ 5555583 h 5555583"/>
              <a:gd name="connsiteX12" fmla="*/ 1742129 w 2292275"/>
              <a:gd name="connsiteY12" fmla="*/ 5555583 h 5555583"/>
              <a:gd name="connsiteX13" fmla="*/ 1191983 w 2292275"/>
              <a:gd name="connsiteY13" fmla="*/ 5555583 h 5555583"/>
              <a:gd name="connsiteX14" fmla="*/ 573069 w 2292275"/>
              <a:gd name="connsiteY14" fmla="*/ 5555583 h 5555583"/>
              <a:gd name="connsiteX15" fmla="*/ 0 w 2292275"/>
              <a:gd name="connsiteY15" fmla="*/ 5555583 h 5555583"/>
              <a:gd name="connsiteX16" fmla="*/ 0 w 2292275"/>
              <a:gd name="connsiteY16" fmla="*/ 4972247 h 5555583"/>
              <a:gd name="connsiteX17" fmla="*/ 0 w 2292275"/>
              <a:gd name="connsiteY17" fmla="*/ 4222243 h 5555583"/>
              <a:gd name="connsiteX18" fmla="*/ 0 w 2292275"/>
              <a:gd name="connsiteY18" fmla="*/ 3583351 h 5555583"/>
              <a:gd name="connsiteX19" fmla="*/ 0 w 2292275"/>
              <a:gd name="connsiteY19" fmla="*/ 2944459 h 5555583"/>
              <a:gd name="connsiteX20" fmla="*/ 0 w 2292275"/>
              <a:gd name="connsiteY20" fmla="*/ 2361123 h 5555583"/>
              <a:gd name="connsiteX21" fmla="*/ 0 w 2292275"/>
              <a:gd name="connsiteY21" fmla="*/ 1666675 h 5555583"/>
              <a:gd name="connsiteX22" fmla="*/ 0 w 2292275"/>
              <a:gd name="connsiteY22" fmla="*/ 972227 h 5555583"/>
              <a:gd name="connsiteX23" fmla="*/ 0 w 2292275"/>
              <a:gd name="connsiteY23" fmla="*/ 0 h 555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292275" h="5555583" fill="none" extrusionOk="0">
                <a:moveTo>
                  <a:pt x="0" y="0"/>
                </a:moveTo>
                <a:cubicBezTo>
                  <a:pt x="307408" y="-8642"/>
                  <a:pt x="492740" y="16114"/>
                  <a:pt x="618914" y="0"/>
                </a:cubicBezTo>
                <a:cubicBezTo>
                  <a:pt x="745088" y="-16114"/>
                  <a:pt x="997408" y="-6083"/>
                  <a:pt x="1191983" y="0"/>
                </a:cubicBezTo>
                <a:cubicBezTo>
                  <a:pt x="1386558" y="6083"/>
                  <a:pt x="1945097" y="10423"/>
                  <a:pt x="2292275" y="0"/>
                </a:cubicBezTo>
                <a:cubicBezTo>
                  <a:pt x="2322454" y="231178"/>
                  <a:pt x="2312237" y="385541"/>
                  <a:pt x="2292275" y="750004"/>
                </a:cubicBezTo>
                <a:cubicBezTo>
                  <a:pt x="2272313" y="1114467"/>
                  <a:pt x="2312099" y="1092661"/>
                  <a:pt x="2292275" y="1388896"/>
                </a:cubicBezTo>
                <a:cubicBezTo>
                  <a:pt x="2272451" y="1685131"/>
                  <a:pt x="2257589" y="1804810"/>
                  <a:pt x="2292275" y="2083344"/>
                </a:cubicBezTo>
                <a:cubicBezTo>
                  <a:pt x="2326961" y="2361878"/>
                  <a:pt x="2317775" y="2701011"/>
                  <a:pt x="2292275" y="2888903"/>
                </a:cubicBezTo>
                <a:cubicBezTo>
                  <a:pt x="2266775" y="3076795"/>
                  <a:pt x="2306471" y="3281324"/>
                  <a:pt x="2292275" y="3416684"/>
                </a:cubicBezTo>
                <a:cubicBezTo>
                  <a:pt x="2278079" y="3552044"/>
                  <a:pt x="2272085" y="3772887"/>
                  <a:pt x="2292275" y="3944464"/>
                </a:cubicBezTo>
                <a:cubicBezTo>
                  <a:pt x="2312465" y="4116041"/>
                  <a:pt x="2306611" y="4211967"/>
                  <a:pt x="2292275" y="4472244"/>
                </a:cubicBezTo>
                <a:cubicBezTo>
                  <a:pt x="2277939" y="4732521"/>
                  <a:pt x="2343826" y="5134456"/>
                  <a:pt x="2292275" y="5555583"/>
                </a:cubicBezTo>
                <a:cubicBezTo>
                  <a:pt x="2104298" y="5571774"/>
                  <a:pt x="1934629" y="5560519"/>
                  <a:pt x="1742129" y="5555583"/>
                </a:cubicBezTo>
                <a:cubicBezTo>
                  <a:pt x="1549629" y="5550647"/>
                  <a:pt x="1340671" y="5557691"/>
                  <a:pt x="1191983" y="5555583"/>
                </a:cubicBezTo>
                <a:cubicBezTo>
                  <a:pt x="1043295" y="5553475"/>
                  <a:pt x="739893" y="5554883"/>
                  <a:pt x="573069" y="5555583"/>
                </a:cubicBezTo>
                <a:cubicBezTo>
                  <a:pt x="406245" y="5556283"/>
                  <a:pt x="157342" y="5542845"/>
                  <a:pt x="0" y="5555583"/>
                </a:cubicBezTo>
                <a:cubicBezTo>
                  <a:pt x="-6961" y="5331063"/>
                  <a:pt x="-4307" y="5206948"/>
                  <a:pt x="0" y="4972247"/>
                </a:cubicBezTo>
                <a:cubicBezTo>
                  <a:pt x="4307" y="4737546"/>
                  <a:pt x="-18982" y="4483961"/>
                  <a:pt x="0" y="4222243"/>
                </a:cubicBezTo>
                <a:cubicBezTo>
                  <a:pt x="18982" y="3960525"/>
                  <a:pt x="2590" y="3755855"/>
                  <a:pt x="0" y="3583351"/>
                </a:cubicBezTo>
                <a:cubicBezTo>
                  <a:pt x="-2590" y="3410847"/>
                  <a:pt x="-3061" y="3093200"/>
                  <a:pt x="0" y="2944459"/>
                </a:cubicBezTo>
                <a:cubicBezTo>
                  <a:pt x="3061" y="2795718"/>
                  <a:pt x="11844" y="2640695"/>
                  <a:pt x="0" y="2361123"/>
                </a:cubicBezTo>
                <a:cubicBezTo>
                  <a:pt x="-11844" y="2081551"/>
                  <a:pt x="20933" y="1890477"/>
                  <a:pt x="0" y="1666675"/>
                </a:cubicBezTo>
                <a:cubicBezTo>
                  <a:pt x="-20933" y="1442873"/>
                  <a:pt x="-8369" y="1160891"/>
                  <a:pt x="0" y="972227"/>
                </a:cubicBezTo>
                <a:cubicBezTo>
                  <a:pt x="8369" y="783563"/>
                  <a:pt x="-46263" y="309542"/>
                  <a:pt x="0" y="0"/>
                </a:cubicBezTo>
                <a:close/>
              </a:path>
              <a:path w="2292275" h="5555583" stroke="0" extrusionOk="0">
                <a:moveTo>
                  <a:pt x="0" y="0"/>
                </a:moveTo>
                <a:cubicBezTo>
                  <a:pt x="233735" y="25640"/>
                  <a:pt x="437252" y="2657"/>
                  <a:pt x="573069" y="0"/>
                </a:cubicBezTo>
                <a:cubicBezTo>
                  <a:pt x="708886" y="-2657"/>
                  <a:pt x="895031" y="-1187"/>
                  <a:pt x="1100292" y="0"/>
                </a:cubicBezTo>
                <a:cubicBezTo>
                  <a:pt x="1305553" y="1187"/>
                  <a:pt x="1525842" y="23300"/>
                  <a:pt x="1719206" y="0"/>
                </a:cubicBezTo>
                <a:cubicBezTo>
                  <a:pt x="1912570" y="-23300"/>
                  <a:pt x="2146799" y="-3570"/>
                  <a:pt x="2292275" y="0"/>
                </a:cubicBezTo>
                <a:cubicBezTo>
                  <a:pt x="2308040" y="296286"/>
                  <a:pt x="2312314" y="439747"/>
                  <a:pt x="2292275" y="750004"/>
                </a:cubicBezTo>
                <a:cubicBezTo>
                  <a:pt x="2272236" y="1060261"/>
                  <a:pt x="2296958" y="1097396"/>
                  <a:pt x="2292275" y="1388896"/>
                </a:cubicBezTo>
                <a:cubicBezTo>
                  <a:pt x="2287592" y="1680396"/>
                  <a:pt x="2300688" y="1989165"/>
                  <a:pt x="2292275" y="2194455"/>
                </a:cubicBezTo>
                <a:cubicBezTo>
                  <a:pt x="2283862" y="2399745"/>
                  <a:pt x="2283710" y="2731955"/>
                  <a:pt x="2292275" y="3000015"/>
                </a:cubicBezTo>
                <a:cubicBezTo>
                  <a:pt x="2300840" y="3268075"/>
                  <a:pt x="2299553" y="3485184"/>
                  <a:pt x="2292275" y="3638907"/>
                </a:cubicBezTo>
                <a:cubicBezTo>
                  <a:pt x="2284997" y="3792630"/>
                  <a:pt x="2313151" y="4139315"/>
                  <a:pt x="2292275" y="4277799"/>
                </a:cubicBezTo>
                <a:cubicBezTo>
                  <a:pt x="2271399" y="4416283"/>
                  <a:pt x="2245815" y="5020267"/>
                  <a:pt x="2292275" y="5555583"/>
                </a:cubicBezTo>
                <a:cubicBezTo>
                  <a:pt x="2040327" y="5561548"/>
                  <a:pt x="1986391" y="5570044"/>
                  <a:pt x="1765052" y="5555583"/>
                </a:cubicBezTo>
                <a:cubicBezTo>
                  <a:pt x="1543713" y="5541122"/>
                  <a:pt x="1423083" y="5531105"/>
                  <a:pt x="1260751" y="5555583"/>
                </a:cubicBezTo>
                <a:cubicBezTo>
                  <a:pt x="1098419" y="5580061"/>
                  <a:pt x="904315" y="5577452"/>
                  <a:pt x="756451" y="5555583"/>
                </a:cubicBezTo>
                <a:cubicBezTo>
                  <a:pt x="608587" y="5533714"/>
                  <a:pt x="234108" y="5553724"/>
                  <a:pt x="0" y="5555583"/>
                </a:cubicBezTo>
                <a:cubicBezTo>
                  <a:pt x="23050" y="5288483"/>
                  <a:pt x="24675" y="5068166"/>
                  <a:pt x="0" y="4916691"/>
                </a:cubicBezTo>
                <a:cubicBezTo>
                  <a:pt x="-24675" y="4765216"/>
                  <a:pt x="27543" y="4321840"/>
                  <a:pt x="0" y="4111131"/>
                </a:cubicBezTo>
                <a:cubicBezTo>
                  <a:pt x="-27543" y="3900422"/>
                  <a:pt x="9411" y="3762280"/>
                  <a:pt x="0" y="3583351"/>
                </a:cubicBezTo>
                <a:cubicBezTo>
                  <a:pt x="-9411" y="3404422"/>
                  <a:pt x="-10453" y="3161227"/>
                  <a:pt x="0" y="3000015"/>
                </a:cubicBezTo>
                <a:cubicBezTo>
                  <a:pt x="10453" y="2838803"/>
                  <a:pt x="-2627" y="2681941"/>
                  <a:pt x="0" y="2416679"/>
                </a:cubicBezTo>
                <a:cubicBezTo>
                  <a:pt x="2627" y="2151417"/>
                  <a:pt x="29570" y="1788916"/>
                  <a:pt x="0" y="1611119"/>
                </a:cubicBezTo>
                <a:cubicBezTo>
                  <a:pt x="-29570" y="1433322"/>
                  <a:pt x="5576" y="1234137"/>
                  <a:pt x="0" y="972227"/>
                </a:cubicBezTo>
                <a:cubicBezTo>
                  <a:pt x="-5576" y="710317"/>
                  <a:pt x="-39728" y="244490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D9BC6115-BA84-880F-213A-ACB30280EC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765" y="1281720"/>
            <a:ext cx="6581775" cy="5248275"/>
          </a:xfrm>
          <a:custGeom>
            <a:avLst/>
            <a:gdLst>
              <a:gd name="connsiteX0" fmla="*/ 0 w 6581775"/>
              <a:gd name="connsiteY0" fmla="*/ 0 h 5248275"/>
              <a:gd name="connsiteX1" fmla="*/ 789813 w 6581775"/>
              <a:gd name="connsiteY1" fmla="*/ 0 h 5248275"/>
              <a:gd name="connsiteX2" fmla="*/ 1382173 w 6581775"/>
              <a:gd name="connsiteY2" fmla="*/ 0 h 5248275"/>
              <a:gd name="connsiteX3" fmla="*/ 1974533 w 6581775"/>
              <a:gd name="connsiteY3" fmla="*/ 0 h 5248275"/>
              <a:gd name="connsiteX4" fmla="*/ 2764346 w 6581775"/>
              <a:gd name="connsiteY4" fmla="*/ 0 h 5248275"/>
              <a:gd name="connsiteX5" fmla="*/ 3422523 w 6581775"/>
              <a:gd name="connsiteY5" fmla="*/ 0 h 5248275"/>
              <a:gd name="connsiteX6" fmla="*/ 4146518 w 6581775"/>
              <a:gd name="connsiteY6" fmla="*/ 0 h 5248275"/>
              <a:gd name="connsiteX7" fmla="*/ 4738878 w 6581775"/>
              <a:gd name="connsiteY7" fmla="*/ 0 h 5248275"/>
              <a:gd name="connsiteX8" fmla="*/ 5331238 w 6581775"/>
              <a:gd name="connsiteY8" fmla="*/ 0 h 5248275"/>
              <a:gd name="connsiteX9" fmla="*/ 5857780 w 6581775"/>
              <a:gd name="connsiteY9" fmla="*/ 0 h 5248275"/>
              <a:gd name="connsiteX10" fmla="*/ 6581775 w 6581775"/>
              <a:gd name="connsiteY10" fmla="*/ 0 h 5248275"/>
              <a:gd name="connsiteX11" fmla="*/ 6581775 w 6581775"/>
              <a:gd name="connsiteY11" fmla="*/ 656034 h 5248275"/>
              <a:gd name="connsiteX12" fmla="*/ 6581775 w 6581775"/>
              <a:gd name="connsiteY12" fmla="*/ 1207103 h 5248275"/>
              <a:gd name="connsiteX13" fmla="*/ 6581775 w 6581775"/>
              <a:gd name="connsiteY13" fmla="*/ 1968103 h 5248275"/>
              <a:gd name="connsiteX14" fmla="*/ 6581775 w 6581775"/>
              <a:gd name="connsiteY14" fmla="*/ 2571655 h 5248275"/>
              <a:gd name="connsiteX15" fmla="*/ 6581775 w 6581775"/>
              <a:gd name="connsiteY15" fmla="*/ 3332655 h 5248275"/>
              <a:gd name="connsiteX16" fmla="*/ 6581775 w 6581775"/>
              <a:gd name="connsiteY16" fmla="*/ 4041172 h 5248275"/>
              <a:gd name="connsiteX17" fmla="*/ 6581775 w 6581775"/>
              <a:gd name="connsiteY17" fmla="*/ 4592241 h 5248275"/>
              <a:gd name="connsiteX18" fmla="*/ 6581775 w 6581775"/>
              <a:gd name="connsiteY18" fmla="*/ 5248275 h 5248275"/>
              <a:gd name="connsiteX19" fmla="*/ 5791962 w 6581775"/>
              <a:gd name="connsiteY19" fmla="*/ 5248275 h 5248275"/>
              <a:gd name="connsiteX20" fmla="*/ 5067967 w 6581775"/>
              <a:gd name="connsiteY20" fmla="*/ 5248275 h 5248275"/>
              <a:gd name="connsiteX21" fmla="*/ 4541425 w 6581775"/>
              <a:gd name="connsiteY21" fmla="*/ 5248275 h 5248275"/>
              <a:gd name="connsiteX22" fmla="*/ 4014883 w 6581775"/>
              <a:gd name="connsiteY22" fmla="*/ 5248275 h 5248275"/>
              <a:gd name="connsiteX23" fmla="*/ 3290888 w 6581775"/>
              <a:gd name="connsiteY23" fmla="*/ 5248275 h 5248275"/>
              <a:gd name="connsiteX24" fmla="*/ 2764346 w 6581775"/>
              <a:gd name="connsiteY24" fmla="*/ 5248275 h 5248275"/>
              <a:gd name="connsiteX25" fmla="*/ 2237804 w 6581775"/>
              <a:gd name="connsiteY25" fmla="*/ 5248275 h 5248275"/>
              <a:gd name="connsiteX26" fmla="*/ 1579626 w 6581775"/>
              <a:gd name="connsiteY26" fmla="*/ 5248275 h 5248275"/>
              <a:gd name="connsiteX27" fmla="*/ 921449 w 6581775"/>
              <a:gd name="connsiteY27" fmla="*/ 5248275 h 5248275"/>
              <a:gd name="connsiteX28" fmla="*/ 0 w 6581775"/>
              <a:gd name="connsiteY28" fmla="*/ 5248275 h 5248275"/>
              <a:gd name="connsiteX29" fmla="*/ 0 w 6581775"/>
              <a:gd name="connsiteY29" fmla="*/ 4644723 h 5248275"/>
              <a:gd name="connsiteX30" fmla="*/ 0 w 6581775"/>
              <a:gd name="connsiteY30" fmla="*/ 3936206 h 5248275"/>
              <a:gd name="connsiteX31" fmla="*/ 0 w 6581775"/>
              <a:gd name="connsiteY31" fmla="*/ 3332655 h 5248275"/>
              <a:gd name="connsiteX32" fmla="*/ 0 w 6581775"/>
              <a:gd name="connsiteY32" fmla="*/ 2781586 h 5248275"/>
              <a:gd name="connsiteX33" fmla="*/ 0 w 6581775"/>
              <a:gd name="connsiteY33" fmla="*/ 2230517 h 5248275"/>
              <a:gd name="connsiteX34" fmla="*/ 0 w 6581775"/>
              <a:gd name="connsiteY34" fmla="*/ 1626965 h 5248275"/>
              <a:gd name="connsiteX35" fmla="*/ 0 w 6581775"/>
              <a:gd name="connsiteY35" fmla="*/ 918448 h 5248275"/>
              <a:gd name="connsiteX36" fmla="*/ 0 w 6581775"/>
              <a:gd name="connsiteY36" fmla="*/ 0 h 524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581775" h="5248275" fill="none" extrusionOk="0">
                <a:moveTo>
                  <a:pt x="0" y="0"/>
                </a:moveTo>
                <a:cubicBezTo>
                  <a:pt x="200161" y="36182"/>
                  <a:pt x="442792" y="-11367"/>
                  <a:pt x="789813" y="0"/>
                </a:cubicBezTo>
                <a:cubicBezTo>
                  <a:pt x="1136834" y="11367"/>
                  <a:pt x="1194777" y="22511"/>
                  <a:pt x="1382173" y="0"/>
                </a:cubicBezTo>
                <a:cubicBezTo>
                  <a:pt x="1569569" y="-22511"/>
                  <a:pt x="1710918" y="-20711"/>
                  <a:pt x="1974533" y="0"/>
                </a:cubicBezTo>
                <a:cubicBezTo>
                  <a:pt x="2238148" y="20711"/>
                  <a:pt x="2403782" y="-32738"/>
                  <a:pt x="2764346" y="0"/>
                </a:cubicBezTo>
                <a:cubicBezTo>
                  <a:pt x="3124910" y="32738"/>
                  <a:pt x="3198838" y="23682"/>
                  <a:pt x="3422523" y="0"/>
                </a:cubicBezTo>
                <a:cubicBezTo>
                  <a:pt x="3646208" y="-23682"/>
                  <a:pt x="3936937" y="18643"/>
                  <a:pt x="4146518" y="0"/>
                </a:cubicBezTo>
                <a:cubicBezTo>
                  <a:pt x="4356099" y="-18643"/>
                  <a:pt x="4479415" y="-4860"/>
                  <a:pt x="4738878" y="0"/>
                </a:cubicBezTo>
                <a:cubicBezTo>
                  <a:pt x="4998341" y="4860"/>
                  <a:pt x="5173051" y="17899"/>
                  <a:pt x="5331238" y="0"/>
                </a:cubicBezTo>
                <a:cubicBezTo>
                  <a:pt x="5489425" y="-17899"/>
                  <a:pt x="5705341" y="20344"/>
                  <a:pt x="5857780" y="0"/>
                </a:cubicBezTo>
                <a:cubicBezTo>
                  <a:pt x="6010219" y="-20344"/>
                  <a:pt x="6254377" y="5794"/>
                  <a:pt x="6581775" y="0"/>
                </a:cubicBezTo>
                <a:cubicBezTo>
                  <a:pt x="6585235" y="209229"/>
                  <a:pt x="6601411" y="348143"/>
                  <a:pt x="6581775" y="656034"/>
                </a:cubicBezTo>
                <a:cubicBezTo>
                  <a:pt x="6562139" y="963925"/>
                  <a:pt x="6597297" y="1059037"/>
                  <a:pt x="6581775" y="1207103"/>
                </a:cubicBezTo>
                <a:cubicBezTo>
                  <a:pt x="6566253" y="1355169"/>
                  <a:pt x="6597537" y="1617486"/>
                  <a:pt x="6581775" y="1968103"/>
                </a:cubicBezTo>
                <a:cubicBezTo>
                  <a:pt x="6566013" y="2318720"/>
                  <a:pt x="6568808" y="2409049"/>
                  <a:pt x="6581775" y="2571655"/>
                </a:cubicBezTo>
                <a:cubicBezTo>
                  <a:pt x="6594742" y="2734261"/>
                  <a:pt x="6563072" y="2961647"/>
                  <a:pt x="6581775" y="3332655"/>
                </a:cubicBezTo>
                <a:cubicBezTo>
                  <a:pt x="6600478" y="3703663"/>
                  <a:pt x="6575328" y="3699286"/>
                  <a:pt x="6581775" y="4041172"/>
                </a:cubicBezTo>
                <a:cubicBezTo>
                  <a:pt x="6588222" y="4383058"/>
                  <a:pt x="6606828" y="4329025"/>
                  <a:pt x="6581775" y="4592241"/>
                </a:cubicBezTo>
                <a:cubicBezTo>
                  <a:pt x="6556722" y="4855457"/>
                  <a:pt x="6602156" y="5102409"/>
                  <a:pt x="6581775" y="5248275"/>
                </a:cubicBezTo>
                <a:cubicBezTo>
                  <a:pt x="6191066" y="5211564"/>
                  <a:pt x="6004542" y="5259849"/>
                  <a:pt x="5791962" y="5248275"/>
                </a:cubicBezTo>
                <a:cubicBezTo>
                  <a:pt x="5579382" y="5236701"/>
                  <a:pt x="5405847" y="5224826"/>
                  <a:pt x="5067967" y="5248275"/>
                </a:cubicBezTo>
                <a:cubicBezTo>
                  <a:pt x="4730087" y="5271724"/>
                  <a:pt x="4746486" y="5257880"/>
                  <a:pt x="4541425" y="5248275"/>
                </a:cubicBezTo>
                <a:cubicBezTo>
                  <a:pt x="4336364" y="5238670"/>
                  <a:pt x="4194424" y="5271627"/>
                  <a:pt x="4014883" y="5248275"/>
                </a:cubicBezTo>
                <a:cubicBezTo>
                  <a:pt x="3835342" y="5224923"/>
                  <a:pt x="3447985" y="5279161"/>
                  <a:pt x="3290888" y="5248275"/>
                </a:cubicBezTo>
                <a:cubicBezTo>
                  <a:pt x="3133792" y="5217389"/>
                  <a:pt x="2897064" y="5237432"/>
                  <a:pt x="2764346" y="5248275"/>
                </a:cubicBezTo>
                <a:cubicBezTo>
                  <a:pt x="2631628" y="5259118"/>
                  <a:pt x="2499824" y="5224594"/>
                  <a:pt x="2237804" y="5248275"/>
                </a:cubicBezTo>
                <a:cubicBezTo>
                  <a:pt x="1975784" y="5271956"/>
                  <a:pt x="1890958" y="5259809"/>
                  <a:pt x="1579626" y="5248275"/>
                </a:cubicBezTo>
                <a:cubicBezTo>
                  <a:pt x="1268294" y="5236741"/>
                  <a:pt x="1223704" y="5244905"/>
                  <a:pt x="921449" y="5248275"/>
                </a:cubicBezTo>
                <a:cubicBezTo>
                  <a:pt x="619194" y="5251645"/>
                  <a:pt x="240360" y="5249832"/>
                  <a:pt x="0" y="5248275"/>
                </a:cubicBezTo>
                <a:cubicBezTo>
                  <a:pt x="-17537" y="5080182"/>
                  <a:pt x="-9790" y="4811023"/>
                  <a:pt x="0" y="4644723"/>
                </a:cubicBezTo>
                <a:cubicBezTo>
                  <a:pt x="9790" y="4478423"/>
                  <a:pt x="34209" y="4181192"/>
                  <a:pt x="0" y="3936206"/>
                </a:cubicBezTo>
                <a:cubicBezTo>
                  <a:pt x="-34209" y="3691220"/>
                  <a:pt x="9038" y="3474035"/>
                  <a:pt x="0" y="3332655"/>
                </a:cubicBezTo>
                <a:cubicBezTo>
                  <a:pt x="-9038" y="3191275"/>
                  <a:pt x="22188" y="2967243"/>
                  <a:pt x="0" y="2781586"/>
                </a:cubicBezTo>
                <a:cubicBezTo>
                  <a:pt x="-22188" y="2595929"/>
                  <a:pt x="-20149" y="2433699"/>
                  <a:pt x="0" y="2230517"/>
                </a:cubicBezTo>
                <a:cubicBezTo>
                  <a:pt x="20149" y="2027335"/>
                  <a:pt x="24392" y="1860960"/>
                  <a:pt x="0" y="1626965"/>
                </a:cubicBezTo>
                <a:cubicBezTo>
                  <a:pt x="-24392" y="1392970"/>
                  <a:pt x="20972" y="1258891"/>
                  <a:pt x="0" y="918448"/>
                </a:cubicBezTo>
                <a:cubicBezTo>
                  <a:pt x="-20972" y="578005"/>
                  <a:pt x="8885" y="290138"/>
                  <a:pt x="0" y="0"/>
                </a:cubicBezTo>
                <a:close/>
              </a:path>
              <a:path w="6581775" h="5248275" stroke="0" extrusionOk="0">
                <a:moveTo>
                  <a:pt x="0" y="0"/>
                </a:moveTo>
                <a:cubicBezTo>
                  <a:pt x="141879" y="21948"/>
                  <a:pt x="466830" y="15091"/>
                  <a:pt x="658178" y="0"/>
                </a:cubicBezTo>
                <a:cubicBezTo>
                  <a:pt x="849526" y="-15091"/>
                  <a:pt x="1039393" y="-16484"/>
                  <a:pt x="1184720" y="0"/>
                </a:cubicBezTo>
                <a:cubicBezTo>
                  <a:pt x="1330047" y="16484"/>
                  <a:pt x="1766560" y="16117"/>
                  <a:pt x="1974533" y="0"/>
                </a:cubicBezTo>
                <a:cubicBezTo>
                  <a:pt x="2182506" y="-16117"/>
                  <a:pt x="2304510" y="3552"/>
                  <a:pt x="2501075" y="0"/>
                </a:cubicBezTo>
                <a:cubicBezTo>
                  <a:pt x="2697640" y="-3552"/>
                  <a:pt x="3005940" y="-14827"/>
                  <a:pt x="3225070" y="0"/>
                </a:cubicBezTo>
                <a:cubicBezTo>
                  <a:pt x="3444200" y="14827"/>
                  <a:pt x="3761438" y="-26507"/>
                  <a:pt x="3949065" y="0"/>
                </a:cubicBezTo>
                <a:cubicBezTo>
                  <a:pt x="4136693" y="26507"/>
                  <a:pt x="4394695" y="-1461"/>
                  <a:pt x="4541425" y="0"/>
                </a:cubicBezTo>
                <a:cubicBezTo>
                  <a:pt x="4688155" y="1461"/>
                  <a:pt x="5046644" y="28945"/>
                  <a:pt x="5199602" y="0"/>
                </a:cubicBezTo>
                <a:cubicBezTo>
                  <a:pt x="5352560" y="-28945"/>
                  <a:pt x="5501645" y="2636"/>
                  <a:pt x="5791962" y="0"/>
                </a:cubicBezTo>
                <a:cubicBezTo>
                  <a:pt x="6082279" y="-2636"/>
                  <a:pt x="6249402" y="18877"/>
                  <a:pt x="6581775" y="0"/>
                </a:cubicBezTo>
                <a:cubicBezTo>
                  <a:pt x="6572706" y="257181"/>
                  <a:pt x="6596211" y="329181"/>
                  <a:pt x="6581775" y="551069"/>
                </a:cubicBezTo>
                <a:cubicBezTo>
                  <a:pt x="6567339" y="772957"/>
                  <a:pt x="6567189" y="891991"/>
                  <a:pt x="6581775" y="1102138"/>
                </a:cubicBezTo>
                <a:cubicBezTo>
                  <a:pt x="6596361" y="1312285"/>
                  <a:pt x="6587431" y="1485262"/>
                  <a:pt x="6581775" y="1705689"/>
                </a:cubicBezTo>
                <a:cubicBezTo>
                  <a:pt x="6576119" y="1926116"/>
                  <a:pt x="6607624" y="2097331"/>
                  <a:pt x="6581775" y="2414207"/>
                </a:cubicBezTo>
                <a:cubicBezTo>
                  <a:pt x="6555926" y="2731083"/>
                  <a:pt x="6607607" y="2862964"/>
                  <a:pt x="6581775" y="3175206"/>
                </a:cubicBezTo>
                <a:cubicBezTo>
                  <a:pt x="6555943" y="3487448"/>
                  <a:pt x="6576133" y="3551498"/>
                  <a:pt x="6581775" y="3726275"/>
                </a:cubicBezTo>
                <a:cubicBezTo>
                  <a:pt x="6587417" y="3901052"/>
                  <a:pt x="6587426" y="4192680"/>
                  <a:pt x="6581775" y="4329827"/>
                </a:cubicBezTo>
                <a:cubicBezTo>
                  <a:pt x="6576124" y="4466974"/>
                  <a:pt x="6551735" y="5029039"/>
                  <a:pt x="6581775" y="5248275"/>
                </a:cubicBezTo>
                <a:cubicBezTo>
                  <a:pt x="6358085" y="5276360"/>
                  <a:pt x="6230459" y="5242853"/>
                  <a:pt x="5923598" y="5248275"/>
                </a:cubicBezTo>
                <a:cubicBezTo>
                  <a:pt x="5616737" y="5253697"/>
                  <a:pt x="5442716" y="5227248"/>
                  <a:pt x="5265420" y="5248275"/>
                </a:cubicBezTo>
                <a:cubicBezTo>
                  <a:pt x="5088124" y="5269302"/>
                  <a:pt x="4837797" y="5259318"/>
                  <a:pt x="4673060" y="5248275"/>
                </a:cubicBezTo>
                <a:cubicBezTo>
                  <a:pt x="4508323" y="5237232"/>
                  <a:pt x="4185274" y="5255400"/>
                  <a:pt x="3883247" y="5248275"/>
                </a:cubicBezTo>
                <a:cubicBezTo>
                  <a:pt x="3581220" y="5241150"/>
                  <a:pt x="3420665" y="5274123"/>
                  <a:pt x="3290888" y="5248275"/>
                </a:cubicBezTo>
                <a:cubicBezTo>
                  <a:pt x="3161111" y="5222427"/>
                  <a:pt x="2967400" y="5241992"/>
                  <a:pt x="2698528" y="5248275"/>
                </a:cubicBezTo>
                <a:cubicBezTo>
                  <a:pt x="2429656" y="5254558"/>
                  <a:pt x="2308109" y="5220638"/>
                  <a:pt x="2040350" y="5248275"/>
                </a:cubicBezTo>
                <a:cubicBezTo>
                  <a:pt x="1772591" y="5275912"/>
                  <a:pt x="1744010" y="5253651"/>
                  <a:pt x="1579626" y="5248275"/>
                </a:cubicBezTo>
                <a:cubicBezTo>
                  <a:pt x="1415242" y="5242899"/>
                  <a:pt x="1220157" y="5234088"/>
                  <a:pt x="921449" y="5248275"/>
                </a:cubicBezTo>
                <a:cubicBezTo>
                  <a:pt x="622741" y="5262462"/>
                  <a:pt x="258297" y="5208318"/>
                  <a:pt x="0" y="5248275"/>
                </a:cubicBezTo>
                <a:cubicBezTo>
                  <a:pt x="24751" y="5095933"/>
                  <a:pt x="-1786" y="4909994"/>
                  <a:pt x="0" y="4592241"/>
                </a:cubicBezTo>
                <a:cubicBezTo>
                  <a:pt x="1786" y="4274488"/>
                  <a:pt x="-20087" y="4114499"/>
                  <a:pt x="0" y="3936206"/>
                </a:cubicBezTo>
                <a:cubicBezTo>
                  <a:pt x="20087" y="3757914"/>
                  <a:pt x="-22029" y="3586743"/>
                  <a:pt x="0" y="3332655"/>
                </a:cubicBezTo>
                <a:cubicBezTo>
                  <a:pt x="22029" y="3078567"/>
                  <a:pt x="6130" y="3002688"/>
                  <a:pt x="0" y="2834069"/>
                </a:cubicBezTo>
                <a:cubicBezTo>
                  <a:pt x="-6130" y="2665450"/>
                  <a:pt x="-3104" y="2402677"/>
                  <a:pt x="0" y="2125551"/>
                </a:cubicBezTo>
                <a:cubicBezTo>
                  <a:pt x="3104" y="1848425"/>
                  <a:pt x="8216" y="1710710"/>
                  <a:pt x="0" y="1364552"/>
                </a:cubicBezTo>
                <a:cubicBezTo>
                  <a:pt x="-8216" y="1018394"/>
                  <a:pt x="-21779" y="815388"/>
                  <a:pt x="0" y="603552"/>
                </a:cubicBezTo>
                <a:cubicBezTo>
                  <a:pt x="21779" y="391716"/>
                  <a:pt x="-22166" y="147749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2" name="Puščica: desno 1">
            <a:extLst>
              <a:ext uri="{FF2B5EF4-FFF2-40B4-BE49-F238E27FC236}">
                <a16:creationId xmlns:a16="http://schemas.microsoft.com/office/drawing/2014/main" id="{3BF8ACE0-C79C-28C8-365C-34877AE2F7EC}"/>
              </a:ext>
            </a:extLst>
          </p:cNvPr>
          <p:cNvSpPr/>
          <p:nvPr/>
        </p:nvSpPr>
        <p:spPr>
          <a:xfrm rot="18489993">
            <a:off x="1725557" y="3375671"/>
            <a:ext cx="3874348" cy="34530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7" name="Puščica: desno 6">
            <a:extLst>
              <a:ext uri="{FF2B5EF4-FFF2-40B4-BE49-F238E27FC236}">
                <a16:creationId xmlns:a16="http://schemas.microsoft.com/office/drawing/2014/main" id="{06328FF1-B505-E935-0466-2FDBA0B1F4DD}"/>
              </a:ext>
            </a:extLst>
          </p:cNvPr>
          <p:cNvSpPr/>
          <p:nvPr/>
        </p:nvSpPr>
        <p:spPr>
          <a:xfrm rot="424276">
            <a:off x="1941955" y="2385438"/>
            <a:ext cx="2694950" cy="34530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6E626F2C-81A4-731D-9418-72F27C1199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7925" y="1792457"/>
            <a:ext cx="5017354" cy="4255557"/>
          </a:xfrm>
          <a:custGeom>
            <a:avLst/>
            <a:gdLst>
              <a:gd name="connsiteX0" fmla="*/ 0 w 5017354"/>
              <a:gd name="connsiteY0" fmla="*/ 0 h 4255557"/>
              <a:gd name="connsiteX1" fmla="*/ 576996 w 5017354"/>
              <a:gd name="connsiteY1" fmla="*/ 0 h 4255557"/>
              <a:gd name="connsiteX2" fmla="*/ 1103818 w 5017354"/>
              <a:gd name="connsiteY2" fmla="*/ 0 h 4255557"/>
              <a:gd name="connsiteX3" fmla="*/ 1630640 w 5017354"/>
              <a:gd name="connsiteY3" fmla="*/ 0 h 4255557"/>
              <a:gd name="connsiteX4" fmla="*/ 2157462 w 5017354"/>
              <a:gd name="connsiteY4" fmla="*/ 0 h 4255557"/>
              <a:gd name="connsiteX5" fmla="*/ 2784631 w 5017354"/>
              <a:gd name="connsiteY5" fmla="*/ 0 h 4255557"/>
              <a:gd name="connsiteX6" fmla="*/ 3512148 w 5017354"/>
              <a:gd name="connsiteY6" fmla="*/ 0 h 4255557"/>
              <a:gd name="connsiteX7" fmla="*/ 3988796 w 5017354"/>
              <a:gd name="connsiteY7" fmla="*/ 0 h 4255557"/>
              <a:gd name="connsiteX8" fmla="*/ 5017354 w 5017354"/>
              <a:gd name="connsiteY8" fmla="*/ 0 h 4255557"/>
              <a:gd name="connsiteX9" fmla="*/ 5017354 w 5017354"/>
              <a:gd name="connsiteY9" fmla="*/ 565381 h 4255557"/>
              <a:gd name="connsiteX10" fmla="*/ 5017354 w 5017354"/>
              <a:gd name="connsiteY10" fmla="*/ 1258429 h 4255557"/>
              <a:gd name="connsiteX11" fmla="*/ 5017354 w 5017354"/>
              <a:gd name="connsiteY11" fmla="*/ 1738699 h 4255557"/>
              <a:gd name="connsiteX12" fmla="*/ 5017354 w 5017354"/>
              <a:gd name="connsiteY12" fmla="*/ 2389191 h 4255557"/>
              <a:gd name="connsiteX13" fmla="*/ 5017354 w 5017354"/>
              <a:gd name="connsiteY13" fmla="*/ 2954572 h 4255557"/>
              <a:gd name="connsiteX14" fmla="*/ 5017354 w 5017354"/>
              <a:gd name="connsiteY14" fmla="*/ 3477398 h 4255557"/>
              <a:gd name="connsiteX15" fmla="*/ 5017354 w 5017354"/>
              <a:gd name="connsiteY15" fmla="*/ 4255557 h 4255557"/>
              <a:gd name="connsiteX16" fmla="*/ 4340011 w 5017354"/>
              <a:gd name="connsiteY16" fmla="*/ 4255557 h 4255557"/>
              <a:gd name="connsiteX17" fmla="*/ 3863363 w 5017354"/>
              <a:gd name="connsiteY17" fmla="*/ 4255557 h 4255557"/>
              <a:gd name="connsiteX18" fmla="*/ 3236193 w 5017354"/>
              <a:gd name="connsiteY18" fmla="*/ 4255557 h 4255557"/>
              <a:gd name="connsiteX19" fmla="*/ 2558851 w 5017354"/>
              <a:gd name="connsiteY19" fmla="*/ 4255557 h 4255557"/>
              <a:gd name="connsiteX20" fmla="*/ 1831334 w 5017354"/>
              <a:gd name="connsiteY20" fmla="*/ 4255557 h 4255557"/>
              <a:gd name="connsiteX21" fmla="*/ 1103818 w 5017354"/>
              <a:gd name="connsiteY21" fmla="*/ 4255557 h 4255557"/>
              <a:gd name="connsiteX22" fmla="*/ 0 w 5017354"/>
              <a:gd name="connsiteY22" fmla="*/ 4255557 h 4255557"/>
              <a:gd name="connsiteX23" fmla="*/ 0 w 5017354"/>
              <a:gd name="connsiteY23" fmla="*/ 3775287 h 4255557"/>
              <a:gd name="connsiteX24" fmla="*/ 0 w 5017354"/>
              <a:gd name="connsiteY24" fmla="*/ 3252461 h 4255557"/>
              <a:gd name="connsiteX25" fmla="*/ 0 w 5017354"/>
              <a:gd name="connsiteY25" fmla="*/ 2559414 h 4255557"/>
              <a:gd name="connsiteX26" fmla="*/ 0 w 5017354"/>
              <a:gd name="connsiteY26" fmla="*/ 2036588 h 4255557"/>
              <a:gd name="connsiteX27" fmla="*/ 0 w 5017354"/>
              <a:gd name="connsiteY27" fmla="*/ 1556318 h 4255557"/>
              <a:gd name="connsiteX28" fmla="*/ 0 w 5017354"/>
              <a:gd name="connsiteY28" fmla="*/ 948381 h 4255557"/>
              <a:gd name="connsiteX29" fmla="*/ 0 w 5017354"/>
              <a:gd name="connsiteY29" fmla="*/ 0 h 425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17354" h="4255557" fill="none" extrusionOk="0">
                <a:moveTo>
                  <a:pt x="0" y="0"/>
                </a:moveTo>
                <a:cubicBezTo>
                  <a:pt x="131052" y="21244"/>
                  <a:pt x="324561" y="15316"/>
                  <a:pt x="576996" y="0"/>
                </a:cubicBezTo>
                <a:cubicBezTo>
                  <a:pt x="829431" y="-15316"/>
                  <a:pt x="968604" y="12454"/>
                  <a:pt x="1103818" y="0"/>
                </a:cubicBezTo>
                <a:cubicBezTo>
                  <a:pt x="1239032" y="-12454"/>
                  <a:pt x="1514857" y="-22661"/>
                  <a:pt x="1630640" y="0"/>
                </a:cubicBezTo>
                <a:cubicBezTo>
                  <a:pt x="1746423" y="22661"/>
                  <a:pt x="1994631" y="24737"/>
                  <a:pt x="2157462" y="0"/>
                </a:cubicBezTo>
                <a:cubicBezTo>
                  <a:pt x="2320293" y="-24737"/>
                  <a:pt x="2590019" y="-1754"/>
                  <a:pt x="2784631" y="0"/>
                </a:cubicBezTo>
                <a:cubicBezTo>
                  <a:pt x="2979243" y="1754"/>
                  <a:pt x="3306792" y="-13261"/>
                  <a:pt x="3512148" y="0"/>
                </a:cubicBezTo>
                <a:cubicBezTo>
                  <a:pt x="3717504" y="13261"/>
                  <a:pt x="3858112" y="19312"/>
                  <a:pt x="3988796" y="0"/>
                </a:cubicBezTo>
                <a:cubicBezTo>
                  <a:pt x="4119480" y="-19312"/>
                  <a:pt x="4605709" y="15103"/>
                  <a:pt x="5017354" y="0"/>
                </a:cubicBezTo>
                <a:cubicBezTo>
                  <a:pt x="5027050" y="219967"/>
                  <a:pt x="5041018" y="374999"/>
                  <a:pt x="5017354" y="565381"/>
                </a:cubicBezTo>
                <a:cubicBezTo>
                  <a:pt x="4993690" y="755763"/>
                  <a:pt x="5025433" y="945781"/>
                  <a:pt x="5017354" y="1258429"/>
                </a:cubicBezTo>
                <a:cubicBezTo>
                  <a:pt x="5009275" y="1571077"/>
                  <a:pt x="5020233" y="1521356"/>
                  <a:pt x="5017354" y="1738699"/>
                </a:cubicBezTo>
                <a:cubicBezTo>
                  <a:pt x="5014476" y="1956042"/>
                  <a:pt x="5048170" y="2205258"/>
                  <a:pt x="5017354" y="2389191"/>
                </a:cubicBezTo>
                <a:cubicBezTo>
                  <a:pt x="4986538" y="2573124"/>
                  <a:pt x="5019726" y="2738955"/>
                  <a:pt x="5017354" y="2954572"/>
                </a:cubicBezTo>
                <a:cubicBezTo>
                  <a:pt x="5014982" y="3170189"/>
                  <a:pt x="4993246" y="3330784"/>
                  <a:pt x="5017354" y="3477398"/>
                </a:cubicBezTo>
                <a:cubicBezTo>
                  <a:pt x="5041462" y="3624012"/>
                  <a:pt x="5041633" y="3960902"/>
                  <a:pt x="5017354" y="4255557"/>
                </a:cubicBezTo>
                <a:cubicBezTo>
                  <a:pt x="4725244" y="4287979"/>
                  <a:pt x="4524471" y="4248936"/>
                  <a:pt x="4340011" y="4255557"/>
                </a:cubicBezTo>
                <a:cubicBezTo>
                  <a:pt x="4155551" y="4262178"/>
                  <a:pt x="3988378" y="4275850"/>
                  <a:pt x="3863363" y="4255557"/>
                </a:cubicBezTo>
                <a:cubicBezTo>
                  <a:pt x="3738348" y="4235264"/>
                  <a:pt x="3420117" y="4226885"/>
                  <a:pt x="3236193" y="4255557"/>
                </a:cubicBezTo>
                <a:cubicBezTo>
                  <a:pt x="3052269" y="4284230"/>
                  <a:pt x="2854977" y="4234992"/>
                  <a:pt x="2558851" y="4255557"/>
                </a:cubicBezTo>
                <a:cubicBezTo>
                  <a:pt x="2262725" y="4276122"/>
                  <a:pt x="1977542" y="4248830"/>
                  <a:pt x="1831334" y="4255557"/>
                </a:cubicBezTo>
                <a:cubicBezTo>
                  <a:pt x="1685126" y="4262284"/>
                  <a:pt x="1269143" y="4242185"/>
                  <a:pt x="1103818" y="4255557"/>
                </a:cubicBezTo>
                <a:cubicBezTo>
                  <a:pt x="938493" y="4268929"/>
                  <a:pt x="338054" y="4222190"/>
                  <a:pt x="0" y="4255557"/>
                </a:cubicBezTo>
                <a:cubicBezTo>
                  <a:pt x="15306" y="4049893"/>
                  <a:pt x="-6" y="4000355"/>
                  <a:pt x="0" y="3775287"/>
                </a:cubicBezTo>
                <a:cubicBezTo>
                  <a:pt x="6" y="3550219"/>
                  <a:pt x="19768" y="3403531"/>
                  <a:pt x="0" y="3252461"/>
                </a:cubicBezTo>
                <a:cubicBezTo>
                  <a:pt x="-19768" y="3101391"/>
                  <a:pt x="-17307" y="2855087"/>
                  <a:pt x="0" y="2559414"/>
                </a:cubicBezTo>
                <a:cubicBezTo>
                  <a:pt x="17307" y="2263741"/>
                  <a:pt x="21344" y="2225959"/>
                  <a:pt x="0" y="2036588"/>
                </a:cubicBezTo>
                <a:cubicBezTo>
                  <a:pt x="-21344" y="1847217"/>
                  <a:pt x="14146" y="1673678"/>
                  <a:pt x="0" y="1556318"/>
                </a:cubicBezTo>
                <a:cubicBezTo>
                  <a:pt x="-14146" y="1438958"/>
                  <a:pt x="14136" y="1231272"/>
                  <a:pt x="0" y="948381"/>
                </a:cubicBezTo>
                <a:cubicBezTo>
                  <a:pt x="-14136" y="665490"/>
                  <a:pt x="47375" y="228239"/>
                  <a:pt x="0" y="0"/>
                </a:cubicBezTo>
                <a:close/>
              </a:path>
              <a:path w="5017354" h="4255557" stroke="0" extrusionOk="0">
                <a:moveTo>
                  <a:pt x="0" y="0"/>
                </a:moveTo>
                <a:cubicBezTo>
                  <a:pt x="209721" y="805"/>
                  <a:pt x="360209" y="-6057"/>
                  <a:pt x="627169" y="0"/>
                </a:cubicBezTo>
                <a:cubicBezTo>
                  <a:pt x="894129" y="6057"/>
                  <a:pt x="984805" y="24878"/>
                  <a:pt x="1153991" y="0"/>
                </a:cubicBezTo>
                <a:cubicBezTo>
                  <a:pt x="1323177" y="-24878"/>
                  <a:pt x="1584567" y="20133"/>
                  <a:pt x="1881508" y="0"/>
                </a:cubicBezTo>
                <a:cubicBezTo>
                  <a:pt x="2178449" y="-20133"/>
                  <a:pt x="2263587" y="-780"/>
                  <a:pt x="2408330" y="0"/>
                </a:cubicBezTo>
                <a:cubicBezTo>
                  <a:pt x="2553073" y="780"/>
                  <a:pt x="2755466" y="32900"/>
                  <a:pt x="3085673" y="0"/>
                </a:cubicBezTo>
                <a:cubicBezTo>
                  <a:pt x="3415880" y="-32900"/>
                  <a:pt x="3499351" y="-28684"/>
                  <a:pt x="3763016" y="0"/>
                </a:cubicBezTo>
                <a:cubicBezTo>
                  <a:pt x="4026681" y="28684"/>
                  <a:pt x="4140162" y="-854"/>
                  <a:pt x="4340011" y="0"/>
                </a:cubicBezTo>
                <a:cubicBezTo>
                  <a:pt x="4539861" y="854"/>
                  <a:pt x="4690955" y="-18169"/>
                  <a:pt x="5017354" y="0"/>
                </a:cubicBezTo>
                <a:cubicBezTo>
                  <a:pt x="5026366" y="120395"/>
                  <a:pt x="5039649" y="303477"/>
                  <a:pt x="5017354" y="565381"/>
                </a:cubicBezTo>
                <a:cubicBezTo>
                  <a:pt x="4995059" y="827285"/>
                  <a:pt x="5029580" y="966681"/>
                  <a:pt x="5017354" y="1130762"/>
                </a:cubicBezTo>
                <a:cubicBezTo>
                  <a:pt x="5005128" y="1294843"/>
                  <a:pt x="4992989" y="1478337"/>
                  <a:pt x="5017354" y="1781255"/>
                </a:cubicBezTo>
                <a:cubicBezTo>
                  <a:pt x="5041719" y="2084173"/>
                  <a:pt x="5011550" y="2103333"/>
                  <a:pt x="5017354" y="2304080"/>
                </a:cubicBezTo>
                <a:cubicBezTo>
                  <a:pt x="5023158" y="2504827"/>
                  <a:pt x="5028244" y="2638783"/>
                  <a:pt x="5017354" y="2869461"/>
                </a:cubicBezTo>
                <a:cubicBezTo>
                  <a:pt x="5006464" y="3100139"/>
                  <a:pt x="5013658" y="3196936"/>
                  <a:pt x="5017354" y="3519954"/>
                </a:cubicBezTo>
                <a:cubicBezTo>
                  <a:pt x="5021050" y="3842972"/>
                  <a:pt x="4995269" y="3970910"/>
                  <a:pt x="5017354" y="4255557"/>
                </a:cubicBezTo>
                <a:cubicBezTo>
                  <a:pt x="4833206" y="4270754"/>
                  <a:pt x="4653307" y="4229824"/>
                  <a:pt x="4490532" y="4255557"/>
                </a:cubicBezTo>
                <a:cubicBezTo>
                  <a:pt x="4327757" y="4281290"/>
                  <a:pt x="4107065" y="4255559"/>
                  <a:pt x="3913536" y="4255557"/>
                </a:cubicBezTo>
                <a:cubicBezTo>
                  <a:pt x="3720007" y="4255555"/>
                  <a:pt x="3502238" y="4264480"/>
                  <a:pt x="3336540" y="4255557"/>
                </a:cubicBezTo>
                <a:cubicBezTo>
                  <a:pt x="3170842" y="4246634"/>
                  <a:pt x="3018152" y="4237888"/>
                  <a:pt x="2859892" y="4255557"/>
                </a:cubicBezTo>
                <a:cubicBezTo>
                  <a:pt x="2701632" y="4273226"/>
                  <a:pt x="2490929" y="4259827"/>
                  <a:pt x="2232723" y="4255557"/>
                </a:cubicBezTo>
                <a:cubicBezTo>
                  <a:pt x="1974517" y="4251287"/>
                  <a:pt x="1904331" y="4272079"/>
                  <a:pt x="1655727" y="4255557"/>
                </a:cubicBezTo>
                <a:cubicBezTo>
                  <a:pt x="1407123" y="4239035"/>
                  <a:pt x="1213184" y="4238889"/>
                  <a:pt x="928210" y="4255557"/>
                </a:cubicBezTo>
                <a:cubicBezTo>
                  <a:pt x="643236" y="4272225"/>
                  <a:pt x="348405" y="4254532"/>
                  <a:pt x="0" y="4255557"/>
                </a:cubicBezTo>
                <a:cubicBezTo>
                  <a:pt x="-2614" y="4018286"/>
                  <a:pt x="28233" y="3872631"/>
                  <a:pt x="0" y="3690176"/>
                </a:cubicBezTo>
                <a:cubicBezTo>
                  <a:pt x="-28233" y="3507721"/>
                  <a:pt x="23983" y="3308160"/>
                  <a:pt x="0" y="3082239"/>
                </a:cubicBezTo>
                <a:cubicBezTo>
                  <a:pt x="-23983" y="2856318"/>
                  <a:pt x="-2795" y="2720161"/>
                  <a:pt x="0" y="2516858"/>
                </a:cubicBezTo>
                <a:cubicBezTo>
                  <a:pt x="2795" y="2313555"/>
                  <a:pt x="24809" y="2095760"/>
                  <a:pt x="0" y="1951477"/>
                </a:cubicBezTo>
                <a:cubicBezTo>
                  <a:pt x="-24809" y="1807194"/>
                  <a:pt x="20933" y="1503046"/>
                  <a:pt x="0" y="1300985"/>
                </a:cubicBezTo>
                <a:cubicBezTo>
                  <a:pt x="-20933" y="1098924"/>
                  <a:pt x="-7777" y="990884"/>
                  <a:pt x="0" y="778159"/>
                </a:cubicBezTo>
                <a:cubicBezTo>
                  <a:pt x="7777" y="565434"/>
                  <a:pt x="7146" y="306264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4182224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Data Source </a:t>
            </a:r>
            <a:r>
              <a:rPr lang="en-GB" sz="6600" b="1" dirty="0">
                <a:latin typeface="GoodHeadlinePro-Bold" panose="020B0804020101020102" pitchFamily="34" charset="0"/>
              </a:rPr>
              <a:t>Custom Data Source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29FEEE6-655B-046B-EB15-E3486A346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161" y="1449539"/>
            <a:ext cx="5514975" cy="3390900"/>
          </a:xfrm>
          <a:custGeom>
            <a:avLst/>
            <a:gdLst>
              <a:gd name="connsiteX0" fmla="*/ 0 w 5514975"/>
              <a:gd name="connsiteY0" fmla="*/ 0 h 3390900"/>
              <a:gd name="connsiteX1" fmla="*/ 634222 w 5514975"/>
              <a:gd name="connsiteY1" fmla="*/ 0 h 3390900"/>
              <a:gd name="connsiteX2" fmla="*/ 1378744 w 5514975"/>
              <a:gd name="connsiteY2" fmla="*/ 0 h 3390900"/>
              <a:gd name="connsiteX3" fmla="*/ 2012966 w 5514975"/>
              <a:gd name="connsiteY3" fmla="*/ 0 h 3390900"/>
              <a:gd name="connsiteX4" fmla="*/ 2647188 w 5514975"/>
              <a:gd name="connsiteY4" fmla="*/ 0 h 3390900"/>
              <a:gd name="connsiteX5" fmla="*/ 3281410 w 5514975"/>
              <a:gd name="connsiteY5" fmla="*/ 0 h 3390900"/>
              <a:gd name="connsiteX6" fmla="*/ 3805333 w 5514975"/>
              <a:gd name="connsiteY6" fmla="*/ 0 h 3390900"/>
              <a:gd name="connsiteX7" fmla="*/ 4384405 w 5514975"/>
              <a:gd name="connsiteY7" fmla="*/ 0 h 3390900"/>
              <a:gd name="connsiteX8" fmla="*/ 5514975 w 5514975"/>
              <a:gd name="connsiteY8" fmla="*/ 0 h 3390900"/>
              <a:gd name="connsiteX9" fmla="*/ 5514975 w 5514975"/>
              <a:gd name="connsiteY9" fmla="*/ 610362 h 3390900"/>
              <a:gd name="connsiteX10" fmla="*/ 5514975 w 5514975"/>
              <a:gd name="connsiteY10" fmla="*/ 1254633 h 3390900"/>
              <a:gd name="connsiteX11" fmla="*/ 5514975 w 5514975"/>
              <a:gd name="connsiteY11" fmla="*/ 1898904 h 3390900"/>
              <a:gd name="connsiteX12" fmla="*/ 5514975 w 5514975"/>
              <a:gd name="connsiteY12" fmla="*/ 2509266 h 3390900"/>
              <a:gd name="connsiteX13" fmla="*/ 5514975 w 5514975"/>
              <a:gd name="connsiteY13" fmla="*/ 3390900 h 3390900"/>
              <a:gd name="connsiteX14" fmla="*/ 4825603 w 5514975"/>
              <a:gd name="connsiteY14" fmla="*/ 3390900 h 3390900"/>
              <a:gd name="connsiteX15" fmla="*/ 4081082 w 5514975"/>
              <a:gd name="connsiteY15" fmla="*/ 3390900 h 3390900"/>
              <a:gd name="connsiteX16" fmla="*/ 3557159 w 5514975"/>
              <a:gd name="connsiteY16" fmla="*/ 3390900 h 3390900"/>
              <a:gd name="connsiteX17" fmla="*/ 2922937 w 5514975"/>
              <a:gd name="connsiteY17" fmla="*/ 3390900 h 3390900"/>
              <a:gd name="connsiteX18" fmla="*/ 2178415 w 5514975"/>
              <a:gd name="connsiteY18" fmla="*/ 3390900 h 3390900"/>
              <a:gd name="connsiteX19" fmla="*/ 1654493 w 5514975"/>
              <a:gd name="connsiteY19" fmla="*/ 3390900 h 3390900"/>
              <a:gd name="connsiteX20" fmla="*/ 909971 w 5514975"/>
              <a:gd name="connsiteY20" fmla="*/ 3390900 h 3390900"/>
              <a:gd name="connsiteX21" fmla="*/ 0 w 5514975"/>
              <a:gd name="connsiteY21" fmla="*/ 3390900 h 3390900"/>
              <a:gd name="connsiteX22" fmla="*/ 0 w 5514975"/>
              <a:gd name="connsiteY22" fmla="*/ 2814447 h 3390900"/>
              <a:gd name="connsiteX23" fmla="*/ 0 w 5514975"/>
              <a:gd name="connsiteY23" fmla="*/ 2204085 h 3390900"/>
              <a:gd name="connsiteX24" fmla="*/ 0 w 5514975"/>
              <a:gd name="connsiteY24" fmla="*/ 1559814 h 3390900"/>
              <a:gd name="connsiteX25" fmla="*/ 0 w 5514975"/>
              <a:gd name="connsiteY25" fmla="*/ 847725 h 3390900"/>
              <a:gd name="connsiteX26" fmla="*/ 0 w 5514975"/>
              <a:gd name="connsiteY26" fmla="*/ 0 h 339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514975" h="3390900" fill="none" extrusionOk="0">
                <a:moveTo>
                  <a:pt x="0" y="0"/>
                </a:moveTo>
                <a:cubicBezTo>
                  <a:pt x="196699" y="-21276"/>
                  <a:pt x="489989" y="-14907"/>
                  <a:pt x="634222" y="0"/>
                </a:cubicBezTo>
                <a:cubicBezTo>
                  <a:pt x="778455" y="14907"/>
                  <a:pt x="1096982" y="-27871"/>
                  <a:pt x="1378744" y="0"/>
                </a:cubicBezTo>
                <a:cubicBezTo>
                  <a:pt x="1660506" y="27871"/>
                  <a:pt x="1779071" y="24921"/>
                  <a:pt x="2012966" y="0"/>
                </a:cubicBezTo>
                <a:cubicBezTo>
                  <a:pt x="2246861" y="-24921"/>
                  <a:pt x="2463333" y="-13307"/>
                  <a:pt x="2647188" y="0"/>
                </a:cubicBezTo>
                <a:cubicBezTo>
                  <a:pt x="2831043" y="13307"/>
                  <a:pt x="3012095" y="25213"/>
                  <a:pt x="3281410" y="0"/>
                </a:cubicBezTo>
                <a:cubicBezTo>
                  <a:pt x="3550725" y="-25213"/>
                  <a:pt x="3545693" y="-20885"/>
                  <a:pt x="3805333" y="0"/>
                </a:cubicBezTo>
                <a:cubicBezTo>
                  <a:pt x="4064973" y="20885"/>
                  <a:pt x="4182011" y="-26554"/>
                  <a:pt x="4384405" y="0"/>
                </a:cubicBezTo>
                <a:cubicBezTo>
                  <a:pt x="4586799" y="26554"/>
                  <a:pt x="4953803" y="3178"/>
                  <a:pt x="5514975" y="0"/>
                </a:cubicBezTo>
                <a:cubicBezTo>
                  <a:pt x="5527999" y="164849"/>
                  <a:pt x="5506908" y="375849"/>
                  <a:pt x="5514975" y="610362"/>
                </a:cubicBezTo>
                <a:cubicBezTo>
                  <a:pt x="5523042" y="844875"/>
                  <a:pt x="5546411" y="972732"/>
                  <a:pt x="5514975" y="1254633"/>
                </a:cubicBezTo>
                <a:cubicBezTo>
                  <a:pt x="5483539" y="1536534"/>
                  <a:pt x="5491835" y="1740990"/>
                  <a:pt x="5514975" y="1898904"/>
                </a:cubicBezTo>
                <a:cubicBezTo>
                  <a:pt x="5538115" y="2056818"/>
                  <a:pt x="5538294" y="2342997"/>
                  <a:pt x="5514975" y="2509266"/>
                </a:cubicBezTo>
                <a:cubicBezTo>
                  <a:pt x="5491656" y="2675535"/>
                  <a:pt x="5550734" y="2958587"/>
                  <a:pt x="5514975" y="3390900"/>
                </a:cubicBezTo>
                <a:cubicBezTo>
                  <a:pt x="5239975" y="3356800"/>
                  <a:pt x="5076398" y="3358560"/>
                  <a:pt x="4825603" y="3390900"/>
                </a:cubicBezTo>
                <a:cubicBezTo>
                  <a:pt x="4574808" y="3423240"/>
                  <a:pt x="4264905" y="3401126"/>
                  <a:pt x="4081082" y="3390900"/>
                </a:cubicBezTo>
                <a:cubicBezTo>
                  <a:pt x="3897259" y="3380674"/>
                  <a:pt x="3706249" y="3368517"/>
                  <a:pt x="3557159" y="3390900"/>
                </a:cubicBezTo>
                <a:cubicBezTo>
                  <a:pt x="3408069" y="3413283"/>
                  <a:pt x="3181207" y="3410581"/>
                  <a:pt x="2922937" y="3390900"/>
                </a:cubicBezTo>
                <a:cubicBezTo>
                  <a:pt x="2664667" y="3371219"/>
                  <a:pt x="2486705" y="3426379"/>
                  <a:pt x="2178415" y="3390900"/>
                </a:cubicBezTo>
                <a:cubicBezTo>
                  <a:pt x="1870125" y="3355421"/>
                  <a:pt x="1869148" y="3393076"/>
                  <a:pt x="1654493" y="3390900"/>
                </a:cubicBezTo>
                <a:cubicBezTo>
                  <a:pt x="1439838" y="3388724"/>
                  <a:pt x="1244074" y="3391528"/>
                  <a:pt x="909971" y="3390900"/>
                </a:cubicBezTo>
                <a:cubicBezTo>
                  <a:pt x="575868" y="3390272"/>
                  <a:pt x="318707" y="3355727"/>
                  <a:pt x="0" y="3390900"/>
                </a:cubicBezTo>
                <a:cubicBezTo>
                  <a:pt x="-5091" y="3264554"/>
                  <a:pt x="3617" y="3068735"/>
                  <a:pt x="0" y="2814447"/>
                </a:cubicBezTo>
                <a:cubicBezTo>
                  <a:pt x="-3617" y="2560159"/>
                  <a:pt x="-21558" y="2463689"/>
                  <a:pt x="0" y="2204085"/>
                </a:cubicBezTo>
                <a:cubicBezTo>
                  <a:pt x="21558" y="1944481"/>
                  <a:pt x="-26275" y="1692950"/>
                  <a:pt x="0" y="1559814"/>
                </a:cubicBezTo>
                <a:cubicBezTo>
                  <a:pt x="26275" y="1426678"/>
                  <a:pt x="-14534" y="1093959"/>
                  <a:pt x="0" y="847725"/>
                </a:cubicBezTo>
                <a:cubicBezTo>
                  <a:pt x="14534" y="601491"/>
                  <a:pt x="6627" y="262446"/>
                  <a:pt x="0" y="0"/>
                </a:cubicBezTo>
                <a:close/>
              </a:path>
              <a:path w="5514975" h="3390900" stroke="0" extrusionOk="0">
                <a:moveTo>
                  <a:pt x="0" y="0"/>
                </a:moveTo>
                <a:cubicBezTo>
                  <a:pt x="225445" y="-30736"/>
                  <a:pt x="358436" y="14479"/>
                  <a:pt x="689372" y="0"/>
                </a:cubicBezTo>
                <a:cubicBezTo>
                  <a:pt x="1020308" y="-14479"/>
                  <a:pt x="1032597" y="21891"/>
                  <a:pt x="1268444" y="0"/>
                </a:cubicBezTo>
                <a:cubicBezTo>
                  <a:pt x="1504291" y="-21891"/>
                  <a:pt x="1898604" y="7653"/>
                  <a:pt x="2068116" y="0"/>
                </a:cubicBezTo>
                <a:cubicBezTo>
                  <a:pt x="2237628" y="-7653"/>
                  <a:pt x="2375419" y="-26899"/>
                  <a:pt x="2647188" y="0"/>
                </a:cubicBezTo>
                <a:cubicBezTo>
                  <a:pt x="2918957" y="26899"/>
                  <a:pt x="3227874" y="-2984"/>
                  <a:pt x="3391710" y="0"/>
                </a:cubicBezTo>
                <a:cubicBezTo>
                  <a:pt x="3555546" y="2984"/>
                  <a:pt x="3847949" y="4394"/>
                  <a:pt x="4136231" y="0"/>
                </a:cubicBezTo>
                <a:cubicBezTo>
                  <a:pt x="4424513" y="-4394"/>
                  <a:pt x="4580547" y="-408"/>
                  <a:pt x="4770453" y="0"/>
                </a:cubicBezTo>
                <a:cubicBezTo>
                  <a:pt x="4960359" y="408"/>
                  <a:pt x="5185959" y="-24889"/>
                  <a:pt x="5514975" y="0"/>
                </a:cubicBezTo>
                <a:cubicBezTo>
                  <a:pt x="5532286" y="306253"/>
                  <a:pt x="5493754" y="369084"/>
                  <a:pt x="5514975" y="644271"/>
                </a:cubicBezTo>
                <a:cubicBezTo>
                  <a:pt x="5536196" y="919458"/>
                  <a:pt x="5517497" y="1059477"/>
                  <a:pt x="5514975" y="1288542"/>
                </a:cubicBezTo>
                <a:cubicBezTo>
                  <a:pt x="5512453" y="1517607"/>
                  <a:pt x="5545890" y="1821818"/>
                  <a:pt x="5514975" y="2000631"/>
                </a:cubicBezTo>
                <a:cubicBezTo>
                  <a:pt x="5484060" y="2179444"/>
                  <a:pt x="5535976" y="2411813"/>
                  <a:pt x="5514975" y="2610993"/>
                </a:cubicBezTo>
                <a:cubicBezTo>
                  <a:pt x="5493974" y="2810173"/>
                  <a:pt x="5499546" y="3045647"/>
                  <a:pt x="5514975" y="3390900"/>
                </a:cubicBezTo>
                <a:cubicBezTo>
                  <a:pt x="5151826" y="3401776"/>
                  <a:pt x="5028931" y="3369096"/>
                  <a:pt x="4770453" y="3390900"/>
                </a:cubicBezTo>
                <a:cubicBezTo>
                  <a:pt x="4511975" y="3412704"/>
                  <a:pt x="4258398" y="3356986"/>
                  <a:pt x="3970782" y="3390900"/>
                </a:cubicBezTo>
                <a:cubicBezTo>
                  <a:pt x="3683166" y="3424814"/>
                  <a:pt x="3499694" y="3381289"/>
                  <a:pt x="3336560" y="3390900"/>
                </a:cubicBezTo>
                <a:cubicBezTo>
                  <a:pt x="3173426" y="3400511"/>
                  <a:pt x="2894440" y="3372962"/>
                  <a:pt x="2702338" y="3390900"/>
                </a:cubicBezTo>
                <a:cubicBezTo>
                  <a:pt x="2510236" y="3408838"/>
                  <a:pt x="2247938" y="3384694"/>
                  <a:pt x="2068116" y="3390900"/>
                </a:cubicBezTo>
                <a:cubicBezTo>
                  <a:pt x="1888294" y="3397106"/>
                  <a:pt x="1692287" y="3401887"/>
                  <a:pt x="1544193" y="3390900"/>
                </a:cubicBezTo>
                <a:cubicBezTo>
                  <a:pt x="1396099" y="3379913"/>
                  <a:pt x="1058340" y="3408884"/>
                  <a:pt x="854821" y="3390900"/>
                </a:cubicBezTo>
                <a:cubicBezTo>
                  <a:pt x="651302" y="3372916"/>
                  <a:pt x="395431" y="3387134"/>
                  <a:pt x="0" y="3390900"/>
                </a:cubicBezTo>
                <a:cubicBezTo>
                  <a:pt x="-31299" y="3168732"/>
                  <a:pt x="28014" y="2913551"/>
                  <a:pt x="0" y="2644902"/>
                </a:cubicBezTo>
                <a:cubicBezTo>
                  <a:pt x="-28014" y="2376253"/>
                  <a:pt x="-30128" y="2262573"/>
                  <a:pt x="0" y="1966722"/>
                </a:cubicBezTo>
                <a:cubicBezTo>
                  <a:pt x="30128" y="1670871"/>
                  <a:pt x="-21930" y="1426234"/>
                  <a:pt x="0" y="1220724"/>
                </a:cubicBezTo>
                <a:cubicBezTo>
                  <a:pt x="21930" y="1015214"/>
                  <a:pt x="-32994" y="464043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0411236B-EA13-CF0B-C24D-A5DA54614E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274" y="3144989"/>
            <a:ext cx="3942450" cy="2754493"/>
          </a:xfrm>
          <a:custGeom>
            <a:avLst/>
            <a:gdLst>
              <a:gd name="connsiteX0" fmla="*/ 0 w 3942450"/>
              <a:gd name="connsiteY0" fmla="*/ 0 h 2754493"/>
              <a:gd name="connsiteX1" fmla="*/ 735924 w 3942450"/>
              <a:gd name="connsiteY1" fmla="*/ 0 h 2754493"/>
              <a:gd name="connsiteX2" fmla="*/ 1432423 w 3942450"/>
              <a:gd name="connsiteY2" fmla="*/ 0 h 2754493"/>
              <a:gd name="connsiteX3" fmla="*/ 2010650 w 3942450"/>
              <a:gd name="connsiteY3" fmla="*/ 0 h 2754493"/>
              <a:gd name="connsiteX4" fmla="*/ 2549451 w 3942450"/>
              <a:gd name="connsiteY4" fmla="*/ 0 h 2754493"/>
              <a:gd name="connsiteX5" fmla="*/ 3206526 w 3942450"/>
              <a:gd name="connsiteY5" fmla="*/ 0 h 2754493"/>
              <a:gd name="connsiteX6" fmla="*/ 3942450 w 3942450"/>
              <a:gd name="connsiteY6" fmla="*/ 0 h 2754493"/>
              <a:gd name="connsiteX7" fmla="*/ 3942450 w 3942450"/>
              <a:gd name="connsiteY7" fmla="*/ 716168 h 2754493"/>
              <a:gd name="connsiteX8" fmla="*/ 3942450 w 3942450"/>
              <a:gd name="connsiteY8" fmla="*/ 1377247 h 2754493"/>
              <a:gd name="connsiteX9" fmla="*/ 3942450 w 3942450"/>
              <a:gd name="connsiteY9" fmla="*/ 2065870 h 2754493"/>
              <a:gd name="connsiteX10" fmla="*/ 3942450 w 3942450"/>
              <a:gd name="connsiteY10" fmla="*/ 2754493 h 2754493"/>
              <a:gd name="connsiteX11" fmla="*/ 3403649 w 3942450"/>
              <a:gd name="connsiteY11" fmla="*/ 2754493 h 2754493"/>
              <a:gd name="connsiteX12" fmla="*/ 2667725 w 3942450"/>
              <a:gd name="connsiteY12" fmla="*/ 2754493 h 2754493"/>
              <a:gd name="connsiteX13" fmla="*/ 1931801 w 3942450"/>
              <a:gd name="connsiteY13" fmla="*/ 2754493 h 2754493"/>
              <a:gd name="connsiteX14" fmla="*/ 1274726 w 3942450"/>
              <a:gd name="connsiteY14" fmla="*/ 2754493 h 2754493"/>
              <a:gd name="connsiteX15" fmla="*/ 0 w 3942450"/>
              <a:gd name="connsiteY15" fmla="*/ 2754493 h 2754493"/>
              <a:gd name="connsiteX16" fmla="*/ 0 w 3942450"/>
              <a:gd name="connsiteY16" fmla="*/ 2093415 h 2754493"/>
              <a:gd name="connsiteX17" fmla="*/ 0 w 3942450"/>
              <a:gd name="connsiteY17" fmla="*/ 1432336 h 2754493"/>
              <a:gd name="connsiteX18" fmla="*/ 0 w 3942450"/>
              <a:gd name="connsiteY18" fmla="*/ 688623 h 2754493"/>
              <a:gd name="connsiteX19" fmla="*/ 0 w 3942450"/>
              <a:gd name="connsiteY19" fmla="*/ 0 h 275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42450" h="2754493" fill="none" extrusionOk="0">
                <a:moveTo>
                  <a:pt x="0" y="0"/>
                </a:moveTo>
                <a:cubicBezTo>
                  <a:pt x="243483" y="21871"/>
                  <a:pt x="509842" y="28765"/>
                  <a:pt x="735924" y="0"/>
                </a:cubicBezTo>
                <a:cubicBezTo>
                  <a:pt x="962006" y="-28765"/>
                  <a:pt x="1130197" y="12341"/>
                  <a:pt x="1432423" y="0"/>
                </a:cubicBezTo>
                <a:cubicBezTo>
                  <a:pt x="1734649" y="-12341"/>
                  <a:pt x="1753931" y="4875"/>
                  <a:pt x="2010650" y="0"/>
                </a:cubicBezTo>
                <a:cubicBezTo>
                  <a:pt x="2267369" y="-4875"/>
                  <a:pt x="2332506" y="13225"/>
                  <a:pt x="2549451" y="0"/>
                </a:cubicBezTo>
                <a:cubicBezTo>
                  <a:pt x="2766396" y="-13225"/>
                  <a:pt x="2973520" y="7418"/>
                  <a:pt x="3206526" y="0"/>
                </a:cubicBezTo>
                <a:cubicBezTo>
                  <a:pt x="3439533" y="-7418"/>
                  <a:pt x="3620759" y="18416"/>
                  <a:pt x="3942450" y="0"/>
                </a:cubicBezTo>
                <a:cubicBezTo>
                  <a:pt x="3976704" y="297886"/>
                  <a:pt x="3973947" y="478943"/>
                  <a:pt x="3942450" y="716168"/>
                </a:cubicBezTo>
                <a:cubicBezTo>
                  <a:pt x="3910953" y="953393"/>
                  <a:pt x="3955885" y="1106504"/>
                  <a:pt x="3942450" y="1377247"/>
                </a:cubicBezTo>
                <a:cubicBezTo>
                  <a:pt x="3929015" y="1647990"/>
                  <a:pt x="3934399" y="1911355"/>
                  <a:pt x="3942450" y="2065870"/>
                </a:cubicBezTo>
                <a:cubicBezTo>
                  <a:pt x="3950501" y="2220385"/>
                  <a:pt x="3972435" y="2423900"/>
                  <a:pt x="3942450" y="2754493"/>
                </a:cubicBezTo>
                <a:cubicBezTo>
                  <a:pt x="3790243" y="2731046"/>
                  <a:pt x="3542812" y="2767275"/>
                  <a:pt x="3403649" y="2754493"/>
                </a:cubicBezTo>
                <a:cubicBezTo>
                  <a:pt x="3264486" y="2741711"/>
                  <a:pt x="2978255" y="2756272"/>
                  <a:pt x="2667725" y="2754493"/>
                </a:cubicBezTo>
                <a:cubicBezTo>
                  <a:pt x="2357195" y="2752714"/>
                  <a:pt x="2260360" y="2781050"/>
                  <a:pt x="1931801" y="2754493"/>
                </a:cubicBezTo>
                <a:cubicBezTo>
                  <a:pt x="1603242" y="2727936"/>
                  <a:pt x="1602023" y="2771509"/>
                  <a:pt x="1274726" y="2754493"/>
                </a:cubicBezTo>
                <a:cubicBezTo>
                  <a:pt x="947430" y="2737477"/>
                  <a:pt x="515708" y="2798770"/>
                  <a:pt x="0" y="2754493"/>
                </a:cubicBezTo>
                <a:cubicBezTo>
                  <a:pt x="-26327" y="2458757"/>
                  <a:pt x="-6544" y="2289485"/>
                  <a:pt x="0" y="2093415"/>
                </a:cubicBezTo>
                <a:cubicBezTo>
                  <a:pt x="6544" y="1897345"/>
                  <a:pt x="16520" y="1594443"/>
                  <a:pt x="0" y="1432336"/>
                </a:cubicBezTo>
                <a:cubicBezTo>
                  <a:pt x="-16520" y="1270229"/>
                  <a:pt x="24416" y="975487"/>
                  <a:pt x="0" y="688623"/>
                </a:cubicBezTo>
                <a:cubicBezTo>
                  <a:pt x="-24416" y="401759"/>
                  <a:pt x="12871" y="155482"/>
                  <a:pt x="0" y="0"/>
                </a:cubicBezTo>
                <a:close/>
              </a:path>
              <a:path w="3942450" h="2754493" stroke="0" extrusionOk="0">
                <a:moveTo>
                  <a:pt x="0" y="0"/>
                </a:moveTo>
                <a:cubicBezTo>
                  <a:pt x="165036" y="8271"/>
                  <a:pt x="421079" y="-30403"/>
                  <a:pt x="657075" y="0"/>
                </a:cubicBezTo>
                <a:cubicBezTo>
                  <a:pt x="893071" y="30403"/>
                  <a:pt x="982174" y="-218"/>
                  <a:pt x="1235301" y="0"/>
                </a:cubicBezTo>
                <a:cubicBezTo>
                  <a:pt x="1488428" y="218"/>
                  <a:pt x="1653871" y="10252"/>
                  <a:pt x="1971225" y="0"/>
                </a:cubicBezTo>
                <a:cubicBezTo>
                  <a:pt x="2288579" y="-10252"/>
                  <a:pt x="2398318" y="20961"/>
                  <a:pt x="2549451" y="0"/>
                </a:cubicBezTo>
                <a:cubicBezTo>
                  <a:pt x="2700584" y="-20961"/>
                  <a:pt x="3018101" y="-1558"/>
                  <a:pt x="3245951" y="0"/>
                </a:cubicBezTo>
                <a:cubicBezTo>
                  <a:pt x="3473801" y="1558"/>
                  <a:pt x="3611306" y="-11617"/>
                  <a:pt x="3942450" y="0"/>
                </a:cubicBezTo>
                <a:cubicBezTo>
                  <a:pt x="3933870" y="324770"/>
                  <a:pt x="3957611" y="467259"/>
                  <a:pt x="3942450" y="661078"/>
                </a:cubicBezTo>
                <a:cubicBezTo>
                  <a:pt x="3927289" y="854897"/>
                  <a:pt x="3926104" y="1066221"/>
                  <a:pt x="3942450" y="1404791"/>
                </a:cubicBezTo>
                <a:cubicBezTo>
                  <a:pt x="3958796" y="1743361"/>
                  <a:pt x="3936382" y="1877311"/>
                  <a:pt x="3942450" y="2065870"/>
                </a:cubicBezTo>
                <a:cubicBezTo>
                  <a:pt x="3948518" y="2254429"/>
                  <a:pt x="3939769" y="2430226"/>
                  <a:pt x="3942450" y="2754493"/>
                </a:cubicBezTo>
                <a:cubicBezTo>
                  <a:pt x="3691999" y="2770265"/>
                  <a:pt x="3386842" y="2737415"/>
                  <a:pt x="3245951" y="2754493"/>
                </a:cubicBezTo>
                <a:cubicBezTo>
                  <a:pt x="3105060" y="2771571"/>
                  <a:pt x="2867485" y="2736178"/>
                  <a:pt x="2707149" y="2754493"/>
                </a:cubicBezTo>
                <a:cubicBezTo>
                  <a:pt x="2546813" y="2772808"/>
                  <a:pt x="2346014" y="2771171"/>
                  <a:pt x="2168348" y="2754493"/>
                </a:cubicBezTo>
                <a:cubicBezTo>
                  <a:pt x="1990682" y="2737815"/>
                  <a:pt x="1860638" y="2747530"/>
                  <a:pt x="1629546" y="2754493"/>
                </a:cubicBezTo>
                <a:cubicBezTo>
                  <a:pt x="1398454" y="2761456"/>
                  <a:pt x="1082552" y="2771228"/>
                  <a:pt x="893622" y="2754493"/>
                </a:cubicBezTo>
                <a:cubicBezTo>
                  <a:pt x="704692" y="2737758"/>
                  <a:pt x="380125" y="2737270"/>
                  <a:pt x="0" y="2754493"/>
                </a:cubicBezTo>
                <a:cubicBezTo>
                  <a:pt x="18600" y="2617273"/>
                  <a:pt x="-31236" y="2294540"/>
                  <a:pt x="0" y="2093415"/>
                </a:cubicBezTo>
                <a:cubicBezTo>
                  <a:pt x="31236" y="1892290"/>
                  <a:pt x="-10972" y="1722925"/>
                  <a:pt x="0" y="1487426"/>
                </a:cubicBezTo>
                <a:cubicBezTo>
                  <a:pt x="10972" y="1251927"/>
                  <a:pt x="-10769" y="1152139"/>
                  <a:pt x="0" y="853893"/>
                </a:cubicBezTo>
                <a:cubicBezTo>
                  <a:pt x="10769" y="555647"/>
                  <a:pt x="7744" y="384282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9295D0B-C653-C7E4-1247-181A5BE312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7422" y="2705684"/>
            <a:ext cx="5744698" cy="3802828"/>
          </a:xfrm>
          <a:custGeom>
            <a:avLst/>
            <a:gdLst>
              <a:gd name="connsiteX0" fmla="*/ 0 w 5744698"/>
              <a:gd name="connsiteY0" fmla="*/ 0 h 3802828"/>
              <a:gd name="connsiteX1" fmla="*/ 580853 w 5744698"/>
              <a:gd name="connsiteY1" fmla="*/ 0 h 3802828"/>
              <a:gd name="connsiteX2" fmla="*/ 1104259 w 5744698"/>
              <a:gd name="connsiteY2" fmla="*/ 0 h 3802828"/>
              <a:gd name="connsiteX3" fmla="*/ 1627664 w 5744698"/>
              <a:gd name="connsiteY3" fmla="*/ 0 h 3802828"/>
              <a:gd name="connsiteX4" fmla="*/ 2151070 w 5744698"/>
              <a:gd name="connsiteY4" fmla="*/ 0 h 3802828"/>
              <a:gd name="connsiteX5" fmla="*/ 2789370 w 5744698"/>
              <a:gd name="connsiteY5" fmla="*/ 0 h 3802828"/>
              <a:gd name="connsiteX6" fmla="*/ 3542564 w 5744698"/>
              <a:gd name="connsiteY6" fmla="*/ 0 h 3802828"/>
              <a:gd name="connsiteX7" fmla="*/ 4008523 w 5744698"/>
              <a:gd name="connsiteY7" fmla="*/ 0 h 3802828"/>
              <a:gd name="connsiteX8" fmla="*/ 4589375 w 5744698"/>
              <a:gd name="connsiteY8" fmla="*/ 0 h 3802828"/>
              <a:gd name="connsiteX9" fmla="*/ 5170228 w 5744698"/>
              <a:gd name="connsiteY9" fmla="*/ 0 h 3802828"/>
              <a:gd name="connsiteX10" fmla="*/ 5744698 w 5744698"/>
              <a:gd name="connsiteY10" fmla="*/ 0 h 3802828"/>
              <a:gd name="connsiteX11" fmla="*/ 5744698 w 5744698"/>
              <a:gd name="connsiteY11" fmla="*/ 633805 h 3802828"/>
              <a:gd name="connsiteX12" fmla="*/ 5744698 w 5744698"/>
              <a:gd name="connsiteY12" fmla="*/ 1305638 h 3802828"/>
              <a:gd name="connsiteX13" fmla="*/ 5744698 w 5744698"/>
              <a:gd name="connsiteY13" fmla="*/ 1901414 h 3802828"/>
              <a:gd name="connsiteX14" fmla="*/ 5744698 w 5744698"/>
              <a:gd name="connsiteY14" fmla="*/ 2459162 h 3802828"/>
              <a:gd name="connsiteX15" fmla="*/ 5744698 w 5744698"/>
              <a:gd name="connsiteY15" fmla="*/ 3130995 h 3802828"/>
              <a:gd name="connsiteX16" fmla="*/ 5744698 w 5744698"/>
              <a:gd name="connsiteY16" fmla="*/ 3802828 h 3802828"/>
              <a:gd name="connsiteX17" fmla="*/ 5221292 w 5744698"/>
              <a:gd name="connsiteY17" fmla="*/ 3802828 h 3802828"/>
              <a:gd name="connsiteX18" fmla="*/ 4582992 w 5744698"/>
              <a:gd name="connsiteY18" fmla="*/ 3802828 h 3802828"/>
              <a:gd name="connsiteX19" fmla="*/ 3887246 w 5744698"/>
              <a:gd name="connsiteY19" fmla="*/ 3802828 h 3802828"/>
              <a:gd name="connsiteX20" fmla="*/ 3134052 w 5744698"/>
              <a:gd name="connsiteY20" fmla="*/ 3802828 h 3802828"/>
              <a:gd name="connsiteX21" fmla="*/ 2380858 w 5744698"/>
              <a:gd name="connsiteY21" fmla="*/ 3802828 h 3802828"/>
              <a:gd name="connsiteX22" fmla="*/ 1800005 w 5744698"/>
              <a:gd name="connsiteY22" fmla="*/ 3802828 h 3802828"/>
              <a:gd name="connsiteX23" fmla="*/ 1334047 w 5744698"/>
              <a:gd name="connsiteY23" fmla="*/ 3802828 h 3802828"/>
              <a:gd name="connsiteX24" fmla="*/ 695747 w 5744698"/>
              <a:gd name="connsiteY24" fmla="*/ 3802828 h 3802828"/>
              <a:gd name="connsiteX25" fmla="*/ 0 w 5744698"/>
              <a:gd name="connsiteY25" fmla="*/ 3802828 h 3802828"/>
              <a:gd name="connsiteX26" fmla="*/ 0 w 5744698"/>
              <a:gd name="connsiteY26" fmla="*/ 3130995 h 3802828"/>
              <a:gd name="connsiteX27" fmla="*/ 0 w 5744698"/>
              <a:gd name="connsiteY27" fmla="*/ 2611275 h 3802828"/>
              <a:gd name="connsiteX28" fmla="*/ 0 w 5744698"/>
              <a:gd name="connsiteY28" fmla="*/ 1977471 h 3802828"/>
              <a:gd name="connsiteX29" fmla="*/ 0 w 5744698"/>
              <a:gd name="connsiteY29" fmla="*/ 1343666 h 3802828"/>
              <a:gd name="connsiteX30" fmla="*/ 0 w 5744698"/>
              <a:gd name="connsiteY30" fmla="*/ 785918 h 3802828"/>
              <a:gd name="connsiteX31" fmla="*/ 0 w 5744698"/>
              <a:gd name="connsiteY31" fmla="*/ 0 h 380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744698" h="3802828" fill="none" extrusionOk="0">
                <a:moveTo>
                  <a:pt x="0" y="0"/>
                </a:moveTo>
                <a:cubicBezTo>
                  <a:pt x="225241" y="-23292"/>
                  <a:pt x="378085" y="-8695"/>
                  <a:pt x="580853" y="0"/>
                </a:cubicBezTo>
                <a:cubicBezTo>
                  <a:pt x="783621" y="8695"/>
                  <a:pt x="912120" y="2120"/>
                  <a:pt x="1104259" y="0"/>
                </a:cubicBezTo>
                <a:cubicBezTo>
                  <a:pt x="1296398" y="-2120"/>
                  <a:pt x="1477553" y="-9554"/>
                  <a:pt x="1627664" y="0"/>
                </a:cubicBezTo>
                <a:cubicBezTo>
                  <a:pt x="1777776" y="9554"/>
                  <a:pt x="1892822" y="-20851"/>
                  <a:pt x="2151070" y="0"/>
                </a:cubicBezTo>
                <a:cubicBezTo>
                  <a:pt x="2409318" y="20851"/>
                  <a:pt x="2543231" y="11953"/>
                  <a:pt x="2789370" y="0"/>
                </a:cubicBezTo>
                <a:cubicBezTo>
                  <a:pt x="3035509" y="-11953"/>
                  <a:pt x="3309636" y="30220"/>
                  <a:pt x="3542564" y="0"/>
                </a:cubicBezTo>
                <a:cubicBezTo>
                  <a:pt x="3775492" y="-30220"/>
                  <a:pt x="3832597" y="17922"/>
                  <a:pt x="4008523" y="0"/>
                </a:cubicBezTo>
                <a:cubicBezTo>
                  <a:pt x="4184449" y="-17922"/>
                  <a:pt x="4424208" y="19115"/>
                  <a:pt x="4589375" y="0"/>
                </a:cubicBezTo>
                <a:cubicBezTo>
                  <a:pt x="4754542" y="-19115"/>
                  <a:pt x="5038727" y="-2826"/>
                  <a:pt x="5170228" y="0"/>
                </a:cubicBezTo>
                <a:cubicBezTo>
                  <a:pt x="5301729" y="2826"/>
                  <a:pt x="5502658" y="-8697"/>
                  <a:pt x="5744698" y="0"/>
                </a:cubicBezTo>
                <a:cubicBezTo>
                  <a:pt x="5742687" y="208389"/>
                  <a:pt x="5767799" y="384422"/>
                  <a:pt x="5744698" y="633805"/>
                </a:cubicBezTo>
                <a:cubicBezTo>
                  <a:pt x="5721597" y="883189"/>
                  <a:pt x="5760327" y="1163633"/>
                  <a:pt x="5744698" y="1305638"/>
                </a:cubicBezTo>
                <a:cubicBezTo>
                  <a:pt x="5729069" y="1447643"/>
                  <a:pt x="5721068" y="1626132"/>
                  <a:pt x="5744698" y="1901414"/>
                </a:cubicBezTo>
                <a:cubicBezTo>
                  <a:pt x="5768328" y="2176696"/>
                  <a:pt x="5717784" y="2310595"/>
                  <a:pt x="5744698" y="2459162"/>
                </a:cubicBezTo>
                <a:cubicBezTo>
                  <a:pt x="5771612" y="2607729"/>
                  <a:pt x="5735013" y="2840180"/>
                  <a:pt x="5744698" y="3130995"/>
                </a:cubicBezTo>
                <a:cubicBezTo>
                  <a:pt x="5754383" y="3421810"/>
                  <a:pt x="5737300" y="3576172"/>
                  <a:pt x="5744698" y="3802828"/>
                </a:cubicBezTo>
                <a:cubicBezTo>
                  <a:pt x="5558482" y="3802621"/>
                  <a:pt x="5391000" y="3798680"/>
                  <a:pt x="5221292" y="3802828"/>
                </a:cubicBezTo>
                <a:cubicBezTo>
                  <a:pt x="5051584" y="3806976"/>
                  <a:pt x="4823052" y="3826818"/>
                  <a:pt x="4582992" y="3802828"/>
                </a:cubicBezTo>
                <a:cubicBezTo>
                  <a:pt x="4342932" y="3778838"/>
                  <a:pt x="4054882" y="3788573"/>
                  <a:pt x="3887246" y="3802828"/>
                </a:cubicBezTo>
                <a:cubicBezTo>
                  <a:pt x="3719610" y="3817083"/>
                  <a:pt x="3444092" y="3835716"/>
                  <a:pt x="3134052" y="3802828"/>
                </a:cubicBezTo>
                <a:cubicBezTo>
                  <a:pt x="2824012" y="3769940"/>
                  <a:pt x="2642115" y="3770894"/>
                  <a:pt x="2380858" y="3802828"/>
                </a:cubicBezTo>
                <a:cubicBezTo>
                  <a:pt x="2119601" y="3834762"/>
                  <a:pt x="1934672" y="3796412"/>
                  <a:pt x="1800005" y="3802828"/>
                </a:cubicBezTo>
                <a:cubicBezTo>
                  <a:pt x="1665338" y="3809244"/>
                  <a:pt x="1506217" y="3822695"/>
                  <a:pt x="1334047" y="3802828"/>
                </a:cubicBezTo>
                <a:cubicBezTo>
                  <a:pt x="1161877" y="3782961"/>
                  <a:pt x="948134" y="3829622"/>
                  <a:pt x="695747" y="3802828"/>
                </a:cubicBezTo>
                <a:cubicBezTo>
                  <a:pt x="443360" y="3776034"/>
                  <a:pt x="202240" y="3802838"/>
                  <a:pt x="0" y="3802828"/>
                </a:cubicBezTo>
                <a:cubicBezTo>
                  <a:pt x="32369" y="3539308"/>
                  <a:pt x="26236" y="3465162"/>
                  <a:pt x="0" y="3130995"/>
                </a:cubicBezTo>
                <a:cubicBezTo>
                  <a:pt x="-26236" y="2796828"/>
                  <a:pt x="22976" y="2856958"/>
                  <a:pt x="0" y="2611275"/>
                </a:cubicBezTo>
                <a:cubicBezTo>
                  <a:pt x="-22976" y="2365592"/>
                  <a:pt x="-31454" y="2180368"/>
                  <a:pt x="0" y="1977471"/>
                </a:cubicBezTo>
                <a:cubicBezTo>
                  <a:pt x="31454" y="1774574"/>
                  <a:pt x="-13439" y="1623172"/>
                  <a:pt x="0" y="1343666"/>
                </a:cubicBezTo>
                <a:cubicBezTo>
                  <a:pt x="13439" y="1064160"/>
                  <a:pt x="-5439" y="980939"/>
                  <a:pt x="0" y="785918"/>
                </a:cubicBezTo>
                <a:cubicBezTo>
                  <a:pt x="5439" y="590897"/>
                  <a:pt x="-27726" y="282102"/>
                  <a:pt x="0" y="0"/>
                </a:cubicBezTo>
                <a:close/>
              </a:path>
              <a:path w="5744698" h="3802828" stroke="0" extrusionOk="0">
                <a:moveTo>
                  <a:pt x="0" y="0"/>
                </a:moveTo>
                <a:cubicBezTo>
                  <a:pt x="209561" y="-6335"/>
                  <a:pt x="362175" y="-22997"/>
                  <a:pt x="638300" y="0"/>
                </a:cubicBezTo>
                <a:cubicBezTo>
                  <a:pt x="914425" y="22997"/>
                  <a:pt x="955683" y="10889"/>
                  <a:pt x="1161706" y="0"/>
                </a:cubicBezTo>
                <a:cubicBezTo>
                  <a:pt x="1367729" y="-10889"/>
                  <a:pt x="1706529" y="25388"/>
                  <a:pt x="1914899" y="0"/>
                </a:cubicBezTo>
                <a:cubicBezTo>
                  <a:pt x="2123269" y="-25388"/>
                  <a:pt x="2189790" y="-18547"/>
                  <a:pt x="2438305" y="0"/>
                </a:cubicBezTo>
                <a:cubicBezTo>
                  <a:pt x="2686820" y="18547"/>
                  <a:pt x="2936979" y="5462"/>
                  <a:pt x="3134052" y="0"/>
                </a:cubicBezTo>
                <a:cubicBezTo>
                  <a:pt x="3331125" y="-5462"/>
                  <a:pt x="3622389" y="2032"/>
                  <a:pt x="3829799" y="0"/>
                </a:cubicBezTo>
                <a:cubicBezTo>
                  <a:pt x="4037209" y="-2032"/>
                  <a:pt x="4196424" y="27339"/>
                  <a:pt x="4410651" y="0"/>
                </a:cubicBezTo>
                <a:cubicBezTo>
                  <a:pt x="4624878" y="-27339"/>
                  <a:pt x="4883631" y="-24178"/>
                  <a:pt x="5048951" y="0"/>
                </a:cubicBezTo>
                <a:cubicBezTo>
                  <a:pt x="5214271" y="24178"/>
                  <a:pt x="5407099" y="33648"/>
                  <a:pt x="5744698" y="0"/>
                </a:cubicBezTo>
                <a:cubicBezTo>
                  <a:pt x="5722907" y="178922"/>
                  <a:pt x="5767763" y="337241"/>
                  <a:pt x="5744698" y="671833"/>
                </a:cubicBezTo>
                <a:cubicBezTo>
                  <a:pt x="5721633" y="1006425"/>
                  <a:pt x="5775745" y="1105306"/>
                  <a:pt x="5744698" y="1343666"/>
                </a:cubicBezTo>
                <a:cubicBezTo>
                  <a:pt x="5713651" y="1582026"/>
                  <a:pt x="5756628" y="1679256"/>
                  <a:pt x="5744698" y="1901414"/>
                </a:cubicBezTo>
                <a:cubicBezTo>
                  <a:pt x="5732768" y="2123572"/>
                  <a:pt x="5745947" y="2268379"/>
                  <a:pt x="5744698" y="2497190"/>
                </a:cubicBezTo>
                <a:cubicBezTo>
                  <a:pt x="5743449" y="2726001"/>
                  <a:pt x="5764571" y="2882515"/>
                  <a:pt x="5744698" y="3169023"/>
                </a:cubicBezTo>
                <a:cubicBezTo>
                  <a:pt x="5724825" y="3455531"/>
                  <a:pt x="5719898" y="3566464"/>
                  <a:pt x="5744698" y="3802828"/>
                </a:cubicBezTo>
                <a:cubicBezTo>
                  <a:pt x="5586463" y="3783123"/>
                  <a:pt x="5383498" y="3795095"/>
                  <a:pt x="5221292" y="3802828"/>
                </a:cubicBezTo>
                <a:cubicBezTo>
                  <a:pt x="5059086" y="3810561"/>
                  <a:pt x="4887236" y="3809388"/>
                  <a:pt x="4640439" y="3802828"/>
                </a:cubicBezTo>
                <a:cubicBezTo>
                  <a:pt x="4393642" y="3796268"/>
                  <a:pt x="4236131" y="3814863"/>
                  <a:pt x="4059587" y="3802828"/>
                </a:cubicBezTo>
                <a:cubicBezTo>
                  <a:pt x="3883043" y="3790793"/>
                  <a:pt x="3751183" y="3813827"/>
                  <a:pt x="3593628" y="3802828"/>
                </a:cubicBezTo>
                <a:cubicBezTo>
                  <a:pt x="3436073" y="3791829"/>
                  <a:pt x="3139154" y="3793288"/>
                  <a:pt x="2955328" y="3802828"/>
                </a:cubicBezTo>
                <a:cubicBezTo>
                  <a:pt x="2771502" y="3812368"/>
                  <a:pt x="2572997" y="3827955"/>
                  <a:pt x="2374475" y="3802828"/>
                </a:cubicBezTo>
                <a:cubicBezTo>
                  <a:pt x="2175953" y="3777701"/>
                  <a:pt x="1779492" y="3827536"/>
                  <a:pt x="1621281" y="3802828"/>
                </a:cubicBezTo>
                <a:cubicBezTo>
                  <a:pt x="1463070" y="3778120"/>
                  <a:pt x="1281594" y="3788649"/>
                  <a:pt x="1040429" y="3802828"/>
                </a:cubicBezTo>
                <a:cubicBezTo>
                  <a:pt x="799264" y="3817007"/>
                  <a:pt x="458156" y="3813466"/>
                  <a:pt x="0" y="3802828"/>
                </a:cubicBezTo>
                <a:cubicBezTo>
                  <a:pt x="-23702" y="3631853"/>
                  <a:pt x="18712" y="3422238"/>
                  <a:pt x="0" y="3169023"/>
                </a:cubicBezTo>
                <a:cubicBezTo>
                  <a:pt x="-18712" y="2915809"/>
                  <a:pt x="-18779" y="2740439"/>
                  <a:pt x="0" y="2573247"/>
                </a:cubicBezTo>
                <a:cubicBezTo>
                  <a:pt x="18779" y="2406055"/>
                  <a:pt x="-22867" y="2251736"/>
                  <a:pt x="0" y="1977471"/>
                </a:cubicBezTo>
                <a:cubicBezTo>
                  <a:pt x="22867" y="1703206"/>
                  <a:pt x="8933" y="1625829"/>
                  <a:pt x="0" y="1305638"/>
                </a:cubicBezTo>
                <a:cubicBezTo>
                  <a:pt x="-8933" y="985447"/>
                  <a:pt x="9228" y="913517"/>
                  <a:pt x="0" y="747890"/>
                </a:cubicBezTo>
                <a:cubicBezTo>
                  <a:pt x="-9228" y="582263"/>
                  <a:pt x="-23027" y="244956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4F4B6CC1-5181-B0E1-9F05-A4456BEF4A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6892" y="1624637"/>
            <a:ext cx="1792270" cy="3705029"/>
          </a:xfrm>
          <a:custGeom>
            <a:avLst/>
            <a:gdLst>
              <a:gd name="connsiteX0" fmla="*/ 0 w 1792270"/>
              <a:gd name="connsiteY0" fmla="*/ 0 h 3705029"/>
              <a:gd name="connsiteX1" fmla="*/ 543655 w 1792270"/>
              <a:gd name="connsiteY1" fmla="*/ 0 h 3705029"/>
              <a:gd name="connsiteX2" fmla="*/ 1141079 w 1792270"/>
              <a:gd name="connsiteY2" fmla="*/ 0 h 3705029"/>
              <a:gd name="connsiteX3" fmla="*/ 1792270 w 1792270"/>
              <a:gd name="connsiteY3" fmla="*/ 0 h 3705029"/>
              <a:gd name="connsiteX4" fmla="*/ 1792270 w 1792270"/>
              <a:gd name="connsiteY4" fmla="*/ 580455 h 3705029"/>
              <a:gd name="connsiteX5" fmla="*/ 1792270 w 1792270"/>
              <a:gd name="connsiteY5" fmla="*/ 1160909 h 3705029"/>
              <a:gd name="connsiteX6" fmla="*/ 1792270 w 1792270"/>
              <a:gd name="connsiteY6" fmla="*/ 1778414 h 3705029"/>
              <a:gd name="connsiteX7" fmla="*/ 1792270 w 1792270"/>
              <a:gd name="connsiteY7" fmla="*/ 2284768 h 3705029"/>
              <a:gd name="connsiteX8" fmla="*/ 1792270 w 1792270"/>
              <a:gd name="connsiteY8" fmla="*/ 2902273 h 3705029"/>
              <a:gd name="connsiteX9" fmla="*/ 1792270 w 1792270"/>
              <a:gd name="connsiteY9" fmla="*/ 3705029 h 3705029"/>
              <a:gd name="connsiteX10" fmla="*/ 1194847 w 1792270"/>
              <a:gd name="connsiteY10" fmla="*/ 3705029 h 3705029"/>
              <a:gd name="connsiteX11" fmla="*/ 597423 w 1792270"/>
              <a:gd name="connsiteY11" fmla="*/ 3705029 h 3705029"/>
              <a:gd name="connsiteX12" fmla="*/ 0 w 1792270"/>
              <a:gd name="connsiteY12" fmla="*/ 3705029 h 3705029"/>
              <a:gd name="connsiteX13" fmla="*/ 0 w 1792270"/>
              <a:gd name="connsiteY13" fmla="*/ 3198675 h 3705029"/>
              <a:gd name="connsiteX14" fmla="*/ 0 w 1792270"/>
              <a:gd name="connsiteY14" fmla="*/ 2655271 h 3705029"/>
              <a:gd name="connsiteX15" fmla="*/ 0 w 1792270"/>
              <a:gd name="connsiteY15" fmla="*/ 2111867 h 3705029"/>
              <a:gd name="connsiteX16" fmla="*/ 0 w 1792270"/>
              <a:gd name="connsiteY16" fmla="*/ 1494362 h 3705029"/>
              <a:gd name="connsiteX17" fmla="*/ 0 w 1792270"/>
              <a:gd name="connsiteY17" fmla="*/ 802756 h 3705029"/>
              <a:gd name="connsiteX18" fmla="*/ 0 w 1792270"/>
              <a:gd name="connsiteY18" fmla="*/ 0 h 37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92270" h="3705029" fill="none" extrusionOk="0">
                <a:moveTo>
                  <a:pt x="0" y="0"/>
                </a:moveTo>
                <a:cubicBezTo>
                  <a:pt x="200220" y="1917"/>
                  <a:pt x="284659" y="11502"/>
                  <a:pt x="543655" y="0"/>
                </a:cubicBezTo>
                <a:cubicBezTo>
                  <a:pt x="802652" y="-11502"/>
                  <a:pt x="874613" y="-2380"/>
                  <a:pt x="1141079" y="0"/>
                </a:cubicBezTo>
                <a:cubicBezTo>
                  <a:pt x="1407545" y="2380"/>
                  <a:pt x="1549597" y="-19804"/>
                  <a:pt x="1792270" y="0"/>
                </a:cubicBezTo>
                <a:cubicBezTo>
                  <a:pt x="1818937" y="152609"/>
                  <a:pt x="1813319" y="368496"/>
                  <a:pt x="1792270" y="580455"/>
                </a:cubicBezTo>
                <a:cubicBezTo>
                  <a:pt x="1771221" y="792415"/>
                  <a:pt x="1801848" y="1016474"/>
                  <a:pt x="1792270" y="1160909"/>
                </a:cubicBezTo>
                <a:cubicBezTo>
                  <a:pt x="1782692" y="1305344"/>
                  <a:pt x="1770744" y="1514091"/>
                  <a:pt x="1792270" y="1778414"/>
                </a:cubicBezTo>
                <a:cubicBezTo>
                  <a:pt x="1813796" y="2042737"/>
                  <a:pt x="1784364" y="2089346"/>
                  <a:pt x="1792270" y="2284768"/>
                </a:cubicBezTo>
                <a:cubicBezTo>
                  <a:pt x="1800176" y="2480190"/>
                  <a:pt x="1820428" y="2765753"/>
                  <a:pt x="1792270" y="2902273"/>
                </a:cubicBezTo>
                <a:cubicBezTo>
                  <a:pt x="1764112" y="3038794"/>
                  <a:pt x="1821363" y="3419084"/>
                  <a:pt x="1792270" y="3705029"/>
                </a:cubicBezTo>
                <a:cubicBezTo>
                  <a:pt x="1599987" y="3725016"/>
                  <a:pt x="1379511" y="3715507"/>
                  <a:pt x="1194847" y="3705029"/>
                </a:cubicBezTo>
                <a:cubicBezTo>
                  <a:pt x="1010183" y="3694551"/>
                  <a:pt x="780113" y="3704495"/>
                  <a:pt x="597423" y="3705029"/>
                </a:cubicBezTo>
                <a:cubicBezTo>
                  <a:pt x="414733" y="3705563"/>
                  <a:pt x="217615" y="3679244"/>
                  <a:pt x="0" y="3705029"/>
                </a:cubicBezTo>
                <a:cubicBezTo>
                  <a:pt x="3319" y="3471877"/>
                  <a:pt x="-16034" y="3434049"/>
                  <a:pt x="0" y="3198675"/>
                </a:cubicBezTo>
                <a:cubicBezTo>
                  <a:pt x="16034" y="2963301"/>
                  <a:pt x="-772" y="2857433"/>
                  <a:pt x="0" y="2655271"/>
                </a:cubicBezTo>
                <a:cubicBezTo>
                  <a:pt x="772" y="2453109"/>
                  <a:pt x="13309" y="2377190"/>
                  <a:pt x="0" y="2111867"/>
                </a:cubicBezTo>
                <a:cubicBezTo>
                  <a:pt x="-13309" y="1846544"/>
                  <a:pt x="26488" y="1696177"/>
                  <a:pt x="0" y="1494362"/>
                </a:cubicBezTo>
                <a:cubicBezTo>
                  <a:pt x="-26488" y="1292547"/>
                  <a:pt x="-21101" y="1030546"/>
                  <a:pt x="0" y="802756"/>
                </a:cubicBezTo>
                <a:cubicBezTo>
                  <a:pt x="21101" y="574966"/>
                  <a:pt x="-26594" y="275075"/>
                  <a:pt x="0" y="0"/>
                </a:cubicBezTo>
                <a:close/>
              </a:path>
              <a:path w="1792270" h="3705029" stroke="0" extrusionOk="0">
                <a:moveTo>
                  <a:pt x="0" y="0"/>
                </a:moveTo>
                <a:cubicBezTo>
                  <a:pt x="262873" y="16133"/>
                  <a:pt x="439303" y="7360"/>
                  <a:pt x="597423" y="0"/>
                </a:cubicBezTo>
                <a:cubicBezTo>
                  <a:pt x="755543" y="-7360"/>
                  <a:pt x="944385" y="27410"/>
                  <a:pt x="1159001" y="0"/>
                </a:cubicBezTo>
                <a:cubicBezTo>
                  <a:pt x="1373617" y="-27410"/>
                  <a:pt x="1567097" y="-20299"/>
                  <a:pt x="1792270" y="0"/>
                </a:cubicBezTo>
                <a:cubicBezTo>
                  <a:pt x="1776113" y="220412"/>
                  <a:pt x="1807937" y="306689"/>
                  <a:pt x="1792270" y="543404"/>
                </a:cubicBezTo>
                <a:cubicBezTo>
                  <a:pt x="1776603" y="780119"/>
                  <a:pt x="1825878" y="913911"/>
                  <a:pt x="1792270" y="1235010"/>
                </a:cubicBezTo>
                <a:cubicBezTo>
                  <a:pt x="1758662" y="1556109"/>
                  <a:pt x="1778219" y="1583531"/>
                  <a:pt x="1792270" y="1815464"/>
                </a:cubicBezTo>
                <a:cubicBezTo>
                  <a:pt x="1806321" y="2047397"/>
                  <a:pt x="1776549" y="2245678"/>
                  <a:pt x="1792270" y="2507070"/>
                </a:cubicBezTo>
                <a:cubicBezTo>
                  <a:pt x="1807991" y="2768462"/>
                  <a:pt x="1766763" y="3434323"/>
                  <a:pt x="1792270" y="3705029"/>
                </a:cubicBezTo>
                <a:cubicBezTo>
                  <a:pt x="1615672" y="3680150"/>
                  <a:pt x="1416914" y="3732811"/>
                  <a:pt x="1212769" y="3705029"/>
                </a:cubicBezTo>
                <a:cubicBezTo>
                  <a:pt x="1008624" y="3677247"/>
                  <a:pt x="791606" y="3720000"/>
                  <a:pt x="633269" y="3705029"/>
                </a:cubicBezTo>
                <a:cubicBezTo>
                  <a:pt x="474932" y="3690058"/>
                  <a:pt x="256972" y="3706227"/>
                  <a:pt x="0" y="3705029"/>
                </a:cubicBezTo>
                <a:cubicBezTo>
                  <a:pt x="-5534" y="3567378"/>
                  <a:pt x="6130" y="3370759"/>
                  <a:pt x="0" y="3198675"/>
                </a:cubicBezTo>
                <a:cubicBezTo>
                  <a:pt x="-6130" y="3026591"/>
                  <a:pt x="30793" y="2735229"/>
                  <a:pt x="0" y="2544120"/>
                </a:cubicBezTo>
                <a:cubicBezTo>
                  <a:pt x="-30793" y="2353012"/>
                  <a:pt x="-21075" y="2175515"/>
                  <a:pt x="0" y="1889565"/>
                </a:cubicBezTo>
                <a:cubicBezTo>
                  <a:pt x="21075" y="1603616"/>
                  <a:pt x="10809" y="1574739"/>
                  <a:pt x="0" y="1309110"/>
                </a:cubicBezTo>
                <a:cubicBezTo>
                  <a:pt x="-10809" y="1043482"/>
                  <a:pt x="9469" y="931910"/>
                  <a:pt x="0" y="728656"/>
                </a:cubicBezTo>
                <a:cubicBezTo>
                  <a:pt x="-9469" y="525402"/>
                  <a:pt x="-18273" y="242013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553551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Data Source </a:t>
            </a:r>
            <a:r>
              <a:rPr lang="en-GB" sz="6600" b="1" dirty="0">
                <a:latin typeface="GoodHeadlinePro-Bold" panose="020B0804020101020102" pitchFamily="34" charset="0"/>
              </a:rPr>
              <a:t>Built-Ins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43247D3-4FAB-56B1-5D61-4536A8B04C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761" y="1449539"/>
            <a:ext cx="6410325" cy="3514725"/>
          </a:xfrm>
          <a:custGeom>
            <a:avLst/>
            <a:gdLst>
              <a:gd name="connsiteX0" fmla="*/ 0 w 6410325"/>
              <a:gd name="connsiteY0" fmla="*/ 0 h 3514725"/>
              <a:gd name="connsiteX1" fmla="*/ 769239 w 6410325"/>
              <a:gd name="connsiteY1" fmla="*/ 0 h 3514725"/>
              <a:gd name="connsiteX2" fmla="*/ 1410272 w 6410325"/>
              <a:gd name="connsiteY2" fmla="*/ 0 h 3514725"/>
              <a:gd name="connsiteX3" fmla="*/ 2179511 w 6410325"/>
              <a:gd name="connsiteY3" fmla="*/ 0 h 3514725"/>
              <a:gd name="connsiteX4" fmla="*/ 2628233 w 6410325"/>
              <a:gd name="connsiteY4" fmla="*/ 0 h 3514725"/>
              <a:gd name="connsiteX5" fmla="*/ 3205163 w 6410325"/>
              <a:gd name="connsiteY5" fmla="*/ 0 h 3514725"/>
              <a:gd name="connsiteX6" fmla="*/ 3782092 w 6410325"/>
              <a:gd name="connsiteY6" fmla="*/ 0 h 3514725"/>
              <a:gd name="connsiteX7" fmla="*/ 4551331 w 6410325"/>
              <a:gd name="connsiteY7" fmla="*/ 0 h 3514725"/>
              <a:gd name="connsiteX8" fmla="*/ 5192363 w 6410325"/>
              <a:gd name="connsiteY8" fmla="*/ 0 h 3514725"/>
              <a:gd name="connsiteX9" fmla="*/ 6410325 w 6410325"/>
              <a:gd name="connsiteY9" fmla="*/ 0 h 3514725"/>
              <a:gd name="connsiteX10" fmla="*/ 6410325 w 6410325"/>
              <a:gd name="connsiteY10" fmla="*/ 550640 h 3514725"/>
              <a:gd name="connsiteX11" fmla="*/ 6410325 w 6410325"/>
              <a:gd name="connsiteY11" fmla="*/ 1066133 h 3514725"/>
              <a:gd name="connsiteX12" fmla="*/ 6410325 w 6410325"/>
              <a:gd name="connsiteY12" fmla="*/ 1687068 h 3514725"/>
              <a:gd name="connsiteX13" fmla="*/ 6410325 w 6410325"/>
              <a:gd name="connsiteY13" fmla="*/ 2308003 h 3514725"/>
              <a:gd name="connsiteX14" fmla="*/ 6410325 w 6410325"/>
              <a:gd name="connsiteY14" fmla="*/ 2823496 h 3514725"/>
              <a:gd name="connsiteX15" fmla="*/ 6410325 w 6410325"/>
              <a:gd name="connsiteY15" fmla="*/ 3514725 h 3514725"/>
              <a:gd name="connsiteX16" fmla="*/ 5641086 w 6410325"/>
              <a:gd name="connsiteY16" fmla="*/ 3514725 h 3514725"/>
              <a:gd name="connsiteX17" fmla="*/ 4871847 w 6410325"/>
              <a:gd name="connsiteY17" fmla="*/ 3514725 h 3514725"/>
              <a:gd name="connsiteX18" fmla="*/ 4102608 w 6410325"/>
              <a:gd name="connsiteY18" fmla="*/ 3514725 h 3514725"/>
              <a:gd name="connsiteX19" fmla="*/ 3525679 w 6410325"/>
              <a:gd name="connsiteY19" fmla="*/ 3514725 h 3514725"/>
              <a:gd name="connsiteX20" fmla="*/ 3076956 w 6410325"/>
              <a:gd name="connsiteY20" fmla="*/ 3514725 h 3514725"/>
              <a:gd name="connsiteX21" fmla="*/ 2435924 w 6410325"/>
              <a:gd name="connsiteY21" fmla="*/ 3514725 h 3514725"/>
              <a:gd name="connsiteX22" fmla="*/ 1794891 w 6410325"/>
              <a:gd name="connsiteY22" fmla="*/ 3514725 h 3514725"/>
              <a:gd name="connsiteX23" fmla="*/ 1089755 w 6410325"/>
              <a:gd name="connsiteY23" fmla="*/ 3514725 h 3514725"/>
              <a:gd name="connsiteX24" fmla="*/ 576929 w 6410325"/>
              <a:gd name="connsiteY24" fmla="*/ 3514725 h 3514725"/>
              <a:gd name="connsiteX25" fmla="*/ 0 w 6410325"/>
              <a:gd name="connsiteY25" fmla="*/ 3514725 h 3514725"/>
              <a:gd name="connsiteX26" fmla="*/ 0 w 6410325"/>
              <a:gd name="connsiteY26" fmla="*/ 2893790 h 3514725"/>
              <a:gd name="connsiteX27" fmla="*/ 0 w 6410325"/>
              <a:gd name="connsiteY27" fmla="*/ 2378297 h 3514725"/>
              <a:gd name="connsiteX28" fmla="*/ 0 w 6410325"/>
              <a:gd name="connsiteY28" fmla="*/ 1757363 h 3514725"/>
              <a:gd name="connsiteX29" fmla="*/ 0 w 6410325"/>
              <a:gd name="connsiteY29" fmla="*/ 1206722 h 3514725"/>
              <a:gd name="connsiteX30" fmla="*/ 0 w 6410325"/>
              <a:gd name="connsiteY30" fmla="*/ 656082 h 3514725"/>
              <a:gd name="connsiteX31" fmla="*/ 0 w 6410325"/>
              <a:gd name="connsiteY31" fmla="*/ 0 h 351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10325" h="3514725" fill="none" extrusionOk="0">
                <a:moveTo>
                  <a:pt x="0" y="0"/>
                </a:moveTo>
                <a:cubicBezTo>
                  <a:pt x="337976" y="22500"/>
                  <a:pt x="401026" y="13208"/>
                  <a:pt x="769239" y="0"/>
                </a:cubicBezTo>
                <a:cubicBezTo>
                  <a:pt x="1137452" y="-13208"/>
                  <a:pt x="1241866" y="-22040"/>
                  <a:pt x="1410272" y="0"/>
                </a:cubicBezTo>
                <a:cubicBezTo>
                  <a:pt x="1578678" y="22040"/>
                  <a:pt x="1879913" y="-34160"/>
                  <a:pt x="2179511" y="0"/>
                </a:cubicBezTo>
                <a:cubicBezTo>
                  <a:pt x="2479109" y="34160"/>
                  <a:pt x="2473527" y="-1255"/>
                  <a:pt x="2628233" y="0"/>
                </a:cubicBezTo>
                <a:cubicBezTo>
                  <a:pt x="2782939" y="1255"/>
                  <a:pt x="2921807" y="18613"/>
                  <a:pt x="3205163" y="0"/>
                </a:cubicBezTo>
                <a:cubicBezTo>
                  <a:pt x="3488519" y="-18613"/>
                  <a:pt x="3513262" y="16740"/>
                  <a:pt x="3782092" y="0"/>
                </a:cubicBezTo>
                <a:cubicBezTo>
                  <a:pt x="4050922" y="-16740"/>
                  <a:pt x="4394577" y="6239"/>
                  <a:pt x="4551331" y="0"/>
                </a:cubicBezTo>
                <a:cubicBezTo>
                  <a:pt x="4708085" y="-6239"/>
                  <a:pt x="5018086" y="-808"/>
                  <a:pt x="5192363" y="0"/>
                </a:cubicBezTo>
                <a:cubicBezTo>
                  <a:pt x="5366640" y="808"/>
                  <a:pt x="5905000" y="-34832"/>
                  <a:pt x="6410325" y="0"/>
                </a:cubicBezTo>
                <a:cubicBezTo>
                  <a:pt x="6436763" y="196713"/>
                  <a:pt x="6418493" y="375321"/>
                  <a:pt x="6410325" y="550640"/>
                </a:cubicBezTo>
                <a:cubicBezTo>
                  <a:pt x="6402157" y="725959"/>
                  <a:pt x="6395764" y="906604"/>
                  <a:pt x="6410325" y="1066133"/>
                </a:cubicBezTo>
                <a:cubicBezTo>
                  <a:pt x="6424886" y="1225662"/>
                  <a:pt x="6420878" y="1544753"/>
                  <a:pt x="6410325" y="1687068"/>
                </a:cubicBezTo>
                <a:cubicBezTo>
                  <a:pt x="6399772" y="1829384"/>
                  <a:pt x="6384939" y="2035189"/>
                  <a:pt x="6410325" y="2308003"/>
                </a:cubicBezTo>
                <a:cubicBezTo>
                  <a:pt x="6435711" y="2580817"/>
                  <a:pt x="6420165" y="2678298"/>
                  <a:pt x="6410325" y="2823496"/>
                </a:cubicBezTo>
                <a:cubicBezTo>
                  <a:pt x="6400485" y="2968694"/>
                  <a:pt x="6386026" y="3327996"/>
                  <a:pt x="6410325" y="3514725"/>
                </a:cubicBezTo>
                <a:cubicBezTo>
                  <a:pt x="6075819" y="3495761"/>
                  <a:pt x="5948448" y="3516792"/>
                  <a:pt x="5641086" y="3514725"/>
                </a:cubicBezTo>
                <a:cubicBezTo>
                  <a:pt x="5333724" y="3512658"/>
                  <a:pt x="5048575" y="3518384"/>
                  <a:pt x="4871847" y="3514725"/>
                </a:cubicBezTo>
                <a:cubicBezTo>
                  <a:pt x="4695119" y="3511066"/>
                  <a:pt x="4335375" y="3522469"/>
                  <a:pt x="4102608" y="3514725"/>
                </a:cubicBezTo>
                <a:cubicBezTo>
                  <a:pt x="3869841" y="3506981"/>
                  <a:pt x="3730593" y="3509590"/>
                  <a:pt x="3525679" y="3514725"/>
                </a:cubicBezTo>
                <a:cubicBezTo>
                  <a:pt x="3320765" y="3519860"/>
                  <a:pt x="3256914" y="3528560"/>
                  <a:pt x="3076956" y="3514725"/>
                </a:cubicBezTo>
                <a:cubicBezTo>
                  <a:pt x="2896998" y="3500890"/>
                  <a:pt x="2736365" y="3519790"/>
                  <a:pt x="2435924" y="3514725"/>
                </a:cubicBezTo>
                <a:cubicBezTo>
                  <a:pt x="2135483" y="3509660"/>
                  <a:pt x="1934196" y="3538137"/>
                  <a:pt x="1794891" y="3514725"/>
                </a:cubicBezTo>
                <a:cubicBezTo>
                  <a:pt x="1655586" y="3491313"/>
                  <a:pt x="1275880" y="3524511"/>
                  <a:pt x="1089755" y="3514725"/>
                </a:cubicBezTo>
                <a:cubicBezTo>
                  <a:pt x="903630" y="3504939"/>
                  <a:pt x="758683" y="3523263"/>
                  <a:pt x="576929" y="3514725"/>
                </a:cubicBezTo>
                <a:cubicBezTo>
                  <a:pt x="395175" y="3506187"/>
                  <a:pt x="221978" y="3497640"/>
                  <a:pt x="0" y="3514725"/>
                </a:cubicBezTo>
                <a:cubicBezTo>
                  <a:pt x="-11294" y="3375497"/>
                  <a:pt x="29163" y="3078569"/>
                  <a:pt x="0" y="2893790"/>
                </a:cubicBezTo>
                <a:cubicBezTo>
                  <a:pt x="-29163" y="2709012"/>
                  <a:pt x="-14311" y="2499527"/>
                  <a:pt x="0" y="2378297"/>
                </a:cubicBezTo>
                <a:cubicBezTo>
                  <a:pt x="14311" y="2257067"/>
                  <a:pt x="21478" y="2008711"/>
                  <a:pt x="0" y="1757363"/>
                </a:cubicBezTo>
                <a:cubicBezTo>
                  <a:pt x="-21478" y="1506015"/>
                  <a:pt x="-25640" y="1328472"/>
                  <a:pt x="0" y="1206722"/>
                </a:cubicBezTo>
                <a:cubicBezTo>
                  <a:pt x="25640" y="1084972"/>
                  <a:pt x="25378" y="828410"/>
                  <a:pt x="0" y="656082"/>
                </a:cubicBezTo>
                <a:cubicBezTo>
                  <a:pt x="-25378" y="483754"/>
                  <a:pt x="-3737" y="318116"/>
                  <a:pt x="0" y="0"/>
                </a:cubicBezTo>
                <a:close/>
              </a:path>
              <a:path w="6410325" h="3514725" stroke="0" extrusionOk="0">
                <a:moveTo>
                  <a:pt x="0" y="0"/>
                </a:moveTo>
                <a:cubicBezTo>
                  <a:pt x="141924" y="-29135"/>
                  <a:pt x="460456" y="-22384"/>
                  <a:pt x="641033" y="0"/>
                </a:cubicBezTo>
                <a:cubicBezTo>
                  <a:pt x="821610" y="22384"/>
                  <a:pt x="986227" y="-6121"/>
                  <a:pt x="1153859" y="0"/>
                </a:cubicBezTo>
                <a:cubicBezTo>
                  <a:pt x="1321491" y="6121"/>
                  <a:pt x="1661198" y="28347"/>
                  <a:pt x="1923098" y="0"/>
                </a:cubicBezTo>
                <a:cubicBezTo>
                  <a:pt x="2184998" y="-28347"/>
                  <a:pt x="2256726" y="-10773"/>
                  <a:pt x="2435924" y="0"/>
                </a:cubicBezTo>
                <a:cubicBezTo>
                  <a:pt x="2615122" y="10773"/>
                  <a:pt x="2920787" y="32949"/>
                  <a:pt x="3141059" y="0"/>
                </a:cubicBezTo>
                <a:cubicBezTo>
                  <a:pt x="3361332" y="-32949"/>
                  <a:pt x="3647293" y="22540"/>
                  <a:pt x="3846195" y="0"/>
                </a:cubicBezTo>
                <a:cubicBezTo>
                  <a:pt x="4045097" y="-22540"/>
                  <a:pt x="4169448" y="-343"/>
                  <a:pt x="4423124" y="0"/>
                </a:cubicBezTo>
                <a:cubicBezTo>
                  <a:pt x="4676800" y="343"/>
                  <a:pt x="4839736" y="-6731"/>
                  <a:pt x="5064157" y="0"/>
                </a:cubicBezTo>
                <a:cubicBezTo>
                  <a:pt x="5288578" y="6731"/>
                  <a:pt x="5499412" y="16382"/>
                  <a:pt x="5641086" y="0"/>
                </a:cubicBezTo>
                <a:cubicBezTo>
                  <a:pt x="5782760" y="-16382"/>
                  <a:pt x="6240462" y="-22614"/>
                  <a:pt x="6410325" y="0"/>
                </a:cubicBezTo>
                <a:cubicBezTo>
                  <a:pt x="6387590" y="240637"/>
                  <a:pt x="6400435" y="302807"/>
                  <a:pt x="6410325" y="515493"/>
                </a:cubicBezTo>
                <a:cubicBezTo>
                  <a:pt x="6420215" y="728179"/>
                  <a:pt x="6434698" y="888892"/>
                  <a:pt x="6410325" y="1030986"/>
                </a:cubicBezTo>
                <a:cubicBezTo>
                  <a:pt x="6385952" y="1173080"/>
                  <a:pt x="6427927" y="1344489"/>
                  <a:pt x="6410325" y="1581626"/>
                </a:cubicBezTo>
                <a:cubicBezTo>
                  <a:pt x="6392723" y="1818763"/>
                  <a:pt x="6420349" y="2033851"/>
                  <a:pt x="6410325" y="2202561"/>
                </a:cubicBezTo>
                <a:cubicBezTo>
                  <a:pt x="6400301" y="2371271"/>
                  <a:pt x="6437592" y="2726197"/>
                  <a:pt x="6410325" y="2858643"/>
                </a:cubicBezTo>
                <a:cubicBezTo>
                  <a:pt x="6383058" y="2991089"/>
                  <a:pt x="6421706" y="3198732"/>
                  <a:pt x="6410325" y="3514725"/>
                </a:cubicBezTo>
                <a:cubicBezTo>
                  <a:pt x="6164934" y="3524210"/>
                  <a:pt x="6120917" y="3535982"/>
                  <a:pt x="5833396" y="3514725"/>
                </a:cubicBezTo>
                <a:cubicBezTo>
                  <a:pt x="5545875" y="3493468"/>
                  <a:pt x="5455777" y="3540053"/>
                  <a:pt x="5256467" y="3514725"/>
                </a:cubicBezTo>
                <a:cubicBezTo>
                  <a:pt x="5057157" y="3489397"/>
                  <a:pt x="4998696" y="3524557"/>
                  <a:pt x="4807744" y="3514725"/>
                </a:cubicBezTo>
                <a:cubicBezTo>
                  <a:pt x="4616792" y="3504893"/>
                  <a:pt x="4353675" y="3546116"/>
                  <a:pt x="4166711" y="3514725"/>
                </a:cubicBezTo>
                <a:cubicBezTo>
                  <a:pt x="3979747" y="3483334"/>
                  <a:pt x="3763581" y="3502266"/>
                  <a:pt x="3589782" y="3514725"/>
                </a:cubicBezTo>
                <a:cubicBezTo>
                  <a:pt x="3415983" y="3527184"/>
                  <a:pt x="3193292" y="3527336"/>
                  <a:pt x="2820543" y="3514725"/>
                </a:cubicBezTo>
                <a:cubicBezTo>
                  <a:pt x="2447794" y="3502114"/>
                  <a:pt x="2409411" y="3486675"/>
                  <a:pt x="2243614" y="3514725"/>
                </a:cubicBezTo>
                <a:cubicBezTo>
                  <a:pt x="2077817" y="3542775"/>
                  <a:pt x="1810481" y="3501951"/>
                  <a:pt x="1666685" y="3514725"/>
                </a:cubicBezTo>
                <a:cubicBezTo>
                  <a:pt x="1522889" y="3527499"/>
                  <a:pt x="1241708" y="3511778"/>
                  <a:pt x="1025652" y="3514725"/>
                </a:cubicBezTo>
                <a:cubicBezTo>
                  <a:pt x="809596" y="3517672"/>
                  <a:pt x="790788" y="3501429"/>
                  <a:pt x="576929" y="3514725"/>
                </a:cubicBezTo>
                <a:cubicBezTo>
                  <a:pt x="363070" y="3528021"/>
                  <a:pt x="183146" y="3516870"/>
                  <a:pt x="0" y="3514725"/>
                </a:cubicBezTo>
                <a:cubicBezTo>
                  <a:pt x="31099" y="3314577"/>
                  <a:pt x="16704" y="3133611"/>
                  <a:pt x="0" y="2858643"/>
                </a:cubicBezTo>
                <a:cubicBezTo>
                  <a:pt x="-16704" y="2583675"/>
                  <a:pt x="-4513" y="2509352"/>
                  <a:pt x="0" y="2343150"/>
                </a:cubicBezTo>
                <a:cubicBezTo>
                  <a:pt x="4513" y="2176948"/>
                  <a:pt x="-13725" y="1920436"/>
                  <a:pt x="0" y="1757363"/>
                </a:cubicBezTo>
                <a:cubicBezTo>
                  <a:pt x="13725" y="1594290"/>
                  <a:pt x="-27332" y="1438708"/>
                  <a:pt x="0" y="1206722"/>
                </a:cubicBezTo>
                <a:cubicBezTo>
                  <a:pt x="27332" y="974736"/>
                  <a:pt x="44" y="897438"/>
                  <a:pt x="0" y="726377"/>
                </a:cubicBezTo>
                <a:cubicBezTo>
                  <a:pt x="-44" y="555317"/>
                  <a:pt x="22686" y="175931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F97A9C9-86DD-462C-04F4-FE2A7D26CA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6460" y="418550"/>
            <a:ext cx="2899984" cy="6190350"/>
          </a:xfrm>
          <a:custGeom>
            <a:avLst/>
            <a:gdLst>
              <a:gd name="connsiteX0" fmla="*/ 0 w 2899984"/>
              <a:gd name="connsiteY0" fmla="*/ 0 h 6190350"/>
              <a:gd name="connsiteX1" fmla="*/ 521997 w 2899984"/>
              <a:gd name="connsiteY1" fmla="*/ 0 h 6190350"/>
              <a:gd name="connsiteX2" fmla="*/ 1072994 w 2899984"/>
              <a:gd name="connsiteY2" fmla="*/ 0 h 6190350"/>
              <a:gd name="connsiteX3" fmla="*/ 1565991 w 2899984"/>
              <a:gd name="connsiteY3" fmla="*/ 0 h 6190350"/>
              <a:gd name="connsiteX4" fmla="*/ 2087988 w 2899984"/>
              <a:gd name="connsiteY4" fmla="*/ 0 h 6190350"/>
              <a:gd name="connsiteX5" fmla="*/ 2899984 w 2899984"/>
              <a:gd name="connsiteY5" fmla="*/ 0 h 6190350"/>
              <a:gd name="connsiteX6" fmla="*/ 2899984 w 2899984"/>
              <a:gd name="connsiteY6" fmla="*/ 564010 h 6190350"/>
              <a:gd name="connsiteX7" fmla="*/ 2899984 w 2899984"/>
              <a:gd name="connsiteY7" fmla="*/ 1189923 h 6190350"/>
              <a:gd name="connsiteX8" fmla="*/ 2899984 w 2899984"/>
              <a:gd name="connsiteY8" fmla="*/ 1815836 h 6190350"/>
              <a:gd name="connsiteX9" fmla="*/ 2899984 w 2899984"/>
              <a:gd name="connsiteY9" fmla="*/ 2379846 h 6190350"/>
              <a:gd name="connsiteX10" fmla="*/ 2899984 w 2899984"/>
              <a:gd name="connsiteY10" fmla="*/ 3191469 h 6190350"/>
              <a:gd name="connsiteX11" fmla="*/ 2899984 w 2899984"/>
              <a:gd name="connsiteY11" fmla="*/ 3879286 h 6190350"/>
              <a:gd name="connsiteX12" fmla="*/ 2899984 w 2899984"/>
              <a:gd name="connsiteY12" fmla="*/ 4690910 h 6190350"/>
              <a:gd name="connsiteX13" fmla="*/ 2899984 w 2899984"/>
              <a:gd name="connsiteY13" fmla="*/ 5193016 h 6190350"/>
              <a:gd name="connsiteX14" fmla="*/ 2899984 w 2899984"/>
              <a:gd name="connsiteY14" fmla="*/ 6190350 h 6190350"/>
              <a:gd name="connsiteX15" fmla="*/ 2348987 w 2899984"/>
              <a:gd name="connsiteY15" fmla="*/ 6190350 h 6190350"/>
              <a:gd name="connsiteX16" fmla="*/ 1855990 w 2899984"/>
              <a:gd name="connsiteY16" fmla="*/ 6190350 h 6190350"/>
              <a:gd name="connsiteX17" fmla="*/ 1246993 w 2899984"/>
              <a:gd name="connsiteY17" fmla="*/ 6190350 h 6190350"/>
              <a:gd name="connsiteX18" fmla="*/ 608997 w 2899984"/>
              <a:gd name="connsiteY18" fmla="*/ 6190350 h 6190350"/>
              <a:gd name="connsiteX19" fmla="*/ 0 w 2899984"/>
              <a:gd name="connsiteY19" fmla="*/ 6190350 h 6190350"/>
              <a:gd name="connsiteX20" fmla="*/ 0 w 2899984"/>
              <a:gd name="connsiteY20" fmla="*/ 5502533 h 6190350"/>
              <a:gd name="connsiteX21" fmla="*/ 0 w 2899984"/>
              <a:gd name="connsiteY21" fmla="*/ 4876620 h 6190350"/>
              <a:gd name="connsiteX22" fmla="*/ 0 w 2899984"/>
              <a:gd name="connsiteY22" fmla="*/ 4126900 h 6190350"/>
              <a:gd name="connsiteX23" fmla="*/ 0 w 2899984"/>
              <a:gd name="connsiteY23" fmla="*/ 3562890 h 6190350"/>
              <a:gd name="connsiteX24" fmla="*/ 0 w 2899984"/>
              <a:gd name="connsiteY24" fmla="*/ 3060784 h 6190350"/>
              <a:gd name="connsiteX25" fmla="*/ 0 w 2899984"/>
              <a:gd name="connsiteY25" fmla="*/ 2496775 h 6190350"/>
              <a:gd name="connsiteX26" fmla="*/ 0 w 2899984"/>
              <a:gd name="connsiteY26" fmla="*/ 1932765 h 6190350"/>
              <a:gd name="connsiteX27" fmla="*/ 0 w 2899984"/>
              <a:gd name="connsiteY27" fmla="*/ 1121141 h 6190350"/>
              <a:gd name="connsiteX28" fmla="*/ 0 w 2899984"/>
              <a:gd name="connsiteY28" fmla="*/ 0 h 619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899984" h="6190350" fill="none" extrusionOk="0">
                <a:moveTo>
                  <a:pt x="0" y="0"/>
                </a:moveTo>
                <a:cubicBezTo>
                  <a:pt x="162149" y="-25755"/>
                  <a:pt x="316327" y="-8520"/>
                  <a:pt x="521997" y="0"/>
                </a:cubicBezTo>
                <a:cubicBezTo>
                  <a:pt x="727667" y="8520"/>
                  <a:pt x="933782" y="3178"/>
                  <a:pt x="1072994" y="0"/>
                </a:cubicBezTo>
                <a:cubicBezTo>
                  <a:pt x="1212206" y="-3178"/>
                  <a:pt x="1402552" y="9683"/>
                  <a:pt x="1565991" y="0"/>
                </a:cubicBezTo>
                <a:cubicBezTo>
                  <a:pt x="1729430" y="-9683"/>
                  <a:pt x="1836784" y="-15036"/>
                  <a:pt x="2087988" y="0"/>
                </a:cubicBezTo>
                <a:cubicBezTo>
                  <a:pt x="2339192" y="15036"/>
                  <a:pt x="2705559" y="-213"/>
                  <a:pt x="2899984" y="0"/>
                </a:cubicBezTo>
                <a:cubicBezTo>
                  <a:pt x="2874545" y="264979"/>
                  <a:pt x="2925083" y="306496"/>
                  <a:pt x="2899984" y="564010"/>
                </a:cubicBezTo>
                <a:cubicBezTo>
                  <a:pt x="2874886" y="821524"/>
                  <a:pt x="2906782" y="892746"/>
                  <a:pt x="2899984" y="1189923"/>
                </a:cubicBezTo>
                <a:cubicBezTo>
                  <a:pt x="2893186" y="1487100"/>
                  <a:pt x="2929781" y="1659704"/>
                  <a:pt x="2899984" y="1815836"/>
                </a:cubicBezTo>
                <a:cubicBezTo>
                  <a:pt x="2870187" y="1971968"/>
                  <a:pt x="2897086" y="2169775"/>
                  <a:pt x="2899984" y="2379846"/>
                </a:cubicBezTo>
                <a:cubicBezTo>
                  <a:pt x="2902883" y="2589917"/>
                  <a:pt x="2899780" y="3021597"/>
                  <a:pt x="2899984" y="3191469"/>
                </a:cubicBezTo>
                <a:cubicBezTo>
                  <a:pt x="2900188" y="3361341"/>
                  <a:pt x="2885950" y="3573706"/>
                  <a:pt x="2899984" y="3879286"/>
                </a:cubicBezTo>
                <a:cubicBezTo>
                  <a:pt x="2914018" y="4184866"/>
                  <a:pt x="2907443" y="4315098"/>
                  <a:pt x="2899984" y="4690910"/>
                </a:cubicBezTo>
                <a:cubicBezTo>
                  <a:pt x="2892525" y="5066722"/>
                  <a:pt x="2910851" y="4965363"/>
                  <a:pt x="2899984" y="5193016"/>
                </a:cubicBezTo>
                <a:cubicBezTo>
                  <a:pt x="2889117" y="5420669"/>
                  <a:pt x="2917939" y="5784427"/>
                  <a:pt x="2899984" y="6190350"/>
                </a:cubicBezTo>
                <a:cubicBezTo>
                  <a:pt x="2637482" y="6213512"/>
                  <a:pt x="2479588" y="6166028"/>
                  <a:pt x="2348987" y="6190350"/>
                </a:cubicBezTo>
                <a:cubicBezTo>
                  <a:pt x="2218386" y="6214672"/>
                  <a:pt x="2001504" y="6181207"/>
                  <a:pt x="1855990" y="6190350"/>
                </a:cubicBezTo>
                <a:cubicBezTo>
                  <a:pt x="1710476" y="6199493"/>
                  <a:pt x="1484337" y="6171618"/>
                  <a:pt x="1246993" y="6190350"/>
                </a:cubicBezTo>
                <a:cubicBezTo>
                  <a:pt x="1009649" y="6209082"/>
                  <a:pt x="927894" y="6170509"/>
                  <a:pt x="608997" y="6190350"/>
                </a:cubicBezTo>
                <a:cubicBezTo>
                  <a:pt x="290100" y="6210191"/>
                  <a:pt x="140003" y="6175041"/>
                  <a:pt x="0" y="6190350"/>
                </a:cubicBezTo>
                <a:cubicBezTo>
                  <a:pt x="23244" y="6047077"/>
                  <a:pt x="-12367" y="5776740"/>
                  <a:pt x="0" y="5502533"/>
                </a:cubicBezTo>
                <a:cubicBezTo>
                  <a:pt x="12367" y="5228326"/>
                  <a:pt x="-6412" y="5053252"/>
                  <a:pt x="0" y="4876620"/>
                </a:cubicBezTo>
                <a:cubicBezTo>
                  <a:pt x="6412" y="4699988"/>
                  <a:pt x="29316" y="4306957"/>
                  <a:pt x="0" y="4126900"/>
                </a:cubicBezTo>
                <a:cubicBezTo>
                  <a:pt x="-29316" y="3946843"/>
                  <a:pt x="7074" y="3773291"/>
                  <a:pt x="0" y="3562890"/>
                </a:cubicBezTo>
                <a:cubicBezTo>
                  <a:pt x="-7074" y="3352489"/>
                  <a:pt x="-3763" y="3174989"/>
                  <a:pt x="0" y="3060784"/>
                </a:cubicBezTo>
                <a:cubicBezTo>
                  <a:pt x="3763" y="2946579"/>
                  <a:pt x="8959" y="2675482"/>
                  <a:pt x="0" y="2496775"/>
                </a:cubicBezTo>
                <a:cubicBezTo>
                  <a:pt x="-8959" y="2318068"/>
                  <a:pt x="-24417" y="2201921"/>
                  <a:pt x="0" y="1932765"/>
                </a:cubicBezTo>
                <a:cubicBezTo>
                  <a:pt x="24417" y="1663609"/>
                  <a:pt x="38469" y="1443371"/>
                  <a:pt x="0" y="1121141"/>
                </a:cubicBezTo>
                <a:cubicBezTo>
                  <a:pt x="-38469" y="798911"/>
                  <a:pt x="7533" y="476207"/>
                  <a:pt x="0" y="0"/>
                </a:cubicBezTo>
                <a:close/>
              </a:path>
              <a:path w="2899984" h="6190350" stroke="0" extrusionOk="0">
                <a:moveTo>
                  <a:pt x="0" y="0"/>
                </a:moveTo>
                <a:cubicBezTo>
                  <a:pt x="199492" y="-13958"/>
                  <a:pt x="442822" y="-25744"/>
                  <a:pt x="579997" y="0"/>
                </a:cubicBezTo>
                <a:cubicBezTo>
                  <a:pt x="717172" y="25744"/>
                  <a:pt x="979894" y="7376"/>
                  <a:pt x="1101994" y="0"/>
                </a:cubicBezTo>
                <a:cubicBezTo>
                  <a:pt x="1224094" y="-7376"/>
                  <a:pt x="1445866" y="16761"/>
                  <a:pt x="1739990" y="0"/>
                </a:cubicBezTo>
                <a:cubicBezTo>
                  <a:pt x="2034114" y="-16761"/>
                  <a:pt x="2147229" y="9303"/>
                  <a:pt x="2261988" y="0"/>
                </a:cubicBezTo>
                <a:cubicBezTo>
                  <a:pt x="2376747" y="-9303"/>
                  <a:pt x="2679964" y="22338"/>
                  <a:pt x="2899984" y="0"/>
                </a:cubicBezTo>
                <a:cubicBezTo>
                  <a:pt x="2915768" y="331202"/>
                  <a:pt x="2898670" y="497029"/>
                  <a:pt x="2899984" y="749720"/>
                </a:cubicBezTo>
                <a:cubicBezTo>
                  <a:pt x="2901298" y="1002411"/>
                  <a:pt x="2888562" y="1284734"/>
                  <a:pt x="2899984" y="1561344"/>
                </a:cubicBezTo>
                <a:cubicBezTo>
                  <a:pt x="2911406" y="1837954"/>
                  <a:pt x="2904566" y="1995587"/>
                  <a:pt x="2899984" y="2372968"/>
                </a:cubicBezTo>
                <a:cubicBezTo>
                  <a:pt x="2895402" y="2750349"/>
                  <a:pt x="2911777" y="2789874"/>
                  <a:pt x="2899984" y="2998881"/>
                </a:cubicBezTo>
                <a:cubicBezTo>
                  <a:pt x="2888191" y="3207888"/>
                  <a:pt x="2915743" y="3399432"/>
                  <a:pt x="2899984" y="3624794"/>
                </a:cubicBezTo>
                <a:cubicBezTo>
                  <a:pt x="2884225" y="3850156"/>
                  <a:pt x="2877404" y="4171102"/>
                  <a:pt x="2899984" y="4374514"/>
                </a:cubicBezTo>
                <a:cubicBezTo>
                  <a:pt x="2922564" y="4577926"/>
                  <a:pt x="2903816" y="4664983"/>
                  <a:pt x="2899984" y="4938524"/>
                </a:cubicBezTo>
                <a:cubicBezTo>
                  <a:pt x="2896153" y="5212065"/>
                  <a:pt x="2915660" y="5350108"/>
                  <a:pt x="2899984" y="5564437"/>
                </a:cubicBezTo>
                <a:cubicBezTo>
                  <a:pt x="2884308" y="5778766"/>
                  <a:pt x="2900539" y="6059041"/>
                  <a:pt x="2899984" y="6190350"/>
                </a:cubicBezTo>
                <a:cubicBezTo>
                  <a:pt x="2583908" y="6217743"/>
                  <a:pt x="2577637" y="6178875"/>
                  <a:pt x="2261988" y="6190350"/>
                </a:cubicBezTo>
                <a:cubicBezTo>
                  <a:pt x="1946339" y="6201825"/>
                  <a:pt x="1971539" y="6202572"/>
                  <a:pt x="1710991" y="6190350"/>
                </a:cubicBezTo>
                <a:cubicBezTo>
                  <a:pt x="1450443" y="6178128"/>
                  <a:pt x="1358746" y="6211418"/>
                  <a:pt x="1159994" y="6190350"/>
                </a:cubicBezTo>
                <a:cubicBezTo>
                  <a:pt x="961242" y="6169282"/>
                  <a:pt x="873609" y="6203376"/>
                  <a:pt x="608997" y="6190350"/>
                </a:cubicBezTo>
                <a:cubicBezTo>
                  <a:pt x="344385" y="6177324"/>
                  <a:pt x="269713" y="6166720"/>
                  <a:pt x="0" y="6190350"/>
                </a:cubicBezTo>
                <a:cubicBezTo>
                  <a:pt x="-23345" y="5973934"/>
                  <a:pt x="2484" y="5813753"/>
                  <a:pt x="0" y="5502533"/>
                </a:cubicBezTo>
                <a:cubicBezTo>
                  <a:pt x="-2484" y="5191313"/>
                  <a:pt x="-12130" y="4879748"/>
                  <a:pt x="0" y="4690910"/>
                </a:cubicBezTo>
                <a:cubicBezTo>
                  <a:pt x="12130" y="4502072"/>
                  <a:pt x="-21867" y="4239570"/>
                  <a:pt x="0" y="4064997"/>
                </a:cubicBezTo>
                <a:cubicBezTo>
                  <a:pt x="21867" y="3890424"/>
                  <a:pt x="-5615" y="3670214"/>
                  <a:pt x="0" y="3377180"/>
                </a:cubicBezTo>
                <a:cubicBezTo>
                  <a:pt x="5615" y="3084146"/>
                  <a:pt x="-12251" y="2779276"/>
                  <a:pt x="0" y="2565556"/>
                </a:cubicBezTo>
                <a:cubicBezTo>
                  <a:pt x="12251" y="2351836"/>
                  <a:pt x="797" y="2115684"/>
                  <a:pt x="0" y="1877740"/>
                </a:cubicBezTo>
                <a:cubicBezTo>
                  <a:pt x="-797" y="1639796"/>
                  <a:pt x="19259" y="1526800"/>
                  <a:pt x="0" y="1251826"/>
                </a:cubicBezTo>
                <a:cubicBezTo>
                  <a:pt x="-19259" y="976852"/>
                  <a:pt x="-12149" y="842590"/>
                  <a:pt x="0" y="625913"/>
                </a:cubicBezTo>
                <a:cubicBezTo>
                  <a:pt x="12149" y="409236"/>
                  <a:pt x="-5472" y="215303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3FA2317-BFE5-CB9F-E587-EE9225E4187F}"/>
              </a:ext>
            </a:extLst>
          </p:cNvPr>
          <p:cNvSpPr txBox="1"/>
          <p:nvPr/>
        </p:nvSpPr>
        <p:spPr>
          <a:xfrm>
            <a:off x="674760" y="5408461"/>
            <a:ext cx="6410325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SI" sz="24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https://apex.oracle.com/pls/apex/r/gamma_dev/demo/built-in-datasets</a:t>
            </a:r>
            <a:endParaRPr lang="en-SI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946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Data Source </a:t>
            </a:r>
            <a:r>
              <a:rPr lang="en-GB" sz="6600" b="1" dirty="0">
                <a:latin typeface="GoodHeadlinePro-Bold" panose="020B0804020101020102" pitchFamily="34" charset="0"/>
              </a:rPr>
              <a:t>Built-Ins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ED8C609A-1E5C-D63A-1F84-99412CCFA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141" y="1281720"/>
            <a:ext cx="8002201" cy="4439670"/>
          </a:xfrm>
          <a:custGeom>
            <a:avLst/>
            <a:gdLst>
              <a:gd name="connsiteX0" fmla="*/ 0 w 8002201"/>
              <a:gd name="connsiteY0" fmla="*/ 0 h 4439670"/>
              <a:gd name="connsiteX1" fmla="*/ 586828 w 8002201"/>
              <a:gd name="connsiteY1" fmla="*/ 0 h 4439670"/>
              <a:gd name="connsiteX2" fmla="*/ 1173656 w 8002201"/>
              <a:gd name="connsiteY2" fmla="*/ 0 h 4439670"/>
              <a:gd name="connsiteX3" fmla="*/ 2000550 w 8002201"/>
              <a:gd name="connsiteY3" fmla="*/ 0 h 4439670"/>
              <a:gd name="connsiteX4" fmla="*/ 2667400 w 8002201"/>
              <a:gd name="connsiteY4" fmla="*/ 0 h 4439670"/>
              <a:gd name="connsiteX5" fmla="*/ 3414272 w 8002201"/>
              <a:gd name="connsiteY5" fmla="*/ 0 h 4439670"/>
              <a:gd name="connsiteX6" fmla="*/ 4001101 w 8002201"/>
              <a:gd name="connsiteY6" fmla="*/ 0 h 4439670"/>
              <a:gd name="connsiteX7" fmla="*/ 4587929 w 8002201"/>
              <a:gd name="connsiteY7" fmla="*/ 0 h 4439670"/>
              <a:gd name="connsiteX8" fmla="*/ 5094735 w 8002201"/>
              <a:gd name="connsiteY8" fmla="*/ 0 h 4439670"/>
              <a:gd name="connsiteX9" fmla="*/ 5761585 w 8002201"/>
              <a:gd name="connsiteY9" fmla="*/ 0 h 4439670"/>
              <a:gd name="connsiteX10" fmla="*/ 6428435 w 8002201"/>
              <a:gd name="connsiteY10" fmla="*/ 0 h 4439670"/>
              <a:gd name="connsiteX11" fmla="*/ 7015263 w 8002201"/>
              <a:gd name="connsiteY11" fmla="*/ 0 h 4439670"/>
              <a:gd name="connsiteX12" fmla="*/ 8002201 w 8002201"/>
              <a:gd name="connsiteY12" fmla="*/ 0 h 4439670"/>
              <a:gd name="connsiteX13" fmla="*/ 8002201 w 8002201"/>
              <a:gd name="connsiteY13" fmla="*/ 545445 h 4439670"/>
              <a:gd name="connsiteX14" fmla="*/ 8002201 w 8002201"/>
              <a:gd name="connsiteY14" fmla="*/ 1268477 h 4439670"/>
              <a:gd name="connsiteX15" fmla="*/ 8002201 w 8002201"/>
              <a:gd name="connsiteY15" fmla="*/ 1947112 h 4439670"/>
              <a:gd name="connsiteX16" fmla="*/ 8002201 w 8002201"/>
              <a:gd name="connsiteY16" fmla="*/ 2492558 h 4439670"/>
              <a:gd name="connsiteX17" fmla="*/ 8002201 w 8002201"/>
              <a:gd name="connsiteY17" fmla="*/ 3082399 h 4439670"/>
              <a:gd name="connsiteX18" fmla="*/ 8002201 w 8002201"/>
              <a:gd name="connsiteY18" fmla="*/ 3805431 h 4439670"/>
              <a:gd name="connsiteX19" fmla="*/ 8002201 w 8002201"/>
              <a:gd name="connsiteY19" fmla="*/ 4439670 h 4439670"/>
              <a:gd name="connsiteX20" fmla="*/ 7575417 w 8002201"/>
              <a:gd name="connsiteY20" fmla="*/ 4439670 h 4439670"/>
              <a:gd name="connsiteX21" fmla="*/ 7068611 w 8002201"/>
              <a:gd name="connsiteY21" fmla="*/ 4439670 h 4439670"/>
              <a:gd name="connsiteX22" fmla="*/ 6321739 w 8002201"/>
              <a:gd name="connsiteY22" fmla="*/ 4439670 h 4439670"/>
              <a:gd name="connsiteX23" fmla="*/ 5814933 w 8002201"/>
              <a:gd name="connsiteY23" fmla="*/ 4439670 h 4439670"/>
              <a:gd name="connsiteX24" fmla="*/ 5308127 w 8002201"/>
              <a:gd name="connsiteY24" fmla="*/ 4439670 h 4439670"/>
              <a:gd name="connsiteX25" fmla="*/ 4641277 w 8002201"/>
              <a:gd name="connsiteY25" fmla="*/ 4439670 h 4439670"/>
              <a:gd name="connsiteX26" fmla="*/ 3974426 w 8002201"/>
              <a:gd name="connsiteY26" fmla="*/ 4439670 h 4439670"/>
              <a:gd name="connsiteX27" fmla="*/ 3227554 w 8002201"/>
              <a:gd name="connsiteY27" fmla="*/ 4439670 h 4439670"/>
              <a:gd name="connsiteX28" fmla="*/ 2640726 w 8002201"/>
              <a:gd name="connsiteY28" fmla="*/ 4439670 h 4439670"/>
              <a:gd name="connsiteX29" fmla="*/ 1813832 w 8002201"/>
              <a:gd name="connsiteY29" fmla="*/ 4439670 h 4439670"/>
              <a:gd name="connsiteX30" fmla="*/ 1227004 w 8002201"/>
              <a:gd name="connsiteY30" fmla="*/ 4439670 h 4439670"/>
              <a:gd name="connsiteX31" fmla="*/ 720198 w 8002201"/>
              <a:gd name="connsiteY31" fmla="*/ 4439670 h 4439670"/>
              <a:gd name="connsiteX32" fmla="*/ 0 w 8002201"/>
              <a:gd name="connsiteY32" fmla="*/ 4439670 h 4439670"/>
              <a:gd name="connsiteX33" fmla="*/ 0 w 8002201"/>
              <a:gd name="connsiteY33" fmla="*/ 3849828 h 4439670"/>
              <a:gd name="connsiteX34" fmla="*/ 0 w 8002201"/>
              <a:gd name="connsiteY34" fmla="*/ 3171193 h 4439670"/>
              <a:gd name="connsiteX35" fmla="*/ 0 w 8002201"/>
              <a:gd name="connsiteY35" fmla="*/ 2536954 h 4439670"/>
              <a:gd name="connsiteX36" fmla="*/ 0 w 8002201"/>
              <a:gd name="connsiteY36" fmla="*/ 1991509 h 4439670"/>
              <a:gd name="connsiteX37" fmla="*/ 0 w 8002201"/>
              <a:gd name="connsiteY37" fmla="*/ 1401667 h 4439670"/>
              <a:gd name="connsiteX38" fmla="*/ 0 w 8002201"/>
              <a:gd name="connsiteY38" fmla="*/ 900619 h 4439670"/>
              <a:gd name="connsiteX39" fmla="*/ 0 w 8002201"/>
              <a:gd name="connsiteY39" fmla="*/ 0 h 443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002201" h="4439670" fill="none" extrusionOk="0">
                <a:moveTo>
                  <a:pt x="0" y="0"/>
                </a:moveTo>
                <a:cubicBezTo>
                  <a:pt x="199241" y="-15044"/>
                  <a:pt x="379319" y="7163"/>
                  <a:pt x="586828" y="0"/>
                </a:cubicBezTo>
                <a:cubicBezTo>
                  <a:pt x="794337" y="-7163"/>
                  <a:pt x="1053305" y="24613"/>
                  <a:pt x="1173656" y="0"/>
                </a:cubicBezTo>
                <a:cubicBezTo>
                  <a:pt x="1294007" y="-24613"/>
                  <a:pt x="1649394" y="-6534"/>
                  <a:pt x="2000550" y="0"/>
                </a:cubicBezTo>
                <a:cubicBezTo>
                  <a:pt x="2351706" y="6534"/>
                  <a:pt x="2403801" y="31120"/>
                  <a:pt x="2667400" y="0"/>
                </a:cubicBezTo>
                <a:cubicBezTo>
                  <a:pt x="2930999" y="-31120"/>
                  <a:pt x="3212864" y="-27820"/>
                  <a:pt x="3414272" y="0"/>
                </a:cubicBezTo>
                <a:cubicBezTo>
                  <a:pt x="3615680" y="27820"/>
                  <a:pt x="3826281" y="747"/>
                  <a:pt x="4001101" y="0"/>
                </a:cubicBezTo>
                <a:cubicBezTo>
                  <a:pt x="4175921" y="-747"/>
                  <a:pt x="4430994" y="-11430"/>
                  <a:pt x="4587929" y="0"/>
                </a:cubicBezTo>
                <a:cubicBezTo>
                  <a:pt x="4744864" y="11430"/>
                  <a:pt x="4916927" y="-23967"/>
                  <a:pt x="5094735" y="0"/>
                </a:cubicBezTo>
                <a:cubicBezTo>
                  <a:pt x="5272543" y="23967"/>
                  <a:pt x="5535168" y="-15187"/>
                  <a:pt x="5761585" y="0"/>
                </a:cubicBezTo>
                <a:cubicBezTo>
                  <a:pt x="5988002" y="15187"/>
                  <a:pt x="6254803" y="-2810"/>
                  <a:pt x="6428435" y="0"/>
                </a:cubicBezTo>
                <a:cubicBezTo>
                  <a:pt x="6602067" y="2810"/>
                  <a:pt x="6822091" y="16859"/>
                  <a:pt x="7015263" y="0"/>
                </a:cubicBezTo>
                <a:cubicBezTo>
                  <a:pt x="7208435" y="-16859"/>
                  <a:pt x="7630222" y="-40559"/>
                  <a:pt x="8002201" y="0"/>
                </a:cubicBezTo>
                <a:cubicBezTo>
                  <a:pt x="7988616" y="149294"/>
                  <a:pt x="8004142" y="319808"/>
                  <a:pt x="8002201" y="545445"/>
                </a:cubicBezTo>
                <a:cubicBezTo>
                  <a:pt x="8000260" y="771083"/>
                  <a:pt x="7977044" y="989767"/>
                  <a:pt x="8002201" y="1268477"/>
                </a:cubicBezTo>
                <a:cubicBezTo>
                  <a:pt x="8027358" y="1547187"/>
                  <a:pt x="8000085" y="1616921"/>
                  <a:pt x="8002201" y="1947112"/>
                </a:cubicBezTo>
                <a:cubicBezTo>
                  <a:pt x="8004317" y="2277303"/>
                  <a:pt x="7998233" y="2277046"/>
                  <a:pt x="8002201" y="2492558"/>
                </a:cubicBezTo>
                <a:cubicBezTo>
                  <a:pt x="8006169" y="2708070"/>
                  <a:pt x="8022630" y="2959070"/>
                  <a:pt x="8002201" y="3082399"/>
                </a:cubicBezTo>
                <a:cubicBezTo>
                  <a:pt x="7981772" y="3205728"/>
                  <a:pt x="7971882" y="3611036"/>
                  <a:pt x="8002201" y="3805431"/>
                </a:cubicBezTo>
                <a:cubicBezTo>
                  <a:pt x="8032520" y="3999826"/>
                  <a:pt x="7970820" y="4192031"/>
                  <a:pt x="8002201" y="4439670"/>
                </a:cubicBezTo>
                <a:cubicBezTo>
                  <a:pt x="7818536" y="4458718"/>
                  <a:pt x="7775301" y="4455914"/>
                  <a:pt x="7575417" y="4439670"/>
                </a:cubicBezTo>
                <a:cubicBezTo>
                  <a:pt x="7375533" y="4423426"/>
                  <a:pt x="7196253" y="4419744"/>
                  <a:pt x="7068611" y="4439670"/>
                </a:cubicBezTo>
                <a:cubicBezTo>
                  <a:pt x="6940969" y="4459596"/>
                  <a:pt x="6520941" y="4476744"/>
                  <a:pt x="6321739" y="4439670"/>
                </a:cubicBezTo>
                <a:cubicBezTo>
                  <a:pt x="6122537" y="4402596"/>
                  <a:pt x="5993719" y="4443516"/>
                  <a:pt x="5814933" y="4439670"/>
                </a:cubicBezTo>
                <a:cubicBezTo>
                  <a:pt x="5636147" y="4435824"/>
                  <a:pt x="5531068" y="4425789"/>
                  <a:pt x="5308127" y="4439670"/>
                </a:cubicBezTo>
                <a:cubicBezTo>
                  <a:pt x="5085186" y="4453551"/>
                  <a:pt x="4807756" y="4433980"/>
                  <a:pt x="4641277" y="4439670"/>
                </a:cubicBezTo>
                <a:cubicBezTo>
                  <a:pt x="4474798" y="4445361"/>
                  <a:pt x="4260312" y="4415681"/>
                  <a:pt x="3974426" y="4439670"/>
                </a:cubicBezTo>
                <a:cubicBezTo>
                  <a:pt x="3688540" y="4463659"/>
                  <a:pt x="3435849" y="4473041"/>
                  <a:pt x="3227554" y="4439670"/>
                </a:cubicBezTo>
                <a:cubicBezTo>
                  <a:pt x="3019259" y="4406299"/>
                  <a:pt x="2857042" y="4417319"/>
                  <a:pt x="2640726" y="4439670"/>
                </a:cubicBezTo>
                <a:cubicBezTo>
                  <a:pt x="2424410" y="4462021"/>
                  <a:pt x="2010433" y="4403063"/>
                  <a:pt x="1813832" y="4439670"/>
                </a:cubicBezTo>
                <a:cubicBezTo>
                  <a:pt x="1617231" y="4476277"/>
                  <a:pt x="1485635" y="4419303"/>
                  <a:pt x="1227004" y="4439670"/>
                </a:cubicBezTo>
                <a:cubicBezTo>
                  <a:pt x="968373" y="4460037"/>
                  <a:pt x="904735" y="4426886"/>
                  <a:pt x="720198" y="4439670"/>
                </a:cubicBezTo>
                <a:cubicBezTo>
                  <a:pt x="535661" y="4452454"/>
                  <a:pt x="278639" y="4457828"/>
                  <a:pt x="0" y="4439670"/>
                </a:cubicBezTo>
                <a:cubicBezTo>
                  <a:pt x="20547" y="4208866"/>
                  <a:pt x="-4094" y="4016556"/>
                  <a:pt x="0" y="3849828"/>
                </a:cubicBezTo>
                <a:cubicBezTo>
                  <a:pt x="4094" y="3683100"/>
                  <a:pt x="30684" y="3380318"/>
                  <a:pt x="0" y="3171193"/>
                </a:cubicBezTo>
                <a:cubicBezTo>
                  <a:pt x="-30684" y="2962068"/>
                  <a:pt x="11603" y="2713721"/>
                  <a:pt x="0" y="2536954"/>
                </a:cubicBezTo>
                <a:cubicBezTo>
                  <a:pt x="-11603" y="2360187"/>
                  <a:pt x="19626" y="2140925"/>
                  <a:pt x="0" y="1991509"/>
                </a:cubicBezTo>
                <a:cubicBezTo>
                  <a:pt x="-19626" y="1842094"/>
                  <a:pt x="15443" y="1670865"/>
                  <a:pt x="0" y="1401667"/>
                </a:cubicBezTo>
                <a:cubicBezTo>
                  <a:pt x="-15443" y="1132469"/>
                  <a:pt x="5890" y="1036993"/>
                  <a:pt x="0" y="900619"/>
                </a:cubicBezTo>
                <a:cubicBezTo>
                  <a:pt x="-5890" y="764245"/>
                  <a:pt x="43871" y="449337"/>
                  <a:pt x="0" y="0"/>
                </a:cubicBezTo>
                <a:close/>
              </a:path>
              <a:path w="8002201" h="4439670" stroke="0" extrusionOk="0">
                <a:moveTo>
                  <a:pt x="0" y="0"/>
                </a:moveTo>
                <a:cubicBezTo>
                  <a:pt x="217821" y="20318"/>
                  <a:pt x="479491" y="131"/>
                  <a:pt x="666850" y="0"/>
                </a:cubicBezTo>
                <a:cubicBezTo>
                  <a:pt x="854209" y="-131"/>
                  <a:pt x="1020292" y="21624"/>
                  <a:pt x="1173656" y="0"/>
                </a:cubicBezTo>
                <a:cubicBezTo>
                  <a:pt x="1327020" y="-21624"/>
                  <a:pt x="1746929" y="-12482"/>
                  <a:pt x="2000550" y="0"/>
                </a:cubicBezTo>
                <a:cubicBezTo>
                  <a:pt x="2254171" y="12482"/>
                  <a:pt x="2359932" y="-19971"/>
                  <a:pt x="2507356" y="0"/>
                </a:cubicBezTo>
                <a:cubicBezTo>
                  <a:pt x="2654780" y="19971"/>
                  <a:pt x="2912433" y="19491"/>
                  <a:pt x="3254228" y="0"/>
                </a:cubicBezTo>
                <a:cubicBezTo>
                  <a:pt x="3596023" y="-19491"/>
                  <a:pt x="3803077" y="10874"/>
                  <a:pt x="4001101" y="0"/>
                </a:cubicBezTo>
                <a:cubicBezTo>
                  <a:pt x="4199125" y="-10874"/>
                  <a:pt x="4412177" y="-18377"/>
                  <a:pt x="4587929" y="0"/>
                </a:cubicBezTo>
                <a:cubicBezTo>
                  <a:pt x="4763681" y="18377"/>
                  <a:pt x="4993784" y="-15491"/>
                  <a:pt x="5254779" y="0"/>
                </a:cubicBezTo>
                <a:cubicBezTo>
                  <a:pt x="5515774" y="15491"/>
                  <a:pt x="5548233" y="-21558"/>
                  <a:pt x="5841607" y="0"/>
                </a:cubicBezTo>
                <a:cubicBezTo>
                  <a:pt x="6134981" y="21558"/>
                  <a:pt x="6279739" y="29179"/>
                  <a:pt x="6588479" y="0"/>
                </a:cubicBezTo>
                <a:cubicBezTo>
                  <a:pt x="6897219" y="-29179"/>
                  <a:pt x="6877647" y="-631"/>
                  <a:pt x="7095285" y="0"/>
                </a:cubicBezTo>
                <a:cubicBezTo>
                  <a:pt x="7312923" y="631"/>
                  <a:pt x="7607649" y="22805"/>
                  <a:pt x="8002201" y="0"/>
                </a:cubicBezTo>
                <a:cubicBezTo>
                  <a:pt x="8004418" y="221677"/>
                  <a:pt x="8015303" y="295741"/>
                  <a:pt x="8002201" y="501048"/>
                </a:cubicBezTo>
                <a:cubicBezTo>
                  <a:pt x="7989099" y="706355"/>
                  <a:pt x="8016582" y="1000045"/>
                  <a:pt x="8002201" y="1179684"/>
                </a:cubicBezTo>
                <a:cubicBezTo>
                  <a:pt x="7987820" y="1359323"/>
                  <a:pt x="8012998" y="1665226"/>
                  <a:pt x="8002201" y="1902716"/>
                </a:cubicBezTo>
                <a:cubicBezTo>
                  <a:pt x="7991404" y="2140206"/>
                  <a:pt x="8015200" y="2318491"/>
                  <a:pt x="8002201" y="2448161"/>
                </a:cubicBezTo>
                <a:cubicBezTo>
                  <a:pt x="7989202" y="2577831"/>
                  <a:pt x="8018057" y="2758676"/>
                  <a:pt x="8002201" y="3038003"/>
                </a:cubicBezTo>
                <a:cubicBezTo>
                  <a:pt x="7986345" y="3317330"/>
                  <a:pt x="7999583" y="3379560"/>
                  <a:pt x="8002201" y="3539051"/>
                </a:cubicBezTo>
                <a:cubicBezTo>
                  <a:pt x="8004819" y="3698542"/>
                  <a:pt x="7995251" y="4046413"/>
                  <a:pt x="8002201" y="4439670"/>
                </a:cubicBezTo>
                <a:cubicBezTo>
                  <a:pt x="7857938" y="4437981"/>
                  <a:pt x="7729680" y="4450569"/>
                  <a:pt x="7575417" y="4439670"/>
                </a:cubicBezTo>
                <a:cubicBezTo>
                  <a:pt x="7421154" y="4428771"/>
                  <a:pt x="7123509" y="4434926"/>
                  <a:pt x="6988589" y="4439670"/>
                </a:cubicBezTo>
                <a:cubicBezTo>
                  <a:pt x="6853669" y="4444414"/>
                  <a:pt x="6567618" y="4427409"/>
                  <a:pt x="6161695" y="4439670"/>
                </a:cubicBezTo>
                <a:cubicBezTo>
                  <a:pt x="5755772" y="4451931"/>
                  <a:pt x="5825695" y="4411780"/>
                  <a:pt x="5574867" y="4439670"/>
                </a:cubicBezTo>
                <a:cubicBezTo>
                  <a:pt x="5324039" y="4467560"/>
                  <a:pt x="5192032" y="4430728"/>
                  <a:pt x="4988039" y="4439670"/>
                </a:cubicBezTo>
                <a:cubicBezTo>
                  <a:pt x="4784046" y="4448612"/>
                  <a:pt x="4501386" y="4426610"/>
                  <a:pt x="4321189" y="4439670"/>
                </a:cubicBezTo>
                <a:cubicBezTo>
                  <a:pt x="4140992" y="4452731"/>
                  <a:pt x="4000658" y="4420881"/>
                  <a:pt x="3894404" y="4439670"/>
                </a:cubicBezTo>
                <a:cubicBezTo>
                  <a:pt x="3788150" y="4458459"/>
                  <a:pt x="3474228" y="4434768"/>
                  <a:pt x="3227554" y="4439670"/>
                </a:cubicBezTo>
                <a:cubicBezTo>
                  <a:pt x="2980880" y="4444573"/>
                  <a:pt x="2736753" y="4425629"/>
                  <a:pt x="2400660" y="4439670"/>
                </a:cubicBezTo>
                <a:cubicBezTo>
                  <a:pt x="2064567" y="4453711"/>
                  <a:pt x="2025057" y="4411629"/>
                  <a:pt x="1733810" y="4439670"/>
                </a:cubicBezTo>
                <a:cubicBezTo>
                  <a:pt x="1442563" y="4467712"/>
                  <a:pt x="1380605" y="4458755"/>
                  <a:pt x="1146982" y="4439670"/>
                </a:cubicBezTo>
                <a:cubicBezTo>
                  <a:pt x="913359" y="4420585"/>
                  <a:pt x="520566" y="4409429"/>
                  <a:pt x="0" y="4439670"/>
                </a:cubicBezTo>
                <a:cubicBezTo>
                  <a:pt x="19326" y="4111352"/>
                  <a:pt x="-22933" y="3971734"/>
                  <a:pt x="0" y="3716638"/>
                </a:cubicBezTo>
                <a:cubicBezTo>
                  <a:pt x="22933" y="3461542"/>
                  <a:pt x="31970" y="3361420"/>
                  <a:pt x="0" y="3038003"/>
                </a:cubicBezTo>
                <a:cubicBezTo>
                  <a:pt x="-31970" y="2714587"/>
                  <a:pt x="-7853" y="2546382"/>
                  <a:pt x="0" y="2314971"/>
                </a:cubicBezTo>
                <a:cubicBezTo>
                  <a:pt x="7853" y="2083560"/>
                  <a:pt x="5135" y="1847587"/>
                  <a:pt x="0" y="1591939"/>
                </a:cubicBezTo>
                <a:cubicBezTo>
                  <a:pt x="-5135" y="1336291"/>
                  <a:pt x="16784" y="1169993"/>
                  <a:pt x="0" y="957700"/>
                </a:cubicBezTo>
                <a:cubicBezTo>
                  <a:pt x="-16784" y="745407"/>
                  <a:pt x="-11719" y="328318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995CB7B9-C14C-7816-9772-6E4C9A0DD4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6858" y="1911383"/>
            <a:ext cx="9422001" cy="4043743"/>
          </a:xfrm>
          <a:custGeom>
            <a:avLst/>
            <a:gdLst>
              <a:gd name="connsiteX0" fmla="*/ 0 w 9422001"/>
              <a:gd name="connsiteY0" fmla="*/ 0 h 4043743"/>
              <a:gd name="connsiteX1" fmla="*/ 484560 w 9422001"/>
              <a:gd name="connsiteY1" fmla="*/ 0 h 4043743"/>
              <a:gd name="connsiteX2" fmla="*/ 1251780 w 9422001"/>
              <a:gd name="connsiteY2" fmla="*/ 0 h 4043743"/>
              <a:gd name="connsiteX3" fmla="*/ 1830560 w 9422001"/>
              <a:gd name="connsiteY3" fmla="*/ 0 h 4043743"/>
              <a:gd name="connsiteX4" fmla="*/ 2409340 w 9422001"/>
              <a:gd name="connsiteY4" fmla="*/ 0 h 4043743"/>
              <a:gd name="connsiteX5" fmla="*/ 2893900 w 9422001"/>
              <a:gd name="connsiteY5" fmla="*/ 0 h 4043743"/>
              <a:gd name="connsiteX6" fmla="*/ 3566900 w 9422001"/>
              <a:gd name="connsiteY6" fmla="*/ 0 h 4043743"/>
              <a:gd name="connsiteX7" fmla="*/ 4239900 w 9422001"/>
              <a:gd name="connsiteY7" fmla="*/ 0 h 4043743"/>
              <a:gd name="connsiteX8" fmla="*/ 4818681 w 9422001"/>
              <a:gd name="connsiteY8" fmla="*/ 0 h 4043743"/>
              <a:gd name="connsiteX9" fmla="*/ 5303241 w 9422001"/>
              <a:gd name="connsiteY9" fmla="*/ 0 h 4043743"/>
              <a:gd name="connsiteX10" fmla="*/ 5787801 w 9422001"/>
              <a:gd name="connsiteY10" fmla="*/ 0 h 4043743"/>
              <a:gd name="connsiteX11" fmla="*/ 6366581 w 9422001"/>
              <a:gd name="connsiteY11" fmla="*/ 0 h 4043743"/>
              <a:gd name="connsiteX12" fmla="*/ 7133801 w 9422001"/>
              <a:gd name="connsiteY12" fmla="*/ 0 h 4043743"/>
              <a:gd name="connsiteX13" fmla="*/ 7618361 w 9422001"/>
              <a:gd name="connsiteY13" fmla="*/ 0 h 4043743"/>
              <a:gd name="connsiteX14" fmla="*/ 8008701 w 9422001"/>
              <a:gd name="connsiteY14" fmla="*/ 0 h 4043743"/>
              <a:gd name="connsiteX15" fmla="*/ 8493261 w 9422001"/>
              <a:gd name="connsiteY15" fmla="*/ 0 h 4043743"/>
              <a:gd name="connsiteX16" fmla="*/ 9422001 w 9422001"/>
              <a:gd name="connsiteY16" fmla="*/ 0 h 4043743"/>
              <a:gd name="connsiteX17" fmla="*/ 9422001 w 9422001"/>
              <a:gd name="connsiteY17" fmla="*/ 754832 h 4043743"/>
              <a:gd name="connsiteX18" fmla="*/ 9422001 w 9422001"/>
              <a:gd name="connsiteY18" fmla="*/ 1469227 h 4043743"/>
              <a:gd name="connsiteX19" fmla="*/ 9422001 w 9422001"/>
              <a:gd name="connsiteY19" fmla="*/ 2102746 h 4043743"/>
              <a:gd name="connsiteX20" fmla="*/ 9422001 w 9422001"/>
              <a:gd name="connsiteY20" fmla="*/ 2736266 h 4043743"/>
              <a:gd name="connsiteX21" fmla="*/ 9422001 w 9422001"/>
              <a:gd name="connsiteY21" fmla="*/ 4043743 h 4043743"/>
              <a:gd name="connsiteX22" fmla="*/ 9031661 w 9422001"/>
              <a:gd name="connsiteY22" fmla="*/ 4043743 h 4043743"/>
              <a:gd name="connsiteX23" fmla="*/ 8358661 w 9422001"/>
              <a:gd name="connsiteY23" fmla="*/ 4043743 h 4043743"/>
              <a:gd name="connsiteX24" fmla="*/ 7591441 w 9422001"/>
              <a:gd name="connsiteY24" fmla="*/ 4043743 h 4043743"/>
              <a:gd name="connsiteX25" fmla="*/ 7012661 w 9422001"/>
              <a:gd name="connsiteY25" fmla="*/ 4043743 h 4043743"/>
              <a:gd name="connsiteX26" fmla="*/ 6151221 w 9422001"/>
              <a:gd name="connsiteY26" fmla="*/ 4043743 h 4043743"/>
              <a:gd name="connsiteX27" fmla="*/ 5572441 w 9422001"/>
              <a:gd name="connsiteY27" fmla="*/ 4043743 h 4043743"/>
              <a:gd name="connsiteX28" fmla="*/ 5087881 w 9422001"/>
              <a:gd name="connsiteY28" fmla="*/ 4043743 h 4043743"/>
              <a:gd name="connsiteX29" fmla="*/ 4697540 w 9422001"/>
              <a:gd name="connsiteY29" fmla="*/ 4043743 h 4043743"/>
              <a:gd name="connsiteX30" fmla="*/ 4118760 w 9422001"/>
              <a:gd name="connsiteY30" fmla="*/ 4043743 h 4043743"/>
              <a:gd name="connsiteX31" fmla="*/ 3257320 w 9422001"/>
              <a:gd name="connsiteY31" fmla="*/ 4043743 h 4043743"/>
              <a:gd name="connsiteX32" fmla="*/ 2772760 w 9422001"/>
              <a:gd name="connsiteY32" fmla="*/ 4043743 h 4043743"/>
              <a:gd name="connsiteX33" fmla="*/ 1911320 w 9422001"/>
              <a:gd name="connsiteY33" fmla="*/ 4043743 h 4043743"/>
              <a:gd name="connsiteX34" fmla="*/ 1049880 w 9422001"/>
              <a:gd name="connsiteY34" fmla="*/ 4043743 h 4043743"/>
              <a:gd name="connsiteX35" fmla="*/ 0 w 9422001"/>
              <a:gd name="connsiteY35" fmla="*/ 4043743 h 4043743"/>
              <a:gd name="connsiteX36" fmla="*/ 0 w 9422001"/>
              <a:gd name="connsiteY36" fmla="*/ 3369786 h 4043743"/>
              <a:gd name="connsiteX37" fmla="*/ 0 w 9422001"/>
              <a:gd name="connsiteY37" fmla="*/ 2736266 h 4043743"/>
              <a:gd name="connsiteX38" fmla="*/ 0 w 9422001"/>
              <a:gd name="connsiteY38" fmla="*/ 1981434 h 4043743"/>
              <a:gd name="connsiteX39" fmla="*/ 0 w 9422001"/>
              <a:gd name="connsiteY39" fmla="*/ 1267039 h 4043743"/>
              <a:gd name="connsiteX40" fmla="*/ 0 w 9422001"/>
              <a:gd name="connsiteY40" fmla="*/ 0 h 404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422001" h="4043743" fill="none" extrusionOk="0">
                <a:moveTo>
                  <a:pt x="0" y="0"/>
                </a:moveTo>
                <a:cubicBezTo>
                  <a:pt x="226884" y="10377"/>
                  <a:pt x="366753" y="-1812"/>
                  <a:pt x="484560" y="0"/>
                </a:cubicBezTo>
                <a:cubicBezTo>
                  <a:pt x="602367" y="1812"/>
                  <a:pt x="894310" y="-32405"/>
                  <a:pt x="1251780" y="0"/>
                </a:cubicBezTo>
                <a:cubicBezTo>
                  <a:pt x="1609250" y="32405"/>
                  <a:pt x="1561668" y="12417"/>
                  <a:pt x="1830560" y="0"/>
                </a:cubicBezTo>
                <a:cubicBezTo>
                  <a:pt x="2099452" y="-12417"/>
                  <a:pt x="2139867" y="-26236"/>
                  <a:pt x="2409340" y="0"/>
                </a:cubicBezTo>
                <a:cubicBezTo>
                  <a:pt x="2678813" y="26236"/>
                  <a:pt x="2752432" y="15364"/>
                  <a:pt x="2893900" y="0"/>
                </a:cubicBezTo>
                <a:cubicBezTo>
                  <a:pt x="3035368" y="-15364"/>
                  <a:pt x="3350014" y="4946"/>
                  <a:pt x="3566900" y="0"/>
                </a:cubicBezTo>
                <a:cubicBezTo>
                  <a:pt x="3783786" y="-4946"/>
                  <a:pt x="3930328" y="22443"/>
                  <a:pt x="4239900" y="0"/>
                </a:cubicBezTo>
                <a:cubicBezTo>
                  <a:pt x="4549472" y="-22443"/>
                  <a:pt x="4648678" y="-3736"/>
                  <a:pt x="4818681" y="0"/>
                </a:cubicBezTo>
                <a:cubicBezTo>
                  <a:pt x="4988684" y="3736"/>
                  <a:pt x="5095435" y="-21967"/>
                  <a:pt x="5303241" y="0"/>
                </a:cubicBezTo>
                <a:cubicBezTo>
                  <a:pt x="5511047" y="21967"/>
                  <a:pt x="5640018" y="-7828"/>
                  <a:pt x="5787801" y="0"/>
                </a:cubicBezTo>
                <a:cubicBezTo>
                  <a:pt x="5935584" y="7828"/>
                  <a:pt x="6212226" y="-3612"/>
                  <a:pt x="6366581" y="0"/>
                </a:cubicBezTo>
                <a:cubicBezTo>
                  <a:pt x="6520936" y="3612"/>
                  <a:pt x="6951021" y="-3269"/>
                  <a:pt x="7133801" y="0"/>
                </a:cubicBezTo>
                <a:cubicBezTo>
                  <a:pt x="7316581" y="3269"/>
                  <a:pt x="7442596" y="-8183"/>
                  <a:pt x="7618361" y="0"/>
                </a:cubicBezTo>
                <a:cubicBezTo>
                  <a:pt x="7794126" y="8183"/>
                  <a:pt x="7913495" y="-12883"/>
                  <a:pt x="8008701" y="0"/>
                </a:cubicBezTo>
                <a:cubicBezTo>
                  <a:pt x="8103907" y="12883"/>
                  <a:pt x="8269665" y="-6463"/>
                  <a:pt x="8493261" y="0"/>
                </a:cubicBezTo>
                <a:cubicBezTo>
                  <a:pt x="8716857" y="6463"/>
                  <a:pt x="9020739" y="36525"/>
                  <a:pt x="9422001" y="0"/>
                </a:cubicBezTo>
                <a:cubicBezTo>
                  <a:pt x="9410955" y="303058"/>
                  <a:pt x="9385740" y="466394"/>
                  <a:pt x="9422001" y="754832"/>
                </a:cubicBezTo>
                <a:cubicBezTo>
                  <a:pt x="9458262" y="1043270"/>
                  <a:pt x="9390926" y="1215908"/>
                  <a:pt x="9422001" y="1469227"/>
                </a:cubicBezTo>
                <a:cubicBezTo>
                  <a:pt x="9453076" y="1722546"/>
                  <a:pt x="9410273" y="1848432"/>
                  <a:pt x="9422001" y="2102746"/>
                </a:cubicBezTo>
                <a:cubicBezTo>
                  <a:pt x="9433729" y="2357060"/>
                  <a:pt x="9390686" y="2475578"/>
                  <a:pt x="9422001" y="2736266"/>
                </a:cubicBezTo>
                <a:cubicBezTo>
                  <a:pt x="9453316" y="2996954"/>
                  <a:pt x="9431862" y="3615974"/>
                  <a:pt x="9422001" y="4043743"/>
                </a:cubicBezTo>
                <a:cubicBezTo>
                  <a:pt x="9317060" y="4047069"/>
                  <a:pt x="9119311" y="4034422"/>
                  <a:pt x="9031661" y="4043743"/>
                </a:cubicBezTo>
                <a:cubicBezTo>
                  <a:pt x="8944011" y="4053064"/>
                  <a:pt x="8606277" y="4033633"/>
                  <a:pt x="8358661" y="4043743"/>
                </a:cubicBezTo>
                <a:cubicBezTo>
                  <a:pt x="8111045" y="4053853"/>
                  <a:pt x="7774624" y="4071109"/>
                  <a:pt x="7591441" y="4043743"/>
                </a:cubicBezTo>
                <a:cubicBezTo>
                  <a:pt x="7408258" y="4016377"/>
                  <a:pt x="7199627" y="4058456"/>
                  <a:pt x="7012661" y="4043743"/>
                </a:cubicBezTo>
                <a:cubicBezTo>
                  <a:pt x="6825695" y="4029030"/>
                  <a:pt x="6527057" y="4058087"/>
                  <a:pt x="6151221" y="4043743"/>
                </a:cubicBezTo>
                <a:cubicBezTo>
                  <a:pt x="5775385" y="4029399"/>
                  <a:pt x="5746198" y="4017412"/>
                  <a:pt x="5572441" y="4043743"/>
                </a:cubicBezTo>
                <a:cubicBezTo>
                  <a:pt x="5398684" y="4070074"/>
                  <a:pt x="5255712" y="4056360"/>
                  <a:pt x="5087881" y="4043743"/>
                </a:cubicBezTo>
                <a:cubicBezTo>
                  <a:pt x="4920050" y="4031126"/>
                  <a:pt x="4794275" y="4034901"/>
                  <a:pt x="4697540" y="4043743"/>
                </a:cubicBezTo>
                <a:cubicBezTo>
                  <a:pt x="4600805" y="4052585"/>
                  <a:pt x="4399170" y="4034654"/>
                  <a:pt x="4118760" y="4043743"/>
                </a:cubicBezTo>
                <a:cubicBezTo>
                  <a:pt x="3838350" y="4052832"/>
                  <a:pt x="3660852" y="4041197"/>
                  <a:pt x="3257320" y="4043743"/>
                </a:cubicBezTo>
                <a:cubicBezTo>
                  <a:pt x="2853788" y="4046289"/>
                  <a:pt x="3003511" y="4036846"/>
                  <a:pt x="2772760" y="4043743"/>
                </a:cubicBezTo>
                <a:cubicBezTo>
                  <a:pt x="2542009" y="4050640"/>
                  <a:pt x="2331686" y="4001018"/>
                  <a:pt x="1911320" y="4043743"/>
                </a:cubicBezTo>
                <a:cubicBezTo>
                  <a:pt x="1490954" y="4086468"/>
                  <a:pt x="1400318" y="4014573"/>
                  <a:pt x="1049880" y="4043743"/>
                </a:cubicBezTo>
                <a:cubicBezTo>
                  <a:pt x="699442" y="4072913"/>
                  <a:pt x="463999" y="4027039"/>
                  <a:pt x="0" y="4043743"/>
                </a:cubicBezTo>
                <a:cubicBezTo>
                  <a:pt x="21170" y="3906211"/>
                  <a:pt x="20663" y="3613183"/>
                  <a:pt x="0" y="3369786"/>
                </a:cubicBezTo>
                <a:cubicBezTo>
                  <a:pt x="-20663" y="3126389"/>
                  <a:pt x="25665" y="3047528"/>
                  <a:pt x="0" y="2736266"/>
                </a:cubicBezTo>
                <a:cubicBezTo>
                  <a:pt x="-25665" y="2425004"/>
                  <a:pt x="-10157" y="2317187"/>
                  <a:pt x="0" y="1981434"/>
                </a:cubicBezTo>
                <a:cubicBezTo>
                  <a:pt x="10157" y="1645681"/>
                  <a:pt x="8205" y="1503937"/>
                  <a:pt x="0" y="1267039"/>
                </a:cubicBezTo>
                <a:cubicBezTo>
                  <a:pt x="-8205" y="1030142"/>
                  <a:pt x="-21089" y="472462"/>
                  <a:pt x="0" y="0"/>
                </a:cubicBezTo>
                <a:close/>
              </a:path>
              <a:path w="9422001" h="4043743" stroke="0" extrusionOk="0">
                <a:moveTo>
                  <a:pt x="0" y="0"/>
                </a:moveTo>
                <a:cubicBezTo>
                  <a:pt x="323537" y="-25570"/>
                  <a:pt x="354866" y="-3202"/>
                  <a:pt x="673000" y="0"/>
                </a:cubicBezTo>
                <a:cubicBezTo>
                  <a:pt x="991134" y="3202"/>
                  <a:pt x="968124" y="946"/>
                  <a:pt x="1157560" y="0"/>
                </a:cubicBezTo>
                <a:cubicBezTo>
                  <a:pt x="1346996" y="-946"/>
                  <a:pt x="1765684" y="-3856"/>
                  <a:pt x="2019000" y="0"/>
                </a:cubicBezTo>
                <a:cubicBezTo>
                  <a:pt x="2272316" y="3856"/>
                  <a:pt x="2396116" y="-1284"/>
                  <a:pt x="2503560" y="0"/>
                </a:cubicBezTo>
                <a:cubicBezTo>
                  <a:pt x="2611004" y="1284"/>
                  <a:pt x="3059518" y="-28588"/>
                  <a:pt x="3270780" y="0"/>
                </a:cubicBezTo>
                <a:cubicBezTo>
                  <a:pt x="3482042" y="28588"/>
                  <a:pt x="3783057" y="7973"/>
                  <a:pt x="4038000" y="0"/>
                </a:cubicBezTo>
                <a:cubicBezTo>
                  <a:pt x="4292943" y="-7973"/>
                  <a:pt x="4331366" y="-14688"/>
                  <a:pt x="4616780" y="0"/>
                </a:cubicBezTo>
                <a:cubicBezTo>
                  <a:pt x="4902194" y="14688"/>
                  <a:pt x="5110279" y="-21597"/>
                  <a:pt x="5289781" y="0"/>
                </a:cubicBezTo>
                <a:cubicBezTo>
                  <a:pt x="5469283" y="21597"/>
                  <a:pt x="5621077" y="14607"/>
                  <a:pt x="5868561" y="0"/>
                </a:cubicBezTo>
                <a:cubicBezTo>
                  <a:pt x="6116045" y="-14607"/>
                  <a:pt x="6349419" y="25943"/>
                  <a:pt x="6635781" y="0"/>
                </a:cubicBezTo>
                <a:cubicBezTo>
                  <a:pt x="6922143" y="-25943"/>
                  <a:pt x="6912765" y="-15002"/>
                  <a:pt x="7120341" y="0"/>
                </a:cubicBezTo>
                <a:cubicBezTo>
                  <a:pt x="7327917" y="15002"/>
                  <a:pt x="7543209" y="-9380"/>
                  <a:pt x="7887561" y="0"/>
                </a:cubicBezTo>
                <a:cubicBezTo>
                  <a:pt x="8231913" y="9380"/>
                  <a:pt x="8180627" y="5765"/>
                  <a:pt x="8277901" y="0"/>
                </a:cubicBezTo>
                <a:cubicBezTo>
                  <a:pt x="8375175" y="-5765"/>
                  <a:pt x="8875499" y="-33529"/>
                  <a:pt x="9422001" y="0"/>
                </a:cubicBezTo>
                <a:cubicBezTo>
                  <a:pt x="9398226" y="312057"/>
                  <a:pt x="9441035" y="451415"/>
                  <a:pt x="9422001" y="714395"/>
                </a:cubicBezTo>
                <a:cubicBezTo>
                  <a:pt x="9402967" y="977375"/>
                  <a:pt x="9448314" y="1140600"/>
                  <a:pt x="9422001" y="1307477"/>
                </a:cubicBezTo>
                <a:cubicBezTo>
                  <a:pt x="9395688" y="1474354"/>
                  <a:pt x="9409589" y="1802840"/>
                  <a:pt x="9422001" y="1940997"/>
                </a:cubicBezTo>
                <a:cubicBezTo>
                  <a:pt x="9434413" y="2079154"/>
                  <a:pt x="9422666" y="2333399"/>
                  <a:pt x="9422001" y="2493642"/>
                </a:cubicBezTo>
                <a:cubicBezTo>
                  <a:pt x="9421336" y="2653886"/>
                  <a:pt x="9419581" y="3012385"/>
                  <a:pt x="9422001" y="3167599"/>
                </a:cubicBezTo>
                <a:cubicBezTo>
                  <a:pt x="9424421" y="3322813"/>
                  <a:pt x="9428393" y="3821826"/>
                  <a:pt x="9422001" y="4043743"/>
                </a:cubicBezTo>
                <a:cubicBezTo>
                  <a:pt x="9183434" y="4023789"/>
                  <a:pt x="8976640" y="4048350"/>
                  <a:pt x="8749001" y="4043743"/>
                </a:cubicBezTo>
                <a:cubicBezTo>
                  <a:pt x="8521362" y="4039136"/>
                  <a:pt x="8062982" y="4049725"/>
                  <a:pt x="7887561" y="4043743"/>
                </a:cubicBezTo>
                <a:cubicBezTo>
                  <a:pt x="7712140" y="4037761"/>
                  <a:pt x="7582093" y="4039231"/>
                  <a:pt x="7308781" y="4043743"/>
                </a:cubicBezTo>
                <a:cubicBezTo>
                  <a:pt x="7035469" y="4048255"/>
                  <a:pt x="7012824" y="4022833"/>
                  <a:pt x="6730001" y="4043743"/>
                </a:cubicBezTo>
                <a:cubicBezTo>
                  <a:pt x="6447178" y="4064653"/>
                  <a:pt x="6253855" y="4016210"/>
                  <a:pt x="6057001" y="4043743"/>
                </a:cubicBezTo>
                <a:cubicBezTo>
                  <a:pt x="5860147" y="4071276"/>
                  <a:pt x="5796707" y="4029796"/>
                  <a:pt x="5666661" y="4043743"/>
                </a:cubicBezTo>
                <a:cubicBezTo>
                  <a:pt x="5536615" y="4057690"/>
                  <a:pt x="5219678" y="4012813"/>
                  <a:pt x="4993661" y="4043743"/>
                </a:cubicBezTo>
                <a:cubicBezTo>
                  <a:pt x="4767644" y="4074673"/>
                  <a:pt x="4500632" y="4001576"/>
                  <a:pt x="4132220" y="4043743"/>
                </a:cubicBezTo>
                <a:cubicBezTo>
                  <a:pt x="3763808" y="4085910"/>
                  <a:pt x="3755844" y="4037034"/>
                  <a:pt x="3459220" y="4043743"/>
                </a:cubicBezTo>
                <a:cubicBezTo>
                  <a:pt x="3162596" y="4050452"/>
                  <a:pt x="3089578" y="4014915"/>
                  <a:pt x="2880440" y="4043743"/>
                </a:cubicBezTo>
                <a:cubicBezTo>
                  <a:pt x="2671302" y="4072571"/>
                  <a:pt x="2442031" y="4032813"/>
                  <a:pt x="2207440" y="4043743"/>
                </a:cubicBezTo>
                <a:cubicBezTo>
                  <a:pt x="1972849" y="4054673"/>
                  <a:pt x="1657074" y="4071665"/>
                  <a:pt x="1346000" y="4043743"/>
                </a:cubicBezTo>
                <a:cubicBezTo>
                  <a:pt x="1034926" y="4015821"/>
                  <a:pt x="1066743" y="4060424"/>
                  <a:pt x="955660" y="4043743"/>
                </a:cubicBezTo>
                <a:cubicBezTo>
                  <a:pt x="844577" y="4027062"/>
                  <a:pt x="199121" y="4008699"/>
                  <a:pt x="0" y="4043743"/>
                </a:cubicBezTo>
                <a:cubicBezTo>
                  <a:pt x="5385" y="3905643"/>
                  <a:pt x="-22280" y="3651773"/>
                  <a:pt x="0" y="3491098"/>
                </a:cubicBezTo>
                <a:cubicBezTo>
                  <a:pt x="22280" y="3330424"/>
                  <a:pt x="-14356" y="2974001"/>
                  <a:pt x="0" y="2817141"/>
                </a:cubicBezTo>
                <a:cubicBezTo>
                  <a:pt x="14356" y="2660281"/>
                  <a:pt x="35840" y="2320090"/>
                  <a:pt x="0" y="2062309"/>
                </a:cubicBezTo>
                <a:cubicBezTo>
                  <a:pt x="-35840" y="1804528"/>
                  <a:pt x="15930" y="1729921"/>
                  <a:pt x="0" y="1428789"/>
                </a:cubicBezTo>
                <a:cubicBezTo>
                  <a:pt x="-15930" y="1127657"/>
                  <a:pt x="34000" y="1031984"/>
                  <a:pt x="0" y="673957"/>
                </a:cubicBezTo>
                <a:cubicBezTo>
                  <a:pt x="-34000" y="315930"/>
                  <a:pt x="1987" y="296415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69302BF7-5978-B774-9562-1B8C6D3D1F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093" y="2130624"/>
            <a:ext cx="7422777" cy="4017184"/>
          </a:xfrm>
          <a:custGeom>
            <a:avLst/>
            <a:gdLst>
              <a:gd name="connsiteX0" fmla="*/ 0 w 7422777"/>
              <a:gd name="connsiteY0" fmla="*/ 0 h 4017184"/>
              <a:gd name="connsiteX1" fmla="*/ 674798 w 7422777"/>
              <a:gd name="connsiteY1" fmla="*/ 0 h 4017184"/>
              <a:gd name="connsiteX2" fmla="*/ 1126913 w 7422777"/>
              <a:gd name="connsiteY2" fmla="*/ 0 h 4017184"/>
              <a:gd name="connsiteX3" fmla="*/ 1727483 w 7422777"/>
              <a:gd name="connsiteY3" fmla="*/ 0 h 4017184"/>
              <a:gd name="connsiteX4" fmla="*/ 2328053 w 7422777"/>
              <a:gd name="connsiteY4" fmla="*/ 0 h 4017184"/>
              <a:gd name="connsiteX5" fmla="*/ 3151306 w 7422777"/>
              <a:gd name="connsiteY5" fmla="*/ 0 h 4017184"/>
              <a:gd name="connsiteX6" fmla="*/ 3826104 w 7422777"/>
              <a:gd name="connsiteY6" fmla="*/ 0 h 4017184"/>
              <a:gd name="connsiteX7" fmla="*/ 4575130 w 7422777"/>
              <a:gd name="connsiteY7" fmla="*/ 0 h 4017184"/>
              <a:gd name="connsiteX8" fmla="*/ 5175700 w 7422777"/>
              <a:gd name="connsiteY8" fmla="*/ 0 h 4017184"/>
              <a:gd name="connsiteX9" fmla="*/ 5776270 w 7422777"/>
              <a:gd name="connsiteY9" fmla="*/ 0 h 4017184"/>
              <a:gd name="connsiteX10" fmla="*/ 6302612 w 7422777"/>
              <a:gd name="connsiteY10" fmla="*/ 0 h 4017184"/>
              <a:gd name="connsiteX11" fmla="*/ 7422777 w 7422777"/>
              <a:gd name="connsiteY11" fmla="*/ 0 h 4017184"/>
              <a:gd name="connsiteX12" fmla="*/ 7422777 w 7422777"/>
              <a:gd name="connsiteY12" fmla="*/ 669531 h 4017184"/>
              <a:gd name="connsiteX13" fmla="*/ 7422777 w 7422777"/>
              <a:gd name="connsiteY13" fmla="*/ 1258718 h 4017184"/>
              <a:gd name="connsiteX14" fmla="*/ 7422777 w 7422777"/>
              <a:gd name="connsiteY14" fmla="*/ 2008592 h 4017184"/>
              <a:gd name="connsiteX15" fmla="*/ 7422777 w 7422777"/>
              <a:gd name="connsiteY15" fmla="*/ 2637951 h 4017184"/>
              <a:gd name="connsiteX16" fmla="*/ 7422777 w 7422777"/>
              <a:gd name="connsiteY16" fmla="*/ 3387825 h 4017184"/>
              <a:gd name="connsiteX17" fmla="*/ 7422777 w 7422777"/>
              <a:gd name="connsiteY17" fmla="*/ 4017184 h 4017184"/>
              <a:gd name="connsiteX18" fmla="*/ 6896435 w 7422777"/>
              <a:gd name="connsiteY18" fmla="*/ 4017184 h 4017184"/>
              <a:gd name="connsiteX19" fmla="*/ 6221637 w 7422777"/>
              <a:gd name="connsiteY19" fmla="*/ 4017184 h 4017184"/>
              <a:gd name="connsiteX20" fmla="*/ 5546839 w 7422777"/>
              <a:gd name="connsiteY20" fmla="*/ 4017184 h 4017184"/>
              <a:gd name="connsiteX21" fmla="*/ 4797813 w 7422777"/>
              <a:gd name="connsiteY21" fmla="*/ 4017184 h 4017184"/>
              <a:gd name="connsiteX22" fmla="*/ 4271471 w 7422777"/>
              <a:gd name="connsiteY22" fmla="*/ 4017184 h 4017184"/>
              <a:gd name="connsiteX23" fmla="*/ 3745128 w 7422777"/>
              <a:gd name="connsiteY23" fmla="*/ 4017184 h 4017184"/>
              <a:gd name="connsiteX24" fmla="*/ 2996103 w 7422777"/>
              <a:gd name="connsiteY24" fmla="*/ 4017184 h 4017184"/>
              <a:gd name="connsiteX25" fmla="*/ 2469760 w 7422777"/>
              <a:gd name="connsiteY25" fmla="*/ 4017184 h 4017184"/>
              <a:gd name="connsiteX26" fmla="*/ 1943418 w 7422777"/>
              <a:gd name="connsiteY26" fmla="*/ 4017184 h 4017184"/>
              <a:gd name="connsiteX27" fmla="*/ 1268620 w 7422777"/>
              <a:gd name="connsiteY27" fmla="*/ 4017184 h 4017184"/>
              <a:gd name="connsiteX28" fmla="*/ 593822 w 7422777"/>
              <a:gd name="connsiteY28" fmla="*/ 4017184 h 4017184"/>
              <a:gd name="connsiteX29" fmla="*/ 0 w 7422777"/>
              <a:gd name="connsiteY29" fmla="*/ 4017184 h 4017184"/>
              <a:gd name="connsiteX30" fmla="*/ 0 w 7422777"/>
              <a:gd name="connsiteY30" fmla="*/ 3387825 h 4017184"/>
              <a:gd name="connsiteX31" fmla="*/ 0 w 7422777"/>
              <a:gd name="connsiteY31" fmla="*/ 2678123 h 4017184"/>
              <a:gd name="connsiteX32" fmla="*/ 0 w 7422777"/>
              <a:gd name="connsiteY32" fmla="*/ 2048764 h 4017184"/>
              <a:gd name="connsiteX33" fmla="*/ 0 w 7422777"/>
              <a:gd name="connsiteY33" fmla="*/ 1459577 h 4017184"/>
              <a:gd name="connsiteX34" fmla="*/ 0 w 7422777"/>
              <a:gd name="connsiteY34" fmla="*/ 870390 h 4017184"/>
              <a:gd name="connsiteX35" fmla="*/ 0 w 7422777"/>
              <a:gd name="connsiteY35" fmla="*/ 0 h 401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422777" h="4017184" fill="none" extrusionOk="0">
                <a:moveTo>
                  <a:pt x="0" y="0"/>
                </a:moveTo>
                <a:cubicBezTo>
                  <a:pt x="225732" y="28024"/>
                  <a:pt x="426752" y="11997"/>
                  <a:pt x="674798" y="0"/>
                </a:cubicBezTo>
                <a:cubicBezTo>
                  <a:pt x="922844" y="-11997"/>
                  <a:pt x="936703" y="3788"/>
                  <a:pt x="1126913" y="0"/>
                </a:cubicBezTo>
                <a:cubicBezTo>
                  <a:pt x="1317124" y="-3788"/>
                  <a:pt x="1484963" y="28960"/>
                  <a:pt x="1727483" y="0"/>
                </a:cubicBezTo>
                <a:cubicBezTo>
                  <a:pt x="1970003" y="-28960"/>
                  <a:pt x="2099995" y="17756"/>
                  <a:pt x="2328053" y="0"/>
                </a:cubicBezTo>
                <a:cubicBezTo>
                  <a:pt x="2556111" y="-17756"/>
                  <a:pt x="2824205" y="13998"/>
                  <a:pt x="3151306" y="0"/>
                </a:cubicBezTo>
                <a:cubicBezTo>
                  <a:pt x="3478407" y="-13998"/>
                  <a:pt x="3645868" y="-21661"/>
                  <a:pt x="3826104" y="0"/>
                </a:cubicBezTo>
                <a:cubicBezTo>
                  <a:pt x="4006340" y="21661"/>
                  <a:pt x="4341419" y="15028"/>
                  <a:pt x="4575130" y="0"/>
                </a:cubicBezTo>
                <a:cubicBezTo>
                  <a:pt x="4808841" y="-15028"/>
                  <a:pt x="4944269" y="-16461"/>
                  <a:pt x="5175700" y="0"/>
                </a:cubicBezTo>
                <a:cubicBezTo>
                  <a:pt x="5407131" y="16461"/>
                  <a:pt x="5522509" y="8178"/>
                  <a:pt x="5776270" y="0"/>
                </a:cubicBezTo>
                <a:cubicBezTo>
                  <a:pt x="6030031" y="-8178"/>
                  <a:pt x="6170941" y="-12279"/>
                  <a:pt x="6302612" y="0"/>
                </a:cubicBezTo>
                <a:cubicBezTo>
                  <a:pt x="6434283" y="12279"/>
                  <a:pt x="7153750" y="-49110"/>
                  <a:pt x="7422777" y="0"/>
                </a:cubicBezTo>
                <a:cubicBezTo>
                  <a:pt x="7399358" y="310419"/>
                  <a:pt x="7397271" y="478163"/>
                  <a:pt x="7422777" y="669531"/>
                </a:cubicBezTo>
                <a:cubicBezTo>
                  <a:pt x="7448283" y="860899"/>
                  <a:pt x="7442384" y="1058906"/>
                  <a:pt x="7422777" y="1258718"/>
                </a:cubicBezTo>
                <a:cubicBezTo>
                  <a:pt x="7403170" y="1458530"/>
                  <a:pt x="7422518" y="1852329"/>
                  <a:pt x="7422777" y="2008592"/>
                </a:cubicBezTo>
                <a:cubicBezTo>
                  <a:pt x="7423036" y="2164855"/>
                  <a:pt x="7423122" y="2472716"/>
                  <a:pt x="7422777" y="2637951"/>
                </a:cubicBezTo>
                <a:cubicBezTo>
                  <a:pt x="7422432" y="2803186"/>
                  <a:pt x="7425928" y="3203863"/>
                  <a:pt x="7422777" y="3387825"/>
                </a:cubicBezTo>
                <a:cubicBezTo>
                  <a:pt x="7419626" y="3571787"/>
                  <a:pt x="7438329" y="3888028"/>
                  <a:pt x="7422777" y="4017184"/>
                </a:cubicBezTo>
                <a:cubicBezTo>
                  <a:pt x="7219427" y="3993088"/>
                  <a:pt x="7122525" y="4036542"/>
                  <a:pt x="6896435" y="4017184"/>
                </a:cubicBezTo>
                <a:cubicBezTo>
                  <a:pt x="6670345" y="3997826"/>
                  <a:pt x="6427813" y="3989875"/>
                  <a:pt x="6221637" y="4017184"/>
                </a:cubicBezTo>
                <a:cubicBezTo>
                  <a:pt x="6015461" y="4044493"/>
                  <a:pt x="5794727" y="4002857"/>
                  <a:pt x="5546839" y="4017184"/>
                </a:cubicBezTo>
                <a:cubicBezTo>
                  <a:pt x="5298951" y="4031511"/>
                  <a:pt x="5106090" y="4003281"/>
                  <a:pt x="4797813" y="4017184"/>
                </a:cubicBezTo>
                <a:cubicBezTo>
                  <a:pt x="4489536" y="4031087"/>
                  <a:pt x="4413743" y="4029362"/>
                  <a:pt x="4271471" y="4017184"/>
                </a:cubicBezTo>
                <a:cubicBezTo>
                  <a:pt x="4129199" y="4005006"/>
                  <a:pt x="3971667" y="4014037"/>
                  <a:pt x="3745128" y="4017184"/>
                </a:cubicBezTo>
                <a:cubicBezTo>
                  <a:pt x="3518589" y="4020331"/>
                  <a:pt x="3160536" y="4044032"/>
                  <a:pt x="2996103" y="4017184"/>
                </a:cubicBezTo>
                <a:cubicBezTo>
                  <a:pt x="2831671" y="3990336"/>
                  <a:pt x="2691848" y="3997793"/>
                  <a:pt x="2469760" y="4017184"/>
                </a:cubicBezTo>
                <a:cubicBezTo>
                  <a:pt x="2247672" y="4036575"/>
                  <a:pt x="2170151" y="4014973"/>
                  <a:pt x="1943418" y="4017184"/>
                </a:cubicBezTo>
                <a:cubicBezTo>
                  <a:pt x="1716685" y="4019395"/>
                  <a:pt x="1587613" y="4010030"/>
                  <a:pt x="1268620" y="4017184"/>
                </a:cubicBezTo>
                <a:cubicBezTo>
                  <a:pt x="949627" y="4024338"/>
                  <a:pt x="774402" y="3997340"/>
                  <a:pt x="593822" y="4017184"/>
                </a:cubicBezTo>
                <a:cubicBezTo>
                  <a:pt x="413242" y="4037028"/>
                  <a:pt x="132221" y="4025243"/>
                  <a:pt x="0" y="4017184"/>
                </a:cubicBezTo>
                <a:cubicBezTo>
                  <a:pt x="-27424" y="3753379"/>
                  <a:pt x="-22454" y="3562807"/>
                  <a:pt x="0" y="3387825"/>
                </a:cubicBezTo>
                <a:cubicBezTo>
                  <a:pt x="22454" y="3212843"/>
                  <a:pt x="-35400" y="2846952"/>
                  <a:pt x="0" y="2678123"/>
                </a:cubicBezTo>
                <a:cubicBezTo>
                  <a:pt x="35400" y="2509294"/>
                  <a:pt x="13636" y="2335199"/>
                  <a:pt x="0" y="2048764"/>
                </a:cubicBezTo>
                <a:cubicBezTo>
                  <a:pt x="-13636" y="1762329"/>
                  <a:pt x="7588" y="1672635"/>
                  <a:pt x="0" y="1459577"/>
                </a:cubicBezTo>
                <a:cubicBezTo>
                  <a:pt x="-7588" y="1246519"/>
                  <a:pt x="-28274" y="1002547"/>
                  <a:pt x="0" y="870390"/>
                </a:cubicBezTo>
                <a:cubicBezTo>
                  <a:pt x="28274" y="738233"/>
                  <a:pt x="30096" y="317936"/>
                  <a:pt x="0" y="0"/>
                </a:cubicBezTo>
                <a:close/>
              </a:path>
              <a:path w="7422777" h="4017184" stroke="0" extrusionOk="0">
                <a:moveTo>
                  <a:pt x="0" y="0"/>
                </a:moveTo>
                <a:cubicBezTo>
                  <a:pt x="250610" y="-33324"/>
                  <a:pt x="475756" y="-16653"/>
                  <a:pt x="674798" y="0"/>
                </a:cubicBezTo>
                <a:cubicBezTo>
                  <a:pt x="873840" y="16653"/>
                  <a:pt x="1073575" y="22571"/>
                  <a:pt x="1201140" y="0"/>
                </a:cubicBezTo>
                <a:cubicBezTo>
                  <a:pt x="1328705" y="-22571"/>
                  <a:pt x="1852992" y="3084"/>
                  <a:pt x="2024394" y="0"/>
                </a:cubicBezTo>
                <a:cubicBezTo>
                  <a:pt x="2195796" y="-3084"/>
                  <a:pt x="2407900" y="465"/>
                  <a:pt x="2550736" y="0"/>
                </a:cubicBezTo>
                <a:cubicBezTo>
                  <a:pt x="2693572" y="-465"/>
                  <a:pt x="2974944" y="12082"/>
                  <a:pt x="3299762" y="0"/>
                </a:cubicBezTo>
                <a:cubicBezTo>
                  <a:pt x="3624580" y="-12082"/>
                  <a:pt x="3685525" y="-27575"/>
                  <a:pt x="4048787" y="0"/>
                </a:cubicBezTo>
                <a:cubicBezTo>
                  <a:pt x="4412050" y="27575"/>
                  <a:pt x="4497662" y="-3397"/>
                  <a:pt x="4649358" y="0"/>
                </a:cubicBezTo>
                <a:cubicBezTo>
                  <a:pt x="4801054" y="3397"/>
                  <a:pt x="5154822" y="26771"/>
                  <a:pt x="5324156" y="0"/>
                </a:cubicBezTo>
                <a:cubicBezTo>
                  <a:pt x="5493490" y="-26771"/>
                  <a:pt x="5719564" y="9589"/>
                  <a:pt x="5924726" y="0"/>
                </a:cubicBezTo>
                <a:cubicBezTo>
                  <a:pt x="6129888" y="-9589"/>
                  <a:pt x="6408308" y="32347"/>
                  <a:pt x="6673751" y="0"/>
                </a:cubicBezTo>
                <a:cubicBezTo>
                  <a:pt x="6939195" y="-32347"/>
                  <a:pt x="7183471" y="36173"/>
                  <a:pt x="7422777" y="0"/>
                </a:cubicBezTo>
                <a:cubicBezTo>
                  <a:pt x="7422337" y="166050"/>
                  <a:pt x="7395316" y="431044"/>
                  <a:pt x="7422777" y="709703"/>
                </a:cubicBezTo>
                <a:cubicBezTo>
                  <a:pt x="7450238" y="988362"/>
                  <a:pt x="7445402" y="1045967"/>
                  <a:pt x="7422777" y="1339061"/>
                </a:cubicBezTo>
                <a:cubicBezTo>
                  <a:pt x="7400152" y="1632155"/>
                  <a:pt x="7457119" y="1703821"/>
                  <a:pt x="7422777" y="2048764"/>
                </a:cubicBezTo>
                <a:cubicBezTo>
                  <a:pt x="7388435" y="2393707"/>
                  <a:pt x="7406992" y="2548563"/>
                  <a:pt x="7422777" y="2798638"/>
                </a:cubicBezTo>
                <a:cubicBezTo>
                  <a:pt x="7438562" y="3048713"/>
                  <a:pt x="7443343" y="3245858"/>
                  <a:pt x="7422777" y="3387825"/>
                </a:cubicBezTo>
                <a:cubicBezTo>
                  <a:pt x="7402211" y="3529792"/>
                  <a:pt x="7417990" y="3760556"/>
                  <a:pt x="7422777" y="4017184"/>
                </a:cubicBezTo>
                <a:cubicBezTo>
                  <a:pt x="7257993" y="4023231"/>
                  <a:pt x="7061688" y="4011711"/>
                  <a:pt x="6970662" y="4017184"/>
                </a:cubicBezTo>
                <a:cubicBezTo>
                  <a:pt x="6879636" y="4022657"/>
                  <a:pt x="6700973" y="4025036"/>
                  <a:pt x="6518548" y="4017184"/>
                </a:cubicBezTo>
                <a:cubicBezTo>
                  <a:pt x="6336123" y="4009332"/>
                  <a:pt x="6137376" y="4010828"/>
                  <a:pt x="5843750" y="4017184"/>
                </a:cubicBezTo>
                <a:cubicBezTo>
                  <a:pt x="5550124" y="4023540"/>
                  <a:pt x="5507043" y="4021036"/>
                  <a:pt x="5243180" y="4017184"/>
                </a:cubicBezTo>
                <a:cubicBezTo>
                  <a:pt x="4979317" y="4013333"/>
                  <a:pt x="4732698" y="3988357"/>
                  <a:pt x="4419926" y="4017184"/>
                </a:cubicBezTo>
                <a:cubicBezTo>
                  <a:pt x="4107154" y="4046011"/>
                  <a:pt x="4072597" y="4006218"/>
                  <a:pt x="3819356" y="4017184"/>
                </a:cubicBezTo>
                <a:cubicBezTo>
                  <a:pt x="3566115" y="4028151"/>
                  <a:pt x="3449904" y="4036858"/>
                  <a:pt x="3218786" y="4017184"/>
                </a:cubicBezTo>
                <a:cubicBezTo>
                  <a:pt x="2987668" y="3997511"/>
                  <a:pt x="2742101" y="4024643"/>
                  <a:pt x="2543988" y="4017184"/>
                </a:cubicBezTo>
                <a:cubicBezTo>
                  <a:pt x="2345875" y="4009725"/>
                  <a:pt x="2240676" y="4020247"/>
                  <a:pt x="2091874" y="4017184"/>
                </a:cubicBezTo>
                <a:cubicBezTo>
                  <a:pt x="1943072" y="4014121"/>
                  <a:pt x="1754030" y="4034417"/>
                  <a:pt x="1417076" y="4017184"/>
                </a:cubicBezTo>
                <a:cubicBezTo>
                  <a:pt x="1080122" y="3999951"/>
                  <a:pt x="836764" y="4044686"/>
                  <a:pt x="593822" y="4017184"/>
                </a:cubicBezTo>
                <a:cubicBezTo>
                  <a:pt x="350880" y="3989682"/>
                  <a:pt x="276050" y="4001579"/>
                  <a:pt x="0" y="4017184"/>
                </a:cubicBezTo>
                <a:cubicBezTo>
                  <a:pt x="-15691" y="3820929"/>
                  <a:pt x="-12655" y="3622171"/>
                  <a:pt x="0" y="3387825"/>
                </a:cubicBezTo>
                <a:cubicBezTo>
                  <a:pt x="12655" y="3153479"/>
                  <a:pt x="-14599" y="2897396"/>
                  <a:pt x="0" y="2758466"/>
                </a:cubicBezTo>
                <a:cubicBezTo>
                  <a:pt x="14599" y="2619536"/>
                  <a:pt x="7331" y="2363422"/>
                  <a:pt x="0" y="2209451"/>
                </a:cubicBezTo>
                <a:cubicBezTo>
                  <a:pt x="-7331" y="2055481"/>
                  <a:pt x="4976" y="1785936"/>
                  <a:pt x="0" y="1499749"/>
                </a:cubicBezTo>
                <a:cubicBezTo>
                  <a:pt x="-4976" y="1213562"/>
                  <a:pt x="17144" y="1113779"/>
                  <a:pt x="0" y="749874"/>
                </a:cubicBezTo>
                <a:cubicBezTo>
                  <a:pt x="-17144" y="385969"/>
                  <a:pt x="-3362" y="189245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436015E7-CDD4-DBBE-CB37-3FD573E878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8176" y="1500961"/>
            <a:ext cx="10953750" cy="3505200"/>
          </a:xfrm>
          <a:custGeom>
            <a:avLst/>
            <a:gdLst>
              <a:gd name="connsiteX0" fmla="*/ 0 w 10953750"/>
              <a:gd name="connsiteY0" fmla="*/ 0 h 3505200"/>
              <a:gd name="connsiteX1" fmla="*/ 794147 w 10953750"/>
              <a:gd name="connsiteY1" fmla="*/ 0 h 3505200"/>
              <a:gd name="connsiteX2" fmla="*/ 1369219 w 10953750"/>
              <a:gd name="connsiteY2" fmla="*/ 0 h 3505200"/>
              <a:gd name="connsiteX3" fmla="*/ 1834753 w 10953750"/>
              <a:gd name="connsiteY3" fmla="*/ 0 h 3505200"/>
              <a:gd name="connsiteX4" fmla="*/ 2300287 w 10953750"/>
              <a:gd name="connsiteY4" fmla="*/ 0 h 3505200"/>
              <a:gd name="connsiteX5" fmla="*/ 2875359 w 10953750"/>
              <a:gd name="connsiteY5" fmla="*/ 0 h 3505200"/>
              <a:gd name="connsiteX6" fmla="*/ 3669506 w 10953750"/>
              <a:gd name="connsiteY6" fmla="*/ 0 h 3505200"/>
              <a:gd name="connsiteX7" fmla="*/ 4135041 w 10953750"/>
              <a:gd name="connsiteY7" fmla="*/ 0 h 3505200"/>
              <a:gd name="connsiteX8" fmla="*/ 4491037 w 10953750"/>
              <a:gd name="connsiteY8" fmla="*/ 0 h 3505200"/>
              <a:gd name="connsiteX9" fmla="*/ 4956572 w 10953750"/>
              <a:gd name="connsiteY9" fmla="*/ 0 h 3505200"/>
              <a:gd name="connsiteX10" fmla="*/ 5422106 w 10953750"/>
              <a:gd name="connsiteY10" fmla="*/ 0 h 3505200"/>
              <a:gd name="connsiteX11" fmla="*/ 6325791 w 10953750"/>
              <a:gd name="connsiteY11" fmla="*/ 0 h 3505200"/>
              <a:gd name="connsiteX12" fmla="*/ 6791325 w 10953750"/>
              <a:gd name="connsiteY12" fmla="*/ 0 h 3505200"/>
              <a:gd name="connsiteX13" fmla="*/ 7147322 w 10953750"/>
              <a:gd name="connsiteY13" fmla="*/ 0 h 3505200"/>
              <a:gd name="connsiteX14" fmla="*/ 7831931 w 10953750"/>
              <a:gd name="connsiteY14" fmla="*/ 0 h 3505200"/>
              <a:gd name="connsiteX15" fmla="*/ 8516541 w 10953750"/>
              <a:gd name="connsiteY15" fmla="*/ 0 h 3505200"/>
              <a:gd name="connsiteX16" fmla="*/ 8982075 w 10953750"/>
              <a:gd name="connsiteY16" fmla="*/ 0 h 3505200"/>
              <a:gd name="connsiteX17" fmla="*/ 9776222 w 10953750"/>
              <a:gd name="connsiteY17" fmla="*/ 0 h 3505200"/>
              <a:gd name="connsiteX18" fmla="*/ 10351294 w 10953750"/>
              <a:gd name="connsiteY18" fmla="*/ 0 h 3505200"/>
              <a:gd name="connsiteX19" fmla="*/ 10953750 w 10953750"/>
              <a:gd name="connsiteY19" fmla="*/ 0 h 3505200"/>
              <a:gd name="connsiteX20" fmla="*/ 10953750 w 10953750"/>
              <a:gd name="connsiteY20" fmla="*/ 584200 h 3505200"/>
              <a:gd name="connsiteX21" fmla="*/ 10953750 w 10953750"/>
              <a:gd name="connsiteY21" fmla="*/ 1168400 h 3505200"/>
              <a:gd name="connsiteX22" fmla="*/ 10953750 w 10953750"/>
              <a:gd name="connsiteY22" fmla="*/ 1787652 h 3505200"/>
              <a:gd name="connsiteX23" fmla="*/ 10953750 w 10953750"/>
              <a:gd name="connsiteY23" fmla="*/ 2371852 h 3505200"/>
              <a:gd name="connsiteX24" fmla="*/ 10953750 w 10953750"/>
              <a:gd name="connsiteY24" fmla="*/ 2991104 h 3505200"/>
              <a:gd name="connsiteX25" fmla="*/ 10953750 w 10953750"/>
              <a:gd name="connsiteY25" fmla="*/ 3505200 h 3505200"/>
              <a:gd name="connsiteX26" fmla="*/ 10159603 w 10953750"/>
              <a:gd name="connsiteY26" fmla="*/ 3505200 h 3505200"/>
              <a:gd name="connsiteX27" fmla="*/ 9255919 w 10953750"/>
              <a:gd name="connsiteY27" fmla="*/ 3505200 h 3505200"/>
              <a:gd name="connsiteX28" fmla="*/ 8352234 w 10953750"/>
              <a:gd name="connsiteY28" fmla="*/ 3505200 h 3505200"/>
              <a:gd name="connsiteX29" fmla="*/ 7667625 w 10953750"/>
              <a:gd name="connsiteY29" fmla="*/ 3505200 h 3505200"/>
              <a:gd name="connsiteX30" fmla="*/ 6983016 w 10953750"/>
              <a:gd name="connsiteY30" fmla="*/ 3505200 h 3505200"/>
              <a:gd name="connsiteX31" fmla="*/ 6407944 w 10953750"/>
              <a:gd name="connsiteY31" fmla="*/ 3505200 h 3505200"/>
              <a:gd name="connsiteX32" fmla="*/ 5942409 w 10953750"/>
              <a:gd name="connsiteY32" fmla="*/ 3505200 h 3505200"/>
              <a:gd name="connsiteX33" fmla="*/ 5148263 w 10953750"/>
              <a:gd name="connsiteY33" fmla="*/ 3505200 h 3505200"/>
              <a:gd name="connsiteX34" fmla="*/ 4463653 w 10953750"/>
              <a:gd name="connsiteY34" fmla="*/ 3505200 h 3505200"/>
              <a:gd name="connsiteX35" fmla="*/ 3888581 w 10953750"/>
              <a:gd name="connsiteY35" fmla="*/ 3505200 h 3505200"/>
              <a:gd name="connsiteX36" fmla="*/ 2984897 w 10953750"/>
              <a:gd name="connsiteY36" fmla="*/ 3505200 h 3505200"/>
              <a:gd name="connsiteX37" fmla="*/ 2409825 w 10953750"/>
              <a:gd name="connsiteY37" fmla="*/ 3505200 h 3505200"/>
              <a:gd name="connsiteX38" fmla="*/ 2053828 w 10953750"/>
              <a:gd name="connsiteY38" fmla="*/ 3505200 h 3505200"/>
              <a:gd name="connsiteX39" fmla="*/ 1150144 w 10953750"/>
              <a:gd name="connsiteY39" fmla="*/ 3505200 h 3505200"/>
              <a:gd name="connsiteX40" fmla="*/ 0 w 10953750"/>
              <a:gd name="connsiteY40" fmla="*/ 3505200 h 3505200"/>
              <a:gd name="connsiteX41" fmla="*/ 0 w 10953750"/>
              <a:gd name="connsiteY41" fmla="*/ 2921000 h 3505200"/>
              <a:gd name="connsiteX42" fmla="*/ 0 w 10953750"/>
              <a:gd name="connsiteY42" fmla="*/ 2301748 h 3505200"/>
              <a:gd name="connsiteX43" fmla="*/ 0 w 10953750"/>
              <a:gd name="connsiteY43" fmla="*/ 1822704 h 3505200"/>
              <a:gd name="connsiteX44" fmla="*/ 0 w 10953750"/>
              <a:gd name="connsiteY44" fmla="*/ 1308608 h 3505200"/>
              <a:gd name="connsiteX45" fmla="*/ 0 w 10953750"/>
              <a:gd name="connsiteY45" fmla="*/ 689356 h 3505200"/>
              <a:gd name="connsiteX46" fmla="*/ 0 w 10953750"/>
              <a:gd name="connsiteY46" fmla="*/ 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953750" h="3505200" fill="none" extrusionOk="0">
                <a:moveTo>
                  <a:pt x="0" y="0"/>
                </a:moveTo>
                <a:cubicBezTo>
                  <a:pt x="372200" y="29606"/>
                  <a:pt x="568646" y="-32692"/>
                  <a:pt x="794147" y="0"/>
                </a:cubicBezTo>
                <a:cubicBezTo>
                  <a:pt x="1019648" y="32692"/>
                  <a:pt x="1165309" y="923"/>
                  <a:pt x="1369219" y="0"/>
                </a:cubicBezTo>
                <a:cubicBezTo>
                  <a:pt x="1573129" y="-923"/>
                  <a:pt x="1651161" y="-14223"/>
                  <a:pt x="1834753" y="0"/>
                </a:cubicBezTo>
                <a:cubicBezTo>
                  <a:pt x="2018345" y="14223"/>
                  <a:pt x="2114880" y="-994"/>
                  <a:pt x="2300287" y="0"/>
                </a:cubicBezTo>
                <a:cubicBezTo>
                  <a:pt x="2485694" y="994"/>
                  <a:pt x="2657764" y="-18279"/>
                  <a:pt x="2875359" y="0"/>
                </a:cubicBezTo>
                <a:cubicBezTo>
                  <a:pt x="3092954" y="18279"/>
                  <a:pt x="3325010" y="-30660"/>
                  <a:pt x="3669506" y="0"/>
                </a:cubicBezTo>
                <a:cubicBezTo>
                  <a:pt x="4014002" y="30660"/>
                  <a:pt x="3955131" y="20224"/>
                  <a:pt x="4135041" y="0"/>
                </a:cubicBezTo>
                <a:cubicBezTo>
                  <a:pt x="4314952" y="-20224"/>
                  <a:pt x="4380014" y="-16965"/>
                  <a:pt x="4491037" y="0"/>
                </a:cubicBezTo>
                <a:cubicBezTo>
                  <a:pt x="4602060" y="16965"/>
                  <a:pt x="4833521" y="-1838"/>
                  <a:pt x="4956572" y="0"/>
                </a:cubicBezTo>
                <a:cubicBezTo>
                  <a:pt x="5079624" y="1838"/>
                  <a:pt x="5240643" y="19459"/>
                  <a:pt x="5422106" y="0"/>
                </a:cubicBezTo>
                <a:cubicBezTo>
                  <a:pt x="5603569" y="-19459"/>
                  <a:pt x="6119611" y="-22097"/>
                  <a:pt x="6325791" y="0"/>
                </a:cubicBezTo>
                <a:cubicBezTo>
                  <a:pt x="6531972" y="22097"/>
                  <a:pt x="6696635" y="-14425"/>
                  <a:pt x="6791325" y="0"/>
                </a:cubicBezTo>
                <a:cubicBezTo>
                  <a:pt x="6886015" y="14425"/>
                  <a:pt x="7055334" y="-8314"/>
                  <a:pt x="7147322" y="0"/>
                </a:cubicBezTo>
                <a:cubicBezTo>
                  <a:pt x="7239310" y="8314"/>
                  <a:pt x="7490815" y="-14002"/>
                  <a:pt x="7831931" y="0"/>
                </a:cubicBezTo>
                <a:cubicBezTo>
                  <a:pt x="8173047" y="14002"/>
                  <a:pt x="8310763" y="16937"/>
                  <a:pt x="8516541" y="0"/>
                </a:cubicBezTo>
                <a:cubicBezTo>
                  <a:pt x="8722319" y="-16937"/>
                  <a:pt x="8845251" y="-20997"/>
                  <a:pt x="8982075" y="0"/>
                </a:cubicBezTo>
                <a:cubicBezTo>
                  <a:pt x="9118899" y="20997"/>
                  <a:pt x="9583960" y="-31608"/>
                  <a:pt x="9776222" y="0"/>
                </a:cubicBezTo>
                <a:cubicBezTo>
                  <a:pt x="9968484" y="31608"/>
                  <a:pt x="10113834" y="2866"/>
                  <a:pt x="10351294" y="0"/>
                </a:cubicBezTo>
                <a:cubicBezTo>
                  <a:pt x="10588754" y="-2866"/>
                  <a:pt x="10729674" y="27074"/>
                  <a:pt x="10953750" y="0"/>
                </a:cubicBezTo>
                <a:cubicBezTo>
                  <a:pt x="10971851" y="161901"/>
                  <a:pt x="10945153" y="351892"/>
                  <a:pt x="10953750" y="584200"/>
                </a:cubicBezTo>
                <a:cubicBezTo>
                  <a:pt x="10962347" y="816508"/>
                  <a:pt x="10968414" y="1031393"/>
                  <a:pt x="10953750" y="1168400"/>
                </a:cubicBezTo>
                <a:cubicBezTo>
                  <a:pt x="10939086" y="1305407"/>
                  <a:pt x="10952752" y="1514887"/>
                  <a:pt x="10953750" y="1787652"/>
                </a:cubicBezTo>
                <a:cubicBezTo>
                  <a:pt x="10954748" y="2060417"/>
                  <a:pt x="10980384" y="2225074"/>
                  <a:pt x="10953750" y="2371852"/>
                </a:cubicBezTo>
                <a:cubicBezTo>
                  <a:pt x="10927116" y="2518630"/>
                  <a:pt x="10963795" y="2759077"/>
                  <a:pt x="10953750" y="2991104"/>
                </a:cubicBezTo>
                <a:cubicBezTo>
                  <a:pt x="10943705" y="3223131"/>
                  <a:pt x="10970269" y="3336375"/>
                  <a:pt x="10953750" y="3505200"/>
                </a:cubicBezTo>
                <a:cubicBezTo>
                  <a:pt x="10672136" y="3540218"/>
                  <a:pt x="10400030" y="3483731"/>
                  <a:pt x="10159603" y="3505200"/>
                </a:cubicBezTo>
                <a:cubicBezTo>
                  <a:pt x="9919176" y="3526669"/>
                  <a:pt x="9565748" y="3482206"/>
                  <a:pt x="9255919" y="3505200"/>
                </a:cubicBezTo>
                <a:cubicBezTo>
                  <a:pt x="8946090" y="3528194"/>
                  <a:pt x="8699445" y="3483145"/>
                  <a:pt x="8352234" y="3505200"/>
                </a:cubicBezTo>
                <a:cubicBezTo>
                  <a:pt x="8005023" y="3527255"/>
                  <a:pt x="7958480" y="3503753"/>
                  <a:pt x="7667625" y="3505200"/>
                </a:cubicBezTo>
                <a:cubicBezTo>
                  <a:pt x="7376770" y="3506647"/>
                  <a:pt x="7276479" y="3528913"/>
                  <a:pt x="6983016" y="3505200"/>
                </a:cubicBezTo>
                <a:cubicBezTo>
                  <a:pt x="6689553" y="3481487"/>
                  <a:pt x="6662820" y="3484022"/>
                  <a:pt x="6407944" y="3505200"/>
                </a:cubicBezTo>
                <a:cubicBezTo>
                  <a:pt x="6153068" y="3526378"/>
                  <a:pt x="6060423" y="3482176"/>
                  <a:pt x="5942409" y="3505200"/>
                </a:cubicBezTo>
                <a:cubicBezTo>
                  <a:pt x="5824395" y="3528224"/>
                  <a:pt x="5532039" y="3537676"/>
                  <a:pt x="5148263" y="3505200"/>
                </a:cubicBezTo>
                <a:cubicBezTo>
                  <a:pt x="4764487" y="3472724"/>
                  <a:pt x="4635730" y="3506289"/>
                  <a:pt x="4463653" y="3505200"/>
                </a:cubicBezTo>
                <a:cubicBezTo>
                  <a:pt x="4291576" y="3504112"/>
                  <a:pt x="4113513" y="3491007"/>
                  <a:pt x="3888581" y="3505200"/>
                </a:cubicBezTo>
                <a:cubicBezTo>
                  <a:pt x="3663649" y="3519393"/>
                  <a:pt x="3279075" y="3537040"/>
                  <a:pt x="2984897" y="3505200"/>
                </a:cubicBezTo>
                <a:cubicBezTo>
                  <a:pt x="2690719" y="3473360"/>
                  <a:pt x="2632798" y="3496738"/>
                  <a:pt x="2409825" y="3505200"/>
                </a:cubicBezTo>
                <a:cubicBezTo>
                  <a:pt x="2186852" y="3513662"/>
                  <a:pt x="2230317" y="3488759"/>
                  <a:pt x="2053828" y="3505200"/>
                </a:cubicBezTo>
                <a:cubicBezTo>
                  <a:pt x="1877339" y="3521641"/>
                  <a:pt x="1372769" y="3546899"/>
                  <a:pt x="1150144" y="3505200"/>
                </a:cubicBezTo>
                <a:cubicBezTo>
                  <a:pt x="927519" y="3463501"/>
                  <a:pt x="525391" y="3535547"/>
                  <a:pt x="0" y="3505200"/>
                </a:cubicBezTo>
                <a:cubicBezTo>
                  <a:pt x="1723" y="3287325"/>
                  <a:pt x="20764" y="3114499"/>
                  <a:pt x="0" y="2921000"/>
                </a:cubicBezTo>
                <a:cubicBezTo>
                  <a:pt x="-20764" y="2727501"/>
                  <a:pt x="4707" y="2504917"/>
                  <a:pt x="0" y="2301748"/>
                </a:cubicBezTo>
                <a:cubicBezTo>
                  <a:pt x="-4707" y="2098579"/>
                  <a:pt x="-20836" y="1996111"/>
                  <a:pt x="0" y="1822704"/>
                </a:cubicBezTo>
                <a:cubicBezTo>
                  <a:pt x="20836" y="1649297"/>
                  <a:pt x="-14670" y="1525658"/>
                  <a:pt x="0" y="1308608"/>
                </a:cubicBezTo>
                <a:cubicBezTo>
                  <a:pt x="14670" y="1091558"/>
                  <a:pt x="9382" y="956644"/>
                  <a:pt x="0" y="689356"/>
                </a:cubicBezTo>
                <a:cubicBezTo>
                  <a:pt x="-9382" y="422068"/>
                  <a:pt x="-22181" y="200826"/>
                  <a:pt x="0" y="0"/>
                </a:cubicBezTo>
                <a:close/>
              </a:path>
              <a:path w="10953750" h="3505200" stroke="0" extrusionOk="0">
                <a:moveTo>
                  <a:pt x="0" y="0"/>
                </a:moveTo>
                <a:cubicBezTo>
                  <a:pt x="205563" y="9726"/>
                  <a:pt x="537182" y="13236"/>
                  <a:pt x="684609" y="0"/>
                </a:cubicBezTo>
                <a:cubicBezTo>
                  <a:pt x="832036" y="-13236"/>
                  <a:pt x="1030248" y="16122"/>
                  <a:pt x="1150144" y="0"/>
                </a:cubicBezTo>
                <a:cubicBezTo>
                  <a:pt x="1270041" y="-16122"/>
                  <a:pt x="1676137" y="-30901"/>
                  <a:pt x="2053828" y="0"/>
                </a:cubicBezTo>
                <a:cubicBezTo>
                  <a:pt x="2431519" y="30901"/>
                  <a:pt x="2320410" y="19850"/>
                  <a:pt x="2519363" y="0"/>
                </a:cubicBezTo>
                <a:cubicBezTo>
                  <a:pt x="2718316" y="-19850"/>
                  <a:pt x="3104390" y="-9502"/>
                  <a:pt x="3313509" y="0"/>
                </a:cubicBezTo>
                <a:cubicBezTo>
                  <a:pt x="3522628" y="9502"/>
                  <a:pt x="3819829" y="39612"/>
                  <a:pt x="4107656" y="0"/>
                </a:cubicBezTo>
                <a:cubicBezTo>
                  <a:pt x="4395483" y="-39612"/>
                  <a:pt x="4414012" y="14049"/>
                  <a:pt x="4682728" y="0"/>
                </a:cubicBezTo>
                <a:cubicBezTo>
                  <a:pt x="4951444" y="-14049"/>
                  <a:pt x="5150999" y="27307"/>
                  <a:pt x="5367338" y="0"/>
                </a:cubicBezTo>
                <a:cubicBezTo>
                  <a:pt x="5583677" y="-27307"/>
                  <a:pt x="5745039" y="-28735"/>
                  <a:pt x="5942409" y="0"/>
                </a:cubicBezTo>
                <a:cubicBezTo>
                  <a:pt x="6139779" y="28735"/>
                  <a:pt x="6394457" y="5660"/>
                  <a:pt x="6736556" y="0"/>
                </a:cubicBezTo>
                <a:cubicBezTo>
                  <a:pt x="7078655" y="-5660"/>
                  <a:pt x="7079073" y="-15833"/>
                  <a:pt x="7202091" y="0"/>
                </a:cubicBezTo>
                <a:cubicBezTo>
                  <a:pt x="7325109" y="15833"/>
                  <a:pt x="7624395" y="-5917"/>
                  <a:pt x="7996238" y="0"/>
                </a:cubicBezTo>
                <a:cubicBezTo>
                  <a:pt x="8368081" y="5917"/>
                  <a:pt x="8279549" y="-3592"/>
                  <a:pt x="8352234" y="0"/>
                </a:cubicBezTo>
                <a:cubicBezTo>
                  <a:pt x="8424919" y="3592"/>
                  <a:pt x="8895390" y="39077"/>
                  <a:pt x="9255919" y="0"/>
                </a:cubicBezTo>
                <a:cubicBezTo>
                  <a:pt x="9616449" y="-39077"/>
                  <a:pt x="9832022" y="1729"/>
                  <a:pt x="10050066" y="0"/>
                </a:cubicBezTo>
                <a:cubicBezTo>
                  <a:pt x="10268110" y="-1729"/>
                  <a:pt x="10677840" y="25157"/>
                  <a:pt x="10953750" y="0"/>
                </a:cubicBezTo>
                <a:cubicBezTo>
                  <a:pt x="10938860" y="198532"/>
                  <a:pt x="10946444" y="293226"/>
                  <a:pt x="10953750" y="549148"/>
                </a:cubicBezTo>
                <a:cubicBezTo>
                  <a:pt x="10961056" y="805070"/>
                  <a:pt x="10932561" y="859844"/>
                  <a:pt x="10953750" y="1028192"/>
                </a:cubicBezTo>
                <a:cubicBezTo>
                  <a:pt x="10974939" y="1196540"/>
                  <a:pt x="10952654" y="1477652"/>
                  <a:pt x="10953750" y="1612392"/>
                </a:cubicBezTo>
                <a:cubicBezTo>
                  <a:pt x="10954846" y="1747132"/>
                  <a:pt x="10937445" y="1866394"/>
                  <a:pt x="10953750" y="2091436"/>
                </a:cubicBezTo>
                <a:cubicBezTo>
                  <a:pt x="10970055" y="2316478"/>
                  <a:pt x="10962936" y="2485720"/>
                  <a:pt x="10953750" y="2675636"/>
                </a:cubicBezTo>
                <a:cubicBezTo>
                  <a:pt x="10944564" y="2865552"/>
                  <a:pt x="10955965" y="3331956"/>
                  <a:pt x="10953750" y="3505200"/>
                </a:cubicBezTo>
                <a:cubicBezTo>
                  <a:pt x="10697322" y="3499966"/>
                  <a:pt x="10577304" y="3504324"/>
                  <a:pt x="10378678" y="3505200"/>
                </a:cubicBezTo>
                <a:cubicBezTo>
                  <a:pt x="10180052" y="3506076"/>
                  <a:pt x="9955318" y="3476577"/>
                  <a:pt x="9803606" y="3505200"/>
                </a:cubicBezTo>
                <a:cubicBezTo>
                  <a:pt x="9651894" y="3533823"/>
                  <a:pt x="9365987" y="3511869"/>
                  <a:pt x="9118997" y="3505200"/>
                </a:cubicBezTo>
                <a:cubicBezTo>
                  <a:pt x="8872007" y="3498531"/>
                  <a:pt x="8840510" y="3512236"/>
                  <a:pt x="8763000" y="3505200"/>
                </a:cubicBezTo>
                <a:cubicBezTo>
                  <a:pt x="8685490" y="3498164"/>
                  <a:pt x="8404532" y="3475545"/>
                  <a:pt x="8078391" y="3505200"/>
                </a:cubicBezTo>
                <a:cubicBezTo>
                  <a:pt x="7752250" y="3534855"/>
                  <a:pt x="7485618" y="3513137"/>
                  <a:pt x="7174706" y="3505200"/>
                </a:cubicBezTo>
                <a:cubicBezTo>
                  <a:pt x="6863795" y="3497263"/>
                  <a:pt x="6749722" y="3517798"/>
                  <a:pt x="6490097" y="3505200"/>
                </a:cubicBezTo>
                <a:cubicBezTo>
                  <a:pt x="6230472" y="3492602"/>
                  <a:pt x="6191220" y="3529276"/>
                  <a:pt x="5915025" y="3505200"/>
                </a:cubicBezTo>
                <a:cubicBezTo>
                  <a:pt x="5638830" y="3481124"/>
                  <a:pt x="5469104" y="3523700"/>
                  <a:pt x="5230416" y="3505200"/>
                </a:cubicBezTo>
                <a:cubicBezTo>
                  <a:pt x="4991728" y="3486700"/>
                  <a:pt x="4673050" y="3527264"/>
                  <a:pt x="4326731" y="3505200"/>
                </a:cubicBezTo>
                <a:cubicBezTo>
                  <a:pt x="3980412" y="3483136"/>
                  <a:pt x="4127927" y="3513799"/>
                  <a:pt x="3970734" y="3505200"/>
                </a:cubicBezTo>
                <a:cubicBezTo>
                  <a:pt x="3813541" y="3496601"/>
                  <a:pt x="3702579" y="3508171"/>
                  <a:pt x="3614738" y="3505200"/>
                </a:cubicBezTo>
                <a:cubicBezTo>
                  <a:pt x="3526897" y="3502229"/>
                  <a:pt x="3376931" y="3507172"/>
                  <a:pt x="3258741" y="3505200"/>
                </a:cubicBezTo>
                <a:cubicBezTo>
                  <a:pt x="3140551" y="3503228"/>
                  <a:pt x="3045607" y="3492963"/>
                  <a:pt x="2902744" y="3505200"/>
                </a:cubicBezTo>
                <a:cubicBezTo>
                  <a:pt x="2759881" y="3517437"/>
                  <a:pt x="2497621" y="3520616"/>
                  <a:pt x="2327672" y="3505200"/>
                </a:cubicBezTo>
                <a:cubicBezTo>
                  <a:pt x="2157723" y="3489784"/>
                  <a:pt x="1962749" y="3525656"/>
                  <a:pt x="1752600" y="3505200"/>
                </a:cubicBezTo>
                <a:cubicBezTo>
                  <a:pt x="1542451" y="3484744"/>
                  <a:pt x="1462857" y="3490297"/>
                  <a:pt x="1287066" y="3505200"/>
                </a:cubicBezTo>
                <a:cubicBezTo>
                  <a:pt x="1111275" y="3520103"/>
                  <a:pt x="333537" y="3492906"/>
                  <a:pt x="0" y="3505200"/>
                </a:cubicBezTo>
                <a:cubicBezTo>
                  <a:pt x="5455" y="3362676"/>
                  <a:pt x="19855" y="3088316"/>
                  <a:pt x="0" y="2921000"/>
                </a:cubicBezTo>
                <a:cubicBezTo>
                  <a:pt x="-19855" y="2753684"/>
                  <a:pt x="18761" y="2524802"/>
                  <a:pt x="0" y="2301748"/>
                </a:cubicBezTo>
                <a:cubicBezTo>
                  <a:pt x="-18761" y="2078694"/>
                  <a:pt x="13466" y="1957872"/>
                  <a:pt x="0" y="1822704"/>
                </a:cubicBezTo>
                <a:cubicBezTo>
                  <a:pt x="-13466" y="1687536"/>
                  <a:pt x="10841" y="1395718"/>
                  <a:pt x="0" y="1273556"/>
                </a:cubicBezTo>
                <a:cubicBezTo>
                  <a:pt x="-10841" y="1151394"/>
                  <a:pt x="23007" y="943519"/>
                  <a:pt x="0" y="654304"/>
                </a:cubicBezTo>
                <a:cubicBezTo>
                  <a:pt x="-23007" y="365089"/>
                  <a:pt x="-18185" y="277439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308834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Data Source </a:t>
            </a:r>
            <a:r>
              <a:rPr lang="en-GB" sz="6600" b="1" dirty="0">
                <a:latin typeface="GoodHeadlinePro-Bold" panose="020B0804020101020102" pitchFamily="34" charset="0"/>
              </a:rPr>
              <a:t>Inline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9C8A46F-6DA7-5363-58CE-2AD2284A39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74" y="1281720"/>
            <a:ext cx="8153400" cy="5143500"/>
          </a:xfrm>
          <a:custGeom>
            <a:avLst/>
            <a:gdLst>
              <a:gd name="connsiteX0" fmla="*/ 0 w 8153400"/>
              <a:gd name="connsiteY0" fmla="*/ 0 h 5143500"/>
              <a:gd name="connsiteX1" fmla="*/ 842518 w 8153400"/>
              <a:gd name="connsiteY1" fmla="*/ 0 h 5143500"/>
              <a:gd name="connsiteX2" fmla="*/ 1521968 w 8153400"/>
              <a:gd name="connsiteY2" fmla="*/ 0 h 5143500"/>
              <a:gd name="connsiteX3" fmla="*/ 2282952 w 8153400"/>
              <a:gd name="connsiteY3" fmla="*/ 0 h 5143500"/>
              <a:gd name="connsiteX4" fmla="*/ 2880868 w 8153400"/>
              <a:gd name="connsiteY4" fmla="*/ 0 h 5143500"/>
              <a:gd name="connsiteX5" fmla="*/ 3478784 w 8153400"/>
              <a:gd name="connsiteY5" fmla="*/ 0 h 5143500"/>
              <a:gd name="connsiteX6" fmla="*/ 3995166 w 8153400"/>
              <a:gd name="connsiteY6" fmla="*/ 0 h 5143500"/>
              <a:gd name="connsiteX7" fmla="*/ 4674616 w 8153400"/>
              <a:gd name="connsiteY7" fmla="*/ 0 h 5143500"/>
              <a:gd name="connsiteX8" fmla="*/ 5354066 w 8153400"/>
              <a:gd name="connsiteY8" fmla="*/ 0 h 5143500"/>
              <a:gd name="connsiteX9" fmla="*/ 5951982 w 8153400"/>
              <a:gd name="connsiteY9" fmla="*/ 0 h 5143500"/>
              <a:gd name="connsiteX10" fmla="*/ 6468364 w 8153400"/>
              <a:gd name="connsiteY10" fmla="*/ 0 h 5143500"/>
              <a:gd name="connsiteX11" fmla="*/ 6984746 w 8153400"/>
              <a:gd name="connsiteY11" fmla="*/ 0 h 5143500"/>
              <a:gd name="connsiteX12" fmla="*/ 8153400 w 8153400"/>
              <a:gd name="connsiteY12" fmla="*/ 0 h 5143500"/>
              <a:gd name="connsiteX13" fmla="*/ 8153400 w 8153400"/>
              <a:gd name="connsiteY13" fmla="*/ 694373 h 5143500"/>
              <a:gd name="connsiteX14" fmla="*/ 8153400 w 8153400"/>
              <a:gd name="connsiteY14" fmla="*/ 1234440 h 5143500"/>
              <a:gd name="connsiteX15" fmla="*/ 8153400 w 8153400"/>
              <a:gd name="connsiteY15" fmla="*/ 1825943 h 5143500"/>
              <a:gd name="connsiteX16" fmla="*/ 8153400 w 8153400"/>
              <a:gd name="connsiteY16" fmla="*/ 2571750 h 5143500"/>
              <a:gd name="connsiteX17" fmla="*/ 8153400 w 8153400"/>
              <a:gd name="connsiteY17" fmla="*/ 3060383 h 5143500"/>
              <a:gd name="connsiteX18" fmla="*/ 8153400 w 8153400"/>
              <a:gd name="connsiteY18" fmla="*/ 3549015 h 5143500"/>
              <a:gd name="connsiteX19" fmla="*/ 8153400 w 8153400"/>
              <a:gd name="connsiteY19" fmla="*/ 4243388 h 5143500"/>
              <a:gd name="connsiteX20" fmla="*/ 8153400 w 8153400"/>
              <a:gd name="connsiteY20" fmla="*/ 5143500 h 5143500"/>
              <a:gd name="connsiteX21" fmla="*/ 7555484 w 8153400"/>
              <a:gd name="connsiteY21" fmla="*/ 5143500 h 5143500"/>
              <a:gd name="connsiteX22" fmla="*/ 7039102 w 8153400"/>
              <a:gd name="connsiteY22" fmla="*/ 5143500 h 5143500"/>
              <a:gd name="connsiteX23" fmla="*/ 6359652 w 8153400"/>
              <a:gd name="connsiteY23" fmla="*/ 5143500 h 5143500"/>
              <a:gd name="connsiteX24" fmla="*/ 5680202 w 8153400"/>
              <a:gd name="connsiteY24" fmla="*/ 5143500 h 5143500"/>
              <a:gd name="connsiteX25" fmla="*/ 4919218 w 8153400"/>
              <a:gd name="connsiteY25" fmla="*/ 5143500 h 5143500"/>
              <a:gd name="connsiteX26" fmla="*/ 4321302 w 8153400"/>
              <a:gd name="connsiteY26" fmla="*/ 5143500 h 5143500"/>
              <a:gd name="connsiteX27" fmla="*/ 3478784 w 8153400"/>
              <a:gd name="connsiteY27" fmla="*/ 5143500 h 5143500"/>
              <a:gd name="connsiteX28" fmla="*/ 2880868 w 8153400"/>
              <a:gd name="connsiteY28" fmla="*/ 5143500 h 5143500"/>
              <a:gd name="connsiteX29" fmla="*/ 2364486 w 8153400"/>
              <a:gd name="connsiteY29" fmla="*/ 5143500 h 5143500"/>
              <a:gd name="connsiteX30" fmla="*/ 1929638 w 8153400"/>
              <a:gd name="connsiteY30" fmla="*/ 5143500 h 5143500"/>
              <a:gd name="connsiteX31" fmla="*/ 1331722 w 8153400"/>
              <a:gd name="connsiteY31" fmla="*/ 5143500 h 5143500"/>
              <a:gd name="connsiteX32" fmla="*/ 0 w 8153400"/>
              <a:gd name="connsiteY32" fmla="*/ 5143500 h 5143500"/>
              <a:gd name="connsiteX33" fmla="*/ 0 w 8153400"/>
              <a:gd name="connsiteY33" fmla="*/ 4603433 h 5143500"/>
              <a:gd name="connsiteX34" fmla="*/ 0 w 8153400"/>
              <a:gd name="connsiteY34" fmla="*/ 4063365 h 5143500"/>
              <a:gd name="connsiteX35" fmla="*/ 0 w 8153400"/>
              <a:gd name="connsiteY35" fmla="*/ 3471863 h 5143500"/>
              <a:gd name="connsiteX36" fmla="*/ 0 w 8153400"/>
              <a:gd name="connsiteY36" fmla="*/ 2983230 h 5143500"/>
              <a:gd name="connsiteX37" fmla="*/ 0 w 8153400"/>
              <a:gd name="connsiteY37" fmla="*/ 2288857 h 5143500"/>
              <a:gd name="connsiteX38" fmla="*/ 0 w 8153400"/>
              <a:gd name="connsiteY38" fmla="*/ 1697355 h 5143500"/>
              <a:gd name="connsiteX39" fmla="*/ 0 w 8153400"/>
              <a:gd name="connsiteY39" fmla="*/ 951547 h 5143500"/>
              <a:gd name="connsiteX40" fmla="*/ 0 w 8153400"/>
              <a:gd name="connsiteY40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153400" h="5143500" fill="none" extrusionOk="0">
                <a:moveTo>
                  <a:pt x="0" y="0"/>
                </a:moveTo>
                <a:cubicBezTo>
                  <a:pt x="209710" y="7060"/>
                  <a:pt x="498778" y="-22660"/>
                  <a:pt x="842518" y="0"/>
                </a:cubicBezTo>
                <a:cubicBezTo>
                  <a:pt x="1186258" y="22660"/>
                  <a:pt x="1381901" y="-29976"/>
                  <a:pt x="1521968" y="0"/>
                </a:cubicBezTo>
                <a:cubicBezTo>
                  <a:pt x="1662035" y="29976"/>
                  <a:pt x="2126125" y="-28016"/>
                  <a:pt x="2282952" y="0"/>
                </a:cubicBezTo>
                <a:cubicBezTo>
                  <a:pt x="2439779" y="28016"/>
                  <a:pt x="2655586" y="3659"/>
                  <a:pt x="2880868" y="0"/>
                </a:cubicBezTo>
                <a:cubicBezTo>
                  <a:pt x="3106150" y="-3659"/>
                  <a:pt x="3344983" y="-18404"/>
                  <a:pt x="3478784" y="0"/>
                </a:cubicBezTo>
                <a:cubicBezTo>
                  <a:pt x="3612585" y="18404"/>
                  <a:pt x="3816168" y="23620"/>
                  <a:pt x="3995166" y="0"/>
                </a:cubicBezTo>
                <a:cubicBezTo>
                  <a:pt x="4174164" y="-23620"/>
                  <a:pt x="4440055" y="-357"/>
                  <a:pt x="4674616" y="0"/>
                </a:cubicBezTo>
                <a:cubicBezTo>
                  <a:pt x="4909177" y="357"/>
                  <a:pt x="5149278" y="-11370"/>
                  <a:pt x="5354066" y="0"/>
                </a:cubicBezTo>
                <a:cubicBezTo>
                  <a:pt x="5558854" y="11370"/>
                  <a:pt x="5718965" y="26336"/>
                  <a:pt x="5951982" y="0"/>
                </a:cubicBezTo>
                <a:cubicBezTo>
                  <a:pt x="6184999" y="-26336"/>
                  <a:pt x="6238931" y="-22119"/>
                  <a:pt x="6468364" y="0"/>
                </a:cubicBezTo>
                <a:cubicBezTo>
                  <a:pt x="6697797" y="22119"/>
                  <a:pt x="6758675" y="15653"/>
                  <a:pt x="6984746" y="0"/>
                </a:cubicBezTo>
                <a:cubicBezTo>
                  <a:pt x="7210817" y="-15653"/>
                  <a:pt x="7839815" y="1595"/>
                  <a:pt x="8153400" y="0"/>
                </a:cubicBezTo>
                <a:cubicBezTo>
                  <a:pt x="8139910" y="325682"/>
                  <a:pt x="8162474" y="381503"/>
                  <a:pt x="8153400" y="694373"/>
                </a:cubicBezTo>
                <a:cubicBezTo>
                  <a:pt x="8144326" y="1007243"/>
                  <a:pt x="8173548" y="1089709"/>
                  <a:pt x="8153400" y="1234440"/>
                </a:cubicBezTo>
                <a:cubicBezTo>
                  <a:pt x="8133252" y="1379171"/>
                  <a:pt x="8160520" y="1636123"/>
                  <a:pt x="8153400" y="1825943"/>
                </a:cubicBezTo>
                <a:cubicBezTo>
                  <a:pt x="8146280" y="2015763"/>
                  <a:pt x="8122435" y="2399757"/>
                  <a:pt x="8153400" y="2571750"/>
                </a:cubicBezTo>
                <a:cubicBezTo>
                  <a:pt x="8184365" y="2743743"/>
                  <a:pt x="8137386" y="2872579"/>
                  <a:pt x="8153400" y="3060383"/>
                </a:cubicBezTo>
                <a:cubicBezTo>
                  <a:pt x="8169414" y="3248187"/>
                  <a:pt x="8146365" y="3408647"/>
                  <a:pt x="8153400" y="3549015"/>
                </a:cubicBezTo>
                <a:cubicBezTo>
                  <a:pt x="8160435" y="3689383"/>
                  <a:pt x="8126791" y="4092009"/>
                  <a:pt x="8153400" y="4243388"/>
                </a:cubicBezTo>
                <a:cubicBezTo>
                  <a:pt x="8180009" y="4394767"/>
                  <a:pt x="8163886" y="4705208"/>
                  <a:pt x="8153400" y="5143500"/>
                </a:cubicBezTo>
                <a:cubicBezTo>
                  <a:pt x="7947137" y="5141037"/>
                  <a:pt x="7714150" y="5173335"/>
                  <a:pt x="7555484" y="5143500"/>
                </a:cubicBezTo>
                <a:cubicBezTo>
                  <a:pt x="7396818" y="5113665"/>
                  <a:pt x="7209727" y="5140799"/>
                  <a:pt x="7039102" y="5143500"/>
                </a:cubicBezTo>
                <a:cubicBezTo>
                  <a:pt x="6868477" y="5146201"/>
                  <a:pt x="6658595" y="5113025"/>
                  <a:pt x="6359652" y="5143500"/>
                </a:cubicBezTo>
                <a:cubicBezTo>
                  <a:pt x="6060709" y="5173976"/>
                  <a:pt x="5944869" y="5163413"/>
                  <a:pt x="5680202" y="5143500"/>
                </a:cubicBezTo>
                <a:cubicBezTo>
                  <a:pt x="5415535" y="5123588"/>
                  <a:pt x="5214398" y="5134243"/>
                  <a:pt x="4919218" y="5143500"/>
                </a:cubicBezTo>
                <a:cubicBezTo>
                  <a:pt x="4624038" y="5152757"/>
                  <a:pt x="4534389" y="5117682"/>
                  <a:pt x="4321302" y="5143500"/>
                </a:cubicBezTo>
                <a:cubicBezTo>
                  <a:pt x="4108215" y="5169318"/>
                  <a:pt x="3729926" y="5141352"/>
                  <a:pt x="3478784" y="5143500"/>
                </a:cubicBezTo>
                <a:cubicBezTo>
                  <a:pt x="3227642" y="5145648"/>
                  <a:pt x="3032731" y="5118165"/>
                  <a:pt x="2880868" y="5143500"/>
                </a:cubicBezTo>
                <a:cubicBezTo>
                  <a:pt x="2729005" y="5168835"/>
                  <a:pt x="2522880" y="5155761"/>
                  <a:pt x="2364486" y="5143500"/>
                </a:cubicBezTo>
                <a:cubicBezTo>
                  <a:pt x="2206092" y="5131239"/>
                  <a:pt x="2070630" y="5153594"/>
                  <a:pt x="1929638" y="5143500"/>
                </a:cubicBezTo>
                <a:cubicBezTo>
                  <a:pt x="1788646" y="5133406"/>
                  <a:pt x="1545681" y="5130198"/>
                  <a:pt x="1331722" y="5143500"/>
                </a:cubicBezTo>
                <a:cubicBezTo>
                  <a:pt x="1117763" y="5156802"/>
                  <a:pt x="328690" y="5083948"/>
                  <a:pt x="0" y="5143500"/>
                </a:cubicBezTo>
                <a:cubicBezTo>
                  <a:pt x="-6554" y="4963148"/>
                  <a:pt x="-22430" y="4738108"/>
                  <a:pt x="0" y="4603433"/>
                </a:cubicBezTo>
                <a:cubicBezTo>
                  <a:pt x="22430" y="4468758"/>
                  <a:pt x="26227" y="4208683"/>
                  <a:pt x="0" y="4063365"/>
                </a:cubicBezTo>
                <a:cubicBezTo>
                  <a:pt x="-26227" y="3918047"/>
                  <a:pt x="19774" y="3650935"/>
                  <a:pt x="0" y="3471863"/>
                </a:cubicBezTo>
                <a:cubicBezTo>
                  <a:pt x="-19774" y="3292791"/>
                  <a:pt x="6511" y="3082174"/>
                  <a:pt x="0" y="2983230"/>
                </a:cubicBezTo>
                <a:cubicBezTo>
                  <a:pt x="-6511" y="2884286"/>
                  <a:pt x="-22745" y="2630875"/>
                  <a:pt x="0" y="2288857"/>
                </a:cubicBezTo>
                <a:cubicBezTo>
                  <a:pt x="22745" y="1946839"/>
                  <a:pt x="11822" y="1937284"/>
                  <a:pt x="0" y="1697355"/>
                </a:cubicBezTo>
                <a:cubicBezTo>
                  <a:pt x="-11822" y="1457426"/>
                  <a:pt x="4776" y="1243088"/>
                  <a:pt x="0" y="951547"/>
                </a:cubicBezTo>
                <a:cubicBezTo>
                  <a:pt x="-4776" y="660006"/>
                  <a:pt x="2642" y="359181"/>
                  <a:pt x="0" y="0"/>
                </a:cubicBezTo>
                <a:close/>
              </a:path>
              <a:path w="8153400" h="5143500" stroke="0" extrusionOk="0">
                <a:moveTo>
                  <a:pt x="0" y="0"/>
                </a:moveTo>
                <a:cubicBezTo>
                  <a:pt x="213749" y="9313"/>
                  <a:pt x="482363" y="-23150"/>
                  <a:pt x="679450" y="0"/>
                </a:cubicBezTo>
                <a:cubicBezTo>
                  <a:pt x="876537" y="23150"/>
                  <a:pt x="1007695" y="7138"/>
                  <a:pt x="1195832" y="0"/>
                </a:cubicBezTo>
                <a:cubicBezTo>
                  <a:pt x="1383969" y="-7138"/>
                  <a:pt x="1755773" y="28772"/>
                  <a:pt x="2038350" y="0"/>
                </a:cubicBezTo>
                <a:cubicBezTo>
                  <a:pt x="2320927" y="-28772"/>
                  <a:pt x="2351720" y="-6887"/>
                  <a:pt x="2554732" y="0"/>
                </a:cubicBezTo>
                <a:cubicBezTo>
                  <a:pt x="2757744" y="6887"/>
                  <a:pt x="2987179" y="-18936"/>
                  <a:pt x="3315716" y="0"/>
                </a:cubicBezTo>
                <a:cubicBezTo>
                  <a:pt x="3644253" y="18936"/>
                  <a:pt x="3773417" y="4674"/>
                  <a:pt x="4076700" y="0"/>
                </a:cubicBezTo>
                <a:cubicBezTo>
                  <a:pt x="4379983" y="-4674"/>
                  <a:pt x="4393058" y="16383"/>
                  <a:pt x="4674616" y="0"/>
                </a:cubicBezTo>
                <a:cubicBezTo>
                  <a:pt x="4956174" y="-16383"/>
                  <a:pt x="5173875" y="27585"/>
                  <a:pt x="5354066" y="0"/>
                </a:cubicBezTo>
                <a:cubicBezTo>
                  <a:pt x="5534257" y="-27585"/>
                  <a:pt x="5713426" y="11587"/>
                  <a:pt x="5951982" y="0"/>
                </a:cubicBezTo>
                <a:cubicBezTo>
                  <a:pt x="6190538" y="-11587"/>
                  <a:pt x="6378742" y="11225"/>
                  <a:pt x="6712966" y="0"/>
                </a:cubicBezTo>
                <a:cubicBezTo>
                  <a:pt x="7047190" y="-11225"/>
                  <a:pt x="7110864" y="24278"/>
                  <a:pt x="7229348" y="0"/>
                </a:cubicBezTo>
                <a:cubicBezTo>
                  <a:pt x="7347832" y="-24278"/>
                  <a:pt x="7731369" y="-13248"/>
                  <a:pt x="8153400" y="0"/>
                </a:cubicBezTo>
                <a:cubicBezTo>
                  <a:pt x="8132333" y="196719"/>
                  <a:pt x="8164467" y="310169"/>
                  <a:pt x="8153400" y="488633"/>
                </a:cubicBezTo>
                <a:cubicBezTo>
                  <a:pt x="8142333" y="667097"/>
                  <a:pt x="8181415" y="954471"/>
                  <a:pt x="8153400" y="1183005"/>
                </a:cubicBezTo>
                <a:cubicBezTo>
                  <a:pt x="8125385" y="1411539"/>
                  <a:pt x="8186503" y="1638394"/>
                  <a:pt x="8153400" y="1928813"/>
                </a:cubicBezTo>
                <a:cubicBezTo>
                  <a:pt x="8120297" y="2219232"/>
                  <a:pt x="8161664" y="2294517"/>
                  <a:pt x="8153400" y="2468880"/>
                </a:cubicBezTo>
                <a:cubicBezTo>
                  <a:pt x="8145136" y="2643243"/>
                  <a:pt x="8163712" y="2796321"/>
                  <a:pt x="8153400" y="3060383"/>
                </a:cubicBezTo>
                <a:cubicBezTo>
                  <a:pt x="8143088" y="3324445"/>
                  <a:pt x="8161100" y="3400088"/>
                  <a:pt x="8153400" y="3549015"/>
                </a:cubicBezTo>
                <a:cubicBezTo>
                  <a:pt x="8145700" y="3697942"/>
                  <a:pt x="8158431" y="3997580"/>
                  <a:pt x="8153400" y="4191952"/>
                </a:cubicBezTo>
                <a:cubicBezTo>
                  <a:pt x="8148369" y="4386324"/>
                  <a:pt x="8195583" y="4934461"/>
                  <a:pt x="8153400" y="5143500"/>
                </a:cubicBezTo>
                <a:cubicBezTo>
                  <a:pt x="7940803" y="5142209"/>
                  <a:pt x="7760449" y="5138570"/>
                  <a:pt x="7473950" y="5143500"/>
                </a:cubicBezTo>
                <a:cubicBezTo>
                  <a:pt x="7187451" y="5148431"/>
                  <a:pt x="6933973" y="5113941"/>
                  <a:pt x="6631432" y="5143500"/>
                </a:cubicBezTo>
                <a:cubicBezTo>
                  <a:pt x="6328891" y="5173059"/>
                  <a:pt x="6257990" y="5120455"/>
                  <a:pt x="6033516" y="5143500"/>
                </a:cubicBezTo>
                <a:cubicBezTo>
                  <a:pt x="5809042" y="5166545"/>
                  <a:pt x="5654314" y="5154402"/>
                  <a:pt x="5435600" y="5143500"/>
                </a:cubicBezTo>
                <a:cubicBezTo>
                  <a:pt x="5216886" y="5132598"/>
                  <a:pt x="4985631" y="5169985"/>
                  <a:pt x="4756150" y="5143500"/>
                </a:cubicBezTo>
                <a:cubicBezTo>
                  <a:pt x="4526669" y="5117016"/>
                  <a:pt x="4463695" y="5127588"/>
                  <a:pt x="4321302" y="5143500"/>
                </a:cubicBezTo>
                <a:cubicBezTo>
                  <a:pt x="4178909" y="5159412"/>
                  <a:pt x="3858162" y="5150298"/>
                  <a:pt x="3641852" y="5143500"/>
                </a:cubicBezTo>
                <a:cubicBezTo>
                  <a:pt x="3425542" y="5136703"/>
                  <a:pt x="3032045" y="5148977"/>
                  <a:pt x="2799334" y="5143500"/>
                </a:cubicBezTo>
                <a:cubicBezTo>
                  <a:pt x="2566623" y="5138023"/>
                  <a:pt x="2282411" y="5150589"/>
                  <a:pt x="2119884" y="5143500"/>
                </a:cubicBezTo>
                <a:cubicBezTo>
                  <a:pt x="1957357" y="5136412"/>
                  <a:pt x="1742357" y="5116878"/>
                  <a:pt x="1521968" y="5143500"/>
                </a:cubicBezTo>
                <a:cubicBezTo>
                  <a:pt x="1301579" y="5170122"/>
                  <a:pt x="1036623" y="5167678"/>
                  <a:pt x="842518" y="5143500"/>
                </a:cubicBezTo>
                <a:cubicBezTo>
                  <a:pt x="648413" y="5119323"/>
                  <a:pt x="267041" y="5168656"/>
                  <a:pt x="0" y="5143500"/>
                </a:cubicBezTo>
                <a:cubicBezTo>
                  <a:pt x="-21510" y="4962812"/>
                  <a:pt x="-22539" y="4880201"/>
                  <a:pt x="0" y="4654868"/>
                </a:cubicBezTo>
                <a:cubicBezTo>
                  <a:pt x="22539" y="4429535"/>
                  <a:pt x="20286" y="4175257"/>
                  <a:pt x="0" y="3909060"/>
                </a:cubicBezTo>
                <a:cubicBezTo>
                  <a:pt x="-20286" y="3642863"/>
                  <a:pt x="8364" y="3350058"/>
                  <a:pt x="0" y="3163253"/>
                </a:cubicBezTo>
                <a:cubicBezTo>
                  <a:pt x="-8364" y="2976448"/>
                  <a:pt x="24492" y="2743512"/>
                  <a:pt x="0" y="2520315"/>
                </a:cubicBezTo>
                <a:cubicBezTo>
                  <a:pt x="-24492" y="2297118"/>
                  <a:pt x="11219" y="2074306"/>
                  <a:pt x="0" y="1774507"/>
                </a:cubicBezTo>
                <a:cubicBezTo>
                  <a:pt x="-11219" y="1474708"/>
                  <a:pt x="-9709" y="1454472"/>
                  <a:pt x="0" y="1183005"/>
                </a:cubicBezTo>
                <a:cubicBezTo>
                  <a:pt x="9709" y="911538"/>
                  <a:pt x="46336" y="407706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D7B3380-AC3D-73F3-4621-4B7BA06975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1490" y="3429000"/>
            <a:ext cx="3951194" cy="3245624"/>
          </a:xfrm>
          <a:custGeom>
            <a:avLst/>
            <a:gdLst>
              <a:gd name="connsiteX0" fmla="*/ 0 w 3951194"/>
              <a:gd name="connsiteY0" fmla="*/ 0 h 3245624"/>
              <a:gd name="connsiteX1" fmla="*/ 658532 w 3951194"/>
              <a:gd name="connsiteY1" fmla="*/ 0 h 3245624"/>
              <a:gd name="connsiteX2" fmla="*/ 1198529 w 3951194"/>
              <a:gd name="connsiteY2" fmla="*/ 0 h 3245624"/>
              <a:gd name="connsiteX3" fmla="*/ 1857061 w 3951194"/>
              <a:gd name="connsiteY3" fmla="*/ 0 h 3245624"/>
              <a:gd name="connsiteX4" fmla="*/ 2594617 w 3951194"/>
              <a:gd name="connsiteY4" fmla="*/ 0 h 3245624"/>
              <a:gd name="connsiteX5" fmla="*/ 3292662 w 3951194"/>
              <a:gd name="connsiteY5" fmla="*/ 0 h 3245624"/>
              <a:gd name="connsiteX6" fmla="*/ 3951194 w 3951194"/>
              <a:gd name="connsiteY6" fmla="*/ 0 h 3245624"/>
              <a:gd name="connsiteX7" fmla="*/ 3951194 w 3951194"/>
              <a:gd name="connsiteY7" fmla="*/ 616669 h 3245624"/>
              <a:gd name="connsiteX8" fmla="*/ 3951194 w 3951194"/>
              <a:gd name="connsiteY8" fmla="*/ 1330706 h 3245624"/>
              <a:gd name="connsiteX9" fmla="*/ 3951194 w 3951194"/>
              <a:gd name="connsiteY9" fmla="*/ 1882462 h 3245624"/>
              <a:gd name="connsiteX10" fmla="*/ 3951194 w 3951194"/>
              <a:gd name="connsiteY10" fmla="*/ 2434218 h 3245624"/>
              <a:gd name="connsiteX11" fmla="*/ 3951194 w 3951194"/>
              <a:gd name="connsiteY11" fmla="*/ 3245624 h 3245624"/>
              <a:gd name="connsiteX12" fmla="*/ 3411197 w 3951194"/>
              <a:gd name="connsiteY12" fmla="*/ 3245624 h 3245624"/>
              <a:gd name="connsiteX13" fmla="*/ 2673641 w 3951194"/>
              <a:gd name="connsiteY13" fmla="*/ 3245624 h 3245624"/>
              <a:gd name="connsiteX14" fmla="*/ 2054621 w 3951194"/>
              <a:gd name="connsiteY14" fmla="*/ 3245624 h 3245624"/>
              <a:gd name="connsiteX15" fmla="*/ 1317065 w 3951194"/>
              <a:gd name="connsiteY15" fmla="*/ 3245624 h 3245624"/>
              <a:gd name="connsiteX16" fmla="*/ 579508 w 3951194"/>
              <a:gd name="connsiteY16" fmla="*/ 3245624 h 3245624"/>
              <a:gd name="connsiteX17" fmla="*/ 0 w 3951194"/>
              <a:gd name="connsiteY17" fmla="*/ 3245624 h 3245624"/>
              <a:gd name="connsiteX18" fmla="*/ 0 w 3951194"/>
              <a:gd name="connsiteY18" fmla="*/ 2564043 h 3245624"/>
              <a:gd name="connsiteX19" fmla="*/ 0 w 3951194"/>
              <a:gd name="connsiteY19" fmla="*/ 1947374 h 3245624"/>
              <a:gd name="connsiteX20" fmla="*/ 0 w 3951194"/>
              <a:gd name="connsiteY20" fmla="*/ 1330706 h 3245624"/>
              <a:gd name="connsiteX21" fmla="*/ 0 w 3951194"/>
              <a:gd name="connsiteY21" fmla="*/ 746494 h 3245624"/>
              <a:gd name="connsiteX22" fmla="*/ 0 w 3951194"/>
              <a:gd name="connsiteY22" fmla="*/ 0 h 324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951194" h="3245624" fill="none" extrusionOk="0">
                <a:moveTo>
                  <a:pt x="0" y="0"/>
                </a:moveTo>
                <a:cubicBezTo>
                  <a:pt x="236561" y="-19715"/>
                  <a:pt x="458811" y="9042"/>
                  <a:pt x="658532" y="0"/>
                </a:cubicBezTo>
                <a:cubicBezTo>
                  <a:pt x="858253" y="-9042"/>
                  <a:pt x="1033397" y="16356"/>
                  <a:pt x="1198529" y="0"/>
                </a:cubicBezTo>
                <a:cubicBezTo>
                  <a:pt x="1363661" y="-16356"/>
                  <a:pt x="1531329" y="-29377"/>
                  <a:pt x="1857061" y="0"/>
                </a:cubicBezTo>
                <a:cubicBezTo>
                  <a:pt x="2182793" y="29377"/>
                  <a:pt x="2420051" y="7830"/>
                  <a:pt x="2594617" y="0"/>
                </a:cubicBezTo>
                <a:cubicBezTo>
                  <a:pt x="2769183" y="-7830"/>
                  <a:pt x="3053823" y="7272"/>
                  <a:pt x="3292662" y="0"/>
                </a:cubicBezTo>
                <a:cubicBezTo>
                  <a:pt x="3531501" y="-7272"/>
                  <a:pt x="3680917" y="-4201"/>
                  <a:pt x="3951194" y="0"/>
                </a:cubicBezTo>
                <a:cubicBezTo>
                  <a:pt x="3975695" y="135952"/>
                  <a:pt x="3946863" y="454170"/>
                  <a:pt x="3951194" y="616669"/>
                </a:cubicBezTo>
                <a:cubicBezTo>
                  <a:pt x="3955525" y="779168"/>
                  <a:pt x="3969361" y="995730"/>
                  <a:pt x="3951194" y="1330706"/>
                </a:cubicBezTo>
                <a:cubicBezTo>
                  <a:pt x="3933027" y="1665682"/>
                  <a:pt x="3953660" y="1686491"/>
                  <a:pt x="3951194" y="1882462"/>
                </a:cubicBezTo>
                <a:cubicBezTo>
                  <a:pt x="3948728" y="2078433"/>
                  <a:pt x="3962506" y="2280169"/>
                  <a:pt x="3951194" y="2434218"/>
                </a:cubicBezTo>
                <a:cubicBezTo>
                  <a:pt x="3939882" y="2588267"/>
                  <a:pt x="3985260" y="2883060"/>
                  <a:pt x="3951194" y="3245624"/>
                </a:cubicBezTo>
                <a:cubicBezTo>
                  <a:pt x="3728609" y="3259227"/>
                  <a:pt x="3640995" y="3226637"/>
                  <a:pt x="3411197" y="3245624"/>
                </a:cubicBezTo>
                <a:cubicBezTo>
                  <a:pt x="3181399" y="3264611"/>
                  <a:pt x="2885110" y="3232705"/>
                  <a:pt x="2673641" y="3245624"/>
                </a:cubicBezTo>
                <a:cubicBezTo>
                  <a:pt x="2462172" y="3258543"/>
                  <a:pt x="2224331" y="3226095"/>
                  <a:pt x="2054621" y="3245624"/>
                </a:cubicBezTo>
                <a:cubicBezTo>
                  <a:pt x="1884911" y="3265153"/>
                  <a:pt x="1620143" y="3209727"/>
                  <a:pt x="1317065" y="3245624"/>
                </a:cubicBezTo>
                <a:cubicBezTo>
                  <a:pt x="1013987" y="3281521"/>
                  <a:pt x="805064" y="3243715"/>
                  <a:pt x="579508" y="3245624"/>
                </a:cubicBezTo>
                <a:cubicBezTo>
                  <a:pt x="353952" y="3247533"/>
                  <a:pt x="188748" y="3236869"/>
                  <a:pt x="0" y="3245624"/>
                </a:cubicBezTo>
                <a:cubicBezTo>
                  <a:pt x="-14489" y="3075102"/>
                  <a:pt x="27398" y="2837761"/>
                  <a:pt x="0" y="2564043"/>
                </a:cubicBezTo>
                <a:cubicBezTo>
                  <a:pt x="-27398" y="2290325"/>
                  <a:pt x="-2242" y="2120095"/>
                  <a:pt x="0" y="1947374"/>
                </a:cubicBezTo>
                <a:cubicBezTo>
                  <a:pt x="2242" y="1774653"/>
                  <a:pt x="-9536" y="1534546"/>
                  <a:pt x="0" y="1330706"/>
                </a:cubicBezTo>
                <a:cubicBezTo>
                  <a:pt x="9536" y="1126866"/>
                  <a:pt x="2783" y="943167"/>
                  <a:pt x="0" y="746494"/>
                </a:cubicBezTo>
                <a:cubicBezTo>
                  <a:pt x="-2783" y="549821"/>
                  <a:pt x="12228" y="150679"/>
                  <a:pt x="0" y="0"/>
                </a:cubicBezTo>
                <a:close/>
              </a:path>
              <a:path w="3951194" h="3245624" stroke="0" extrusionOk="0">
                <a:moveTo>
                  <a:pt x="0" y="0"/>
                </a:moveTo>
                <a:cubicBezTo>
                  <a:pt x="299799" y="-29546"/>
                  <a:pt x="362747" y="31514"/>
                  <a:pt x="658532" y="0"/>
                </a:cubicBezTo>
                <a:cubicBezTo>
                  <a:pt x="954317" y="-31514"/>
                  <a:pt x="962913" y="-25609"/>
                  <a:pt x="1238041" y="0"/>
                </a:cubicBezTo>
                <a:cubicBezTo>
                  <a:pt x="1513169" y="25609"/>
                  <a:pt x="1644936" y="17944"/>
                  <a:pt x="1975597" y="0"/>
                </a:cubicBezTo>
                <a:cubicBezTo>
                  <a:pt x="2306258" y="-17944"/>
                  <a:pt x="2280885" y="13343"/>
                  <a:pt x="2555105" y="0"/>
                </a:cubicBezTo>
                <a:cubicBezTo>
                  <a:pt x="2829325" y="-13343"/>
                  <a:pt x="2982933" y="29971"/>
                  <a:pt x="3253150" y="0"/>
                </a:cubicBezTo>
                <a:cubicBezTo>
                  <a:pt x="3523367" y="-29971"/>
                  <a:pt x="3674644" y="16394"/>
                  <a:pt x="3951194" y="0"/>
                </a:cubicBezTo>
                <a:cubicBezTo>
                  <a:pt x="3951187" y="185243"/>
                  <a:pt x="3980563" y="440301"/>
                  <a:pt x="3951194" y="616669"/>
                </a:cubicBezTo>
                <a:cubicBezTo>
                  <a:pt x="3921825" y="793037"/>
                  <a:pt x="3948851" y="1070491"/>
                  <a:pt x="3951194" y="1330706"/>
                </a:cubicBezTo>
                <a:cubicBezTo>
                  <a:pt x="3953537" y="1590921"/>
                  <a:pt x="3941769" y="1791266"/>
                  <a:pt x="3951194" y="1947374"/>
                </a:cubicBezTo>
                <a:cubicBezTo>
                  <a:pt x="3960619" y="2103482"/>
                  <a:pt x="3923102" y="2398101"/>
                  <a:pt x="3951194" y="2564043"/>
                </a:cubicBezTo>
                <a:cubicBezTo>
                  <a:pt x="3979286" y="2729985"/>
                  <a:pt x="3964677" y="2928593"/>
                  <a:pt x="3951194" y="3245624"/>
                </a:cubicBezTo>
                <a:cubicBezTo>
                  <a:pt x="3817241" y="3236113"/>
                  <a:pt x="3579345" y="3256778"/>
                  <a:pt x="3371686" y="3245624"/>
                </a:cubicBezTo>
                <a:cubicBezTo>
                  <a:pt x="3164027" y="3234470"/>
                  <a:pt x="3033803" y="3258991"/>
                  <a:pt x="2831689" y="3245624"/>
                </a:cubicBezTo>
                <a:cubicBezTo>
                  <a:pt x="2629575" y="3232257"/>
                  <a:pt x="2519147" y="3241206"/>
                  <a:pt x="2291693" y="3245624"/>
                </a:cubicBezTo>
                <a:cubicBezTo>
                  <a:pt x="2064239" y="3250042"/>
                  <a:pt x="1873661" y="3229667"/>
                  <a:pt x="1554136" y="3245624"/>
                </a:cubicBezTo>
                <a:cubicBezTo>
                  <a:pt x="1234611" y="3261581"/>
                  <a:pt x="1191556" y="3246381"/>
                  <a:pt x="935116" y="3245624"/>
                </a:cubicBezTo>
                <a:cubicBezTo>
                  <a:pt x="678676" y="3244867"/>
                  <a:pt x="355790" y="3224525"/>
                  <a:pt x="0" y="3245624"/>
                </a:cubicBezTo>
                <a:cubicBezTo>
                  <a:pt x="-26053" y="3052212"/>
                  <a:pt x="13747" y="2785415"/>
                  <a:pt x="0" y="2628955"/>
                </a:cubicBezTo>
                <a:cubicBezTo>
                  <a:pt x="-13747" y="2472495"/>
                  <a:pt x="-26138" y="2322370"/>
                  <a:pt x="0" y="2044743"/>
                </a:cubicBezTo>
                <a:cubicBezTo>
                  <a:pt x="26138" y="1767116"/>
                  <a:pt x="23473" y="1650995"/>
                  <a:pt x="0" y="1460531"/>
                </a:cubicBezTo>
                <a:cubicBezTo>
                  <a:pt x="-23473" y="1270067"/>
                  <a:pt x="-24041" y="1084269"/>
                  <a:pt x="0" y="746494"/>
                </a:cubicBezTo>
                <a:cubicBezTo>
                  <a:pt x="24041" y="408719"/>
                  <a:pt x="-5974" y="263627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5A7BCDA4-F53B-4076-920D-50E4012720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0647" y="756509"/>
            <a:ext cx="2575639" cy="5701134"/>
          </a:xfrm>
          <a:custGeom>
            <a:avLst/>
            <a:gdLst>
              <a:gd name="connsiteX0" fmla="*/ 0 w 2575639"/>
              <a:gd name="connsiteY0" fmla="*/ 0 h 5701134"/>
              <a:gd name="connsiteX1" fmla="*/ 618153 w 2575639"/>
              <a:gd name="connsiteY1" fmla="*/ 0 h 5701134"/>
              <a:gd name="connsiteX2" fmla="*/ 1236307 w 2575639"/>
              <a:gd name="connsiteY2" fmla="*/ 0 h 5701134"/>
              <a:gd name="connsiteX3" fmla="*/ 1854460 w 2575639"/>
              <a:gd name="connsiteY3" fmla="*/ 0 h 5701134"/>
              <a:gd name="connsiteX4" fmla="*/ 2575639 w 2575639"/>
              <a:gd name="connsiteY4" fmla="*/ 0 h 5701134"/>
              <a:gd name="connsiteX5" fmla="*/ 2575639 w 2575639"/>
              <a:gd name="connsiteY5" fmla="*/ 462425 h 5701134"/>
              <a:gd name="connsiteX6" fmla="*/ 2575639 w 2575639"/>
              <a:gd name="connsiteY6" fmla="*/ 924851 h 5701134"/>
              <a:gd name="connsiteX7" fmla="*/ 2575639 w 2575639"/>
              <a:gd name="connsiteY7" fmla="*/ 1387276 h 5701134"/>
              <a:gd name="connsiteX8" fmla="*/ 2575639 w 2575639"/>
              <a:gd name="connsiteY8" fmla="*/ 1849701 h 5701134"/>
              <a:gd name="connsiteX9" fmla="*/ 2575639 w 2575639"/>
              <a:gd name="connsiteY9" fmla="*/ 2426149 h 5701134"/>
              <a:gd name="connsiteX10" fmla="*/ 2575639 w 2575639"/>
              <a:gd name="connsiteY10" fmla="*/ 3002597 h 5701134"/>
              <a:gd name="connsiteX11" fmla="*/ 2575639 w 2575639"/>
              <a:gd name="connsiteY11" fmla="*/ 3522034 h 5701134"/>
              <a:gd name="connsiteX12" fmla="*/ 2575639 w 2575639"/>
              <a:gd name="connsiteY12" fmla="*/ 4269516 h 5701134"/>
              <a:gd name="connsiteX13" fmla="*/ 2575639 w 2575639"/>
              <a:gd name="connsiteY13" fmla="*/ 4902975 h 5701134"/>
              <a:gd name="connsiteX14" fmla="*/ 2575639 w 2575639"/>
              <a:gd name="connsiteY14" fmla="*/ 5701134 h 5701134"/>
              <a:gd name="connsiteX15" fmla="*/ 2008998 w 2575639"/>
              <a:gd name="connsiteY15" fmla="*/ 5701134 h 5701134"/>
              <a:gd name="connsiteX16" fmla="*/ 1390845 w 2575639"/>
              <a:gd name="connsiteY16" fmla="*/ 5701134 h 5701134"/>
              <a:gd name="connsiteX17" fmla="*/ 721179 w 2575639"/>
              <a:gd name="connsiteY17" fmla="*/ 5701134 h 5701134"/>
              <a:gd name="connsiteX18" fmla="*/ 0 w 2575639"/>
              <a:gd name="connsiteY18" fmla="*/ 5701134 h 5701134"/>
              <a:gd name="connsiteX19" fmla="*/ 0 w 2575639"/>
              <a:gd name="connsiteY19" fmla="*/ 5010663 h 5701134"/>
              <a:gd name="connsiteX20" fmla="*/ 0 w 2575639"/>
              <a:gd name="connsiteY20" fmla="*/ 4434215 h 5701134"/>
              <a:gd name="connsiteX21" fmla="*/ 0 w 2575639"/>
              <a:gd name="connsiteY21" fmla="*/ 3914779 h 5701134"/>
              <a:gd name="connsiteX22" fmla="*/ 0 w 2575639"/>
              <a:gd name="connsiteY22" fmla="*/ 3395342 h 5701134"/>
              <a:gd name="connsiteX23" fmla="*/ 0 w 2575639"/>
              <a:gd name="connsiteY23" fmla="*/ 2818894 h 5701134"/>
              <a:gd name="connsiteX24" fmla="*/ 0 w 2575639"/>
              <a:gd name="connsiteY24" fmla="*/ 2128423 h 5701134"/>
              <a:gd name="connsiteX25" fmla="*/ 0 w 2575639"/>
              <a:gd name="connsiteY25" fmla="*/ 1608987 h 5701134"/>
              <a:gd name="connsiteX26" fmla="*/ 0 w 2575639"/>
              <a:gd name="connsiteY26" fmla="*/ 1146561 h 5701134"/>
              <a:gd name="connsiteX27" fmla="*/ 0 w 2575639"/>
              <a:gd name="connsiteY27" fmla="*/ 627125 h 5701134"/>
              <a:gd name="connsiteX28" fmla="*/ 0 w 2575639"/>
              <a:gd name="connsiteY28" fmla="*/ 0 h 570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575639" h="5701134" fill="none" extrusionOk="0">
                <a:moveTo>
                  <a:pt x="0" y="0"/>
                </a:moveTo>
                <a:cubicBezTo>
                  <a:pt x="231736" y="-5118"/>
                  <a:pt x="464942" y="-23863"/>
                  <a:pt x="618153" y="0"/>
                </a:cubicBezTo>
                <a:cubicBezTo>
                  <a:pt x="771364" y="23863"/>
                  <a:pt x="984089" y="-23302"/>
                  <a:pt x="1236307" y="0"/>
                </a:cubicBezTo>
                <a:cubicBezTo>
                  <a:pt x="1488525" y="23302"/>
                  <a:pt x="1643542" y="25314"/>
                  <a:pt x="1854460" y="0"/>
                </a:cubicBezTo>
                <a:cubicBezTo>
                  <a:pt x="2065378" y="-25314"/>
                  <a:pt x="2416301" y="5028"/>
                  <a:pt x="2575639" y="0"/>
                </a:cubicBezTo>
                <a:cubicBezTo>
                  <a:pt x="2566118" y="141834"/>
                  <a:pt x="2577061" y="298668"/>
                  <a:pt x="2575639" y="462425"/>
                </a:cubicBezTo>
                <a:cubicBezTo>
                  <a:pt x="2574217" y="626182"/>
                  <a:pt x="2580128" y="828091"/>
                  <a:pt x="2575639" y="924851"/>
                </a:cubicBezTo>
                <a:cubicBezTo>
                  <a:pt x="2571150" y="1021611"/>
                  <a:pt x="2585134" y="1165004"/>
                  <a:pt x="2575639" y="1387276"/>
                </a:cubicBezTo>
                <a:cubicBezTo>
                  <a:pt x="2566144" y="1609549"/>
                  <a:pt x="2591063" y="1698607"/>
                  <a:pt x="2575639" y="1849701"/>
                </a:cubicBezTo>
                <a:cubicBezTo>
                  <a:pt x="2560215" y="2000795"/>
                  <a:pt x="2570183" y="2230068"/>
                  <a:pt x="2575639" y="2426149"/>
                </a:cubicBezTo>
                <a:cubicBezTo>
                  <a:pt x="2581095" y="2622230"/>
                  <a:pt x="2585431" y="2847043"/>
                  <a:pt x="2575639" y="3002597"/>
                </a:cubicBezTo>
                <a:cubicBezTo>
                  <a:pt x="2565847" y="3158151"/>
                  <a:pt x="2569723" y="3344798"/>
                  <a:pt x="2575639" y="3522034"/>
                </a:cubicBezTo>
                <a:cubicBezTo>
                  <a:pt x="2581555" y="3699270"/>
                  <a:pt x="2553968" y="4081745"/>
                  <a:pt x="2575639" y="4269516"/>
                </a:cubicBezTo>
                <a:cubicBezTo>
                  <a:pt x="2597310" y="4457287"/>
                  <a:pt x="2586964" y="4740086"/>
                  <a:pt x="2575639" y="4902975"/>
                </a:cubicBezTo>
                <a:cubicBezTo>
                  <a:pt x="2564314" y="5065864"/>
                  <a:pt x="2589528" y="5423468"/>
                  <a:pt x="2575639" y="5701134"/>
                </a:cubicBezTo>
                <a:cubicBezTo>
                  <a:pt x="2403021" y="5728398"/>
                  <a:pt x="2272494" y="5688659"/>
                  <a:pt x="2008998" y="5701134"/>
                </a:cubicBezTo>
                <a:cubicBezTo>
                  <a:pt x="1745502" y="5713609"/>
                  <a:pt x="1536493" y="5720557"/>
                  <a:pt x="1390845" y="5701134"/>
                </a:cubicBezTo>
                <a:cubicBezTo>
                  <a:pt x="1245197" y="5681711"/>
                  <a:pt x="1010197" y="5731639"/>
                  <a:pt x="721179" y="5701134"/>
                </a:cubicBezTo>
                <a:cubicBezTo>
                  <a:pt x="432161" y="5670629"/>
                  <a:pt x="217609" y="5704570"/>
                  <a:pt x="0" y="5701134"/>
                </a:cubicBezTo>
                <a:cubicBezTo>
                  <a:pt x="-22462" y="5385151"/>
                  <a:pt x="3070" y="5218550"/>
                  <a:pt x="0" y="5010663"/>
                </a:cubicBezTo>
                <a:cubicBezTo>
                  <a:pt x="-3070" y="4802776"/>
                  <a:pt x="22848" y="4692922"/>
                  <a:pt x="0" y="4434215"/>
                </a:cubicBezTo>
                <a:cubicBezTo>
                  <a:pt x="-22848" y="4175508"/>
                  <a:pt x="-13372" y="4144295"/>
                  <a:pt x="0" y="3914779"/>
                </a:cubicBezTo>
                <a:cubicBezTo>
                  <a:pt x="13372" y="3685263"/>
                  <a:pt x="-18929" y="3637124"/>
                  <a:pt x="0" y="3395342"/>
                </a:cubicBezTo>
                <a:cubicBezTo>
                  <a:pt x="18929" y="3153560"/>
                  <a:pt x="18273" y="2965989"/>
                  <a:pt x="0" y="2818894"/>
                </a:cubicBezTo>
                <a:cubicBezTo>
                  <a:pt x="-18273" y="2671799"/>
                  <a:pt x="6999" y="2357072"/>
                  <a:pt x="0" y="2128423"/>
                </a:cubicBezTo>
                <a:cubicBezTo>
                  <a:pt x="-6999" y="1899774"/>
                  <a:pt x="20426" y="1825301"/>
                  <a:pt x="0" y="1608987"/>
                </a:cubicBezTo>
                <a:cubicBezTo>
                  <a:pt x="-20426" y="1392673"/>
                  <a:pt x="-14241" y="1305547"/>
                  <a:pt x="0" y="1146561"/>
                </a:cubicBezTo>
                <a:cubicBezTo>
                  <a:pt x="14241" y="987575"/>
                  <a:pt x="-9404" y="811740"/>
                  <a:pt x="0" y="627125"/>
                </a:cubicBezTo>
                <a:cubicBezTo>
                  <a:pt x="9404" y="442510"/>
                  <a:pt x="-8829" y="184671"/>
                  <a:pt x="0" y="0"/>
                </a:cubicBezTo>
                <a:close/>
              </a:path>
              <a:path w="2575639" h="5701134" stroke="0" extrusionOk="0">
                <a:moveTo>
                  <a:pt x="0" y="0"/>
                </a:moveTo>
                <a:cubicBezTo>
                  <a:pt x="171249" y="-189"/>
                  <a:pt x="454631" y="-19289"/>
                  <a:pt x="643910" y="0"/>
                </a:cubicBezTo>
                <a:cubicBezTo>
                  <a:pt x="833189" y="19289"/>
                  <a:pt x="965408" y="-25118"/>
                  <a:pt x="1236307" y="0"/>
                </a:cubicBezTo>
                <a:cubicBezTo>
                  <a:pt x="1507206" y="25118"/>
                  <a:pt x="1645909" y="-28484"/>
                  <a:pt x="1931729" y="0"/>
                </a:cubicBezTo>
                <a:cubicBezTo>
                  <a:pt x="2217549" y="28484"/>
                  <a:pt x="2320932" y="-11858"/>
                  <a:pt x="2575639" y="0"/>
                </a:cubicBezTo>
                <a:cubicBezTo>
                  <a:pt x="2553674" y="161441"/>
                  <a:pt x="2591287" y="516236"/>
                  <a:pt x="2575639" y="690471"/>
                </a:cubicBezTo>
                <a:cubicBezTo>
                  <a:pt x="2559991" y="864706"/>
                  <a:pt x="2555149" y="1035865"/>
                  <a:pt x="2575639" y="1266919"/>
                </a:cubicBezTo>
                <a:cubicBezTo>
                  <a:pt x="2596129" y="1497973"/>
                  <a:pt x="2550165" y="1724952"/>
                  <a:pt x="2575639" y="2014401"/>
                </a:cubicBezTo>
                <a:cubicBezTo>
                  <a:pt x="2601113" y="2303850"/>
                  <a:pt x="2577283" y="2404460"/>
                  <a:pt x="2575639" y="2761883"/>
                </a:cubicBezTo>
                <a:cubicBezTo>
                  <a:pt x="2573995" y="3119306"/>
                  <a:pt x="2552522" y="3193919"/>
                  <a:pt x="2575639" y="3338331"/>
                </a:cubicBezTo>
                <a:cubicBezTo>
                  <a:pt x="2598756" y="3482743"/>
                  <a:pt x="2601763" y="3661277"/>
                  <a:pt x="2575639" y="3914779"/>
                </a:cubicBezTo>
                <a:cubicBezTo>
                  <a:pt x="2549515" y="4168281"/>
                  <a:pt x="2569389" y="4406688"/>
                  <a:pt x="2575639" y="4605249"/>
                </a:cubicBezTo>
                <a:cubicBezTo>
                  <a:pt x="2581890" y="4803810"/>
                  <a:pt x="2553584" y="4939037"/>
                  <a:pt x="2575639" y="5124686"/>
                </a:cubicBezTo>
                <a:cubicBezTo>
                  <a:pt x="2597694" y="5310335"/>
                  <a:pt x="2591320" y="5442527"/>
                  <a:pt x="2575639" y="5701134"/>
                </a:cubicBezTo>
                <a:cubicBezTo>
                  <a:pt x="2416928" y="5687691"/>
                  <a:pt x="2213993" y="5676977"/>
                  <a:pt x="1905973" y="5701134"/>
                </a:cubicBezTo>
                <a:cubicBezTo>
                  <a:pt x="1597953" y="5725291"/>
                  <a:pt x="1363172" y="5721816"/>
                  <a:pt x="1210550" y="5701134"/>
                </a:cubicBezTo>
                <a:cubicBezTo>
                  <a:pt x="1057928" y="5680452"/>
                  <a:pt x="797548" y="5677171"/>
                  <a:pt x="592397" y="5701134"/>
                </a:cubicBezTo>
                <a:cubicBezTo>
                  <a:pt x="387246" y="5725097"/>
                  <a:pt x="221520" y="5724172"/>
                  <a:pt x="0" y="5701134"/>
                </a:cubicBezTo>
                <a:cubicBezTo>
                  <a:pt x="285" y="5533149"/>
                  <a:pt x="4378" y="5360545"/>
                  <a:pt x="0" y="5124686"/>
                </a:cubicBezTo>
                <a:cubicBezTo>
                  <a:pt x="-4378" y="4888827"/>
                  <a:pt x="20786" y="4751243"/>
                  <a:pt x="0" y="4605249"/>
                </a:cubicBezTo>
                <a:cubicBezTo>
                  <a:pt x="-20786" y="4459255"/>
                  <a:pt x="369" y="4307320"/>
                  <a:pt x="0" y="4085813"/>
                </a:cubicBezTo>
                <a:cubicBezTo>
                  <a:pt x="-369" y="3864306"/>
                  <a:pt x="8321" y="3589048"/>
                  <a:pt x="0" y="3338331"/>
                </a:cubicBezTo>
                <a:cubicBezTo>
                  <a:pt x="-8321" y="3087614"/>
                  <a:pt x="5009" y="3007623"/>
                  <a:pt x="0" y="2761883"/>
                </a:cubicBezTo>
                <a:cubicBezTo>
                  <a:pt x="-5009" y="2516143"/>
                  <a:pt x="-27328" y="2290707"/>
                  <a:pt x="0" y="2128423"/>
                </a:cubicBezTo>
                <a:cubicBezTo>
                  <a:pt x="27328" y="1966139"/>
                  <a:pt x="-9820" y="1586606"/>
                  <a:pt x="0" y="1380941"/>
                </a:cubicBezTo>
                <a:cubicBezTo>
                  <a:pt x="9820" y="1175276"/>
                  <a:pt x="-15957" y="982055"/>
                  <a:pt x="0" y="747482"/>
                </a:cubicBezTo>
                <a:cubicBezTo>
                  <a:pt x="15957" y="512909"/>
                  <a:pt x="-93" y="229108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376066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Data Source </a:t>
            </a:r>
            <a:r>
              <a:rPr lang="en-GB" sz="6600" b="1" dirty="0">
                <a:latin typeface="GoodHeadlinePro-Bold" panose="020B0804020101020102" pitchFamily="34" charset="0"/>
              </a:rPr>
              <a:t>Formula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D02DE080-E8F9-CAFD-8F92-27617AA293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18" y="1403819"/>
            <a:ext cx="7371092" cy="4598948"/>
          </a:xfrm>
          <a:custGeom>
            <a:avLst/>
            <a:gdLst>
              <a:gd name="connsiteX0" fmla="*/ 0 w 7371092"/>
              <a:gd name="connsiteY0" fmla="*/ 0 h 4598948"/>
              <a:gd name="connsiteX1" fmla="*/ 817521 w 7371092"/>
              <a:gd name="connsiteY1" fmla="*/ 0 h 4598948"/>
              <a:gd name="connsiteX2" fmla="*/ 1413909 w 7371092"/>
              <a:gd name="connsiteY2" fmla="*/ 0 h 4598948"/>
              <a:gd name="connsiteX3" fmla="*/ 2010298 w 7371092"/>
              <a:gd name="connsiteY3" fmla="*/ 0 h 4598948"/>
              <a:gd name="connsiteX4" fmla="*/ 2827819 w 7371092"/>
              <a:gd name="connsiteY4" fmla="*/ 0 h 4598948"/>
              <a:gd name="connsiteX5" fmla="*/ 3497918 w 7371092"/>
              <a:gd name="connsiteY5" fmla="*/ 0 h 4598948"/>
              <a:gd name="connsiteX6" fmla="*/ 4241728 w 7371092"/>
              <a:gd name="connsiteY6" fmla="*/ 0 h 4598948"/>
              <a:gd name="connsiteX7" fmla="*/ 4838117 w 7371092"/>
              <a:gd name="connsiteY7" fmla="*/ 0 h 4598948"/>
              <a:gd name="connsiteX8" fmla="*/ 5434505 w 7371092"/>
              <a:gd name="connsiteY8" fmla="*/ 0 h 4598948"/>
              <a:gd name="connsiteX9" fmla="*/ 5957183 w 7371092"/>
              <a:gd name="connsiteY9" fmla="*/ 0 h 4598948"/>
              <a:gd name="connsiteX10" fmla="*/ 6627282 w 7371092"/>
              <a:gd name="connsiteY10" fmla="*/ 0 h 4598948"/>
              <a:gd name="connsiteX11" fmla="*/ 7371092 w 7371092"/>
              <a:gd name="connsiteY11" fmla="*/ 0 h 4598948"/>
              <a:gd name="connsiteX12" fmla="*/ 7371092 w 7371092"/>
              <a:gd name="connsiteY12" fmla="*/ 611003 h 4598948"/>
              <a:gd name="connsiteX13" fmla="*/ 7371092 w 7371092"/>
              <a:gd name="connsiteY13" fmla="*/ 1359975 h 4598948"/>
              <a:gd name="connsiteX14" fmla="*/ 7371092 w 7371092"/>
              <a:gd name="connsiteY14" fmla="*/ 1970978 h 4598948"/>
              <a:gd name="connsiteX15" fmla="*/ 7371092 w 7371092"/>
              <a:gd name="connsiteY15" fmla="*/ 2719949 h 4598948"/>
              <a:gd name="connsiteX16" fmla="*/ 7371092 w 7371092"/>
              <a:gd name="connsiteY16" fmla="*/ 3422931 h 4598948"/>
              <a:gd name="connsiteX17" fmla="*/ 7371092 w 7371092"/>
              <a:gd name="connsiteY17" fmla="*/ 3987945 h 4598948"/>
              <a:gd name="connsiteX18" fmla="*/ 7371092 w 7371092"/>
              <a:gd name="connsiteY18" fmla="*/ 4598948 h 4598948"/>
              <a:gd name="connsiteX19" fmla="*/ 6553571 w 7371092"/>
              <a:gd name="connsiteY19" fmla="*/ 4598948 h 4598948"/>
              <a:gd name="connsiteX20" fmla="*/ 5809761 w 7371092"/>
              <a:gd name="connsiteY20" fmla="*/ 4598948 h 4598948"/>
              <a:gd name="connsiteX21" fmla="*/ 5287083 w 7371092"/>
              <a:gd name="connsiteY21" fmla="*/ 4598948 h 4598948"/>
              <a:gd name="connsiteX22" fmla="*/ 4764406 w 7371092"/>
              <a:gd name="connsiteY22" fmla="*/ 4598948 h 4598948"/>
              <a:gd name="connsiteX23" fmla="*/ 4020596 w 7371092"/>
              <a:gd name="connsiteY23" fmla="*/ 4598948 h 4598948"/>
              <a:gd name="connsiteX24" fmla="*/ 3497918 w 7371092"/>
              <a:gd name="connsiteY24" fmla="*/ 4598948 h 4598948"/>
              <a:gd name="connsiteX25" fmla="*/ 2975241 w 7371092"/>
              <a:gd name="connsiteY25" fmla="*/ 4598948 h 4598948"/>
              <a:gd name="connsiteX26" fmla="*/ 2305141 w 7371092"/>
              <a:gd name="connsiteY26" fmla="*/ 4598948 h 4598948"/>
              <a:gd name="connsiteX27" fmla="*/ 1635042 w 7371092"/>
              <a:gd name="connsiteY27" fmla="*/ 4598948 h 4598948"/>
              <a:gd name="connsiteX28" fmla="*/ 891232 w 7371092"/>
              <a:gd name="connsiteY28" fmla="*/ 4598948 h 4598948"/>
              <a:gd name="connsiteX29" fmla="*/ 0 w 7371092"/>
              <a:gd name="connsiteY29" fmla="*/ 4598948 h 4598948"/>
              <a:gd name="connsiteX30" fmla="*/ 0 w 7371092"/>
              <a:gd name="connsiteY30" fmla="*/ 3849976 h 4598948"/>
              <a:gd name="connsiteX31" fmla="*/ 0 w 7371092"/>
              <a:gd name="connsiteY31" fmla="*/ 3238973 h 4598948"/>
              <a:gd name="connsiteX32" fmla="*/ 0 w 7371092"/>
              <a:gd name="connsiteY32" fmla="*/ 2673960 h 4598948"/>
              <a:gd name="connsiteX33" fmla="*/ 0 w 7371092"/>
              <a:gd name="connsiteY33" fmla="*/ 2108946 h 4598948"/>
              <a:gd name="connsiteX34" fmla="*/ 0 w 7371092"/>
              <a:gd name="connsiteY34" fmla="*/ 1497943 h 4598948"/>
              <a:gd name="connsiteX35" fmla="*/ 0 w 7371092"/>
              <a:gd name="connsiteY35" fmla="*/ 794961 h 4598948"/>
              <a:gd name="connsiteX36" fmla="*/ 0 w 7371092"/>
              <a:gd name="connsiteY36" fmla="*/ 0 h 459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371092" h="4598948" fill="none" extrusionOk="0">
                <a:moveTo>
                  <a:pt x="0" y="0"/>
                </a:moveTo>
                <a:cubicBezTo>
                  <a:pt x="209544" y="8108"/>
                  <a:pt x="527117" y="26388"/>
                  <a:pt x="817521" y="0"/>
                </a:cubicBezTo>
                <a:cubicBezTo>
                  <a:pt x="1107925" y="-26388"/>
                  <a:pt x="1178654" y="-27154"/>
                  <a:pt x="1413909" y="0"/>
                </a:cubicBezTo>
                <a:cubicBezTo>
                  <a:pt x="1649164" y="27154"/>
                  <a:pt x="1750728" y="6296"/>
                  <a:pt x="2010298" y="0"/>
                </a:cubicBezTo>
                <a:cubicBezTo>
                  <a:pt x="2269868" y="-6296"/>
                  <a:pt x="2572833" y="-18492"/>
                  <a:pt x="2827819" y="0"/>
                </a:cubicBezTo>
                <a:cubicBezTo>
                  <a:pt x="3082805" y="18492"/>
                  <a:pt x="3316024" y="7424"/>
                  <a:pt x="3497918" y="0"/>
                </a:cubicBezTo>
                <a:cubicBezTo>
                  <a:pt x="3679812" y="-7424"/>
                  <a:pt x="4087803" y="29466"/>
                  <a:pt x="4241728" y="0"/>
                </a:cubicBezTo>
                <a:cubicBezTo>
                  <a:pt x="4395653" y="-29466"/>
                  <a:pt x="4592494" y="8984"/>
                  <a:pt x="4838117" y="0"/>
                </a:cubicBezTo>
                <a:cubicBezTo>
                  <a:pt x="5083740" y="-8984"/>
                  <a:pt x="5191613" y="3927"/>
                  <a:pt x="5434505" y="0"/>
                </a:cubicBezTo>
                <a:cubicBezTo>
                  <a:pt x="5677397" y="-3927"/>
                  <a:pt x="5751069" y="18314"/>
                  <a:pt x="5957183" y="0"/>
                </a:cubicBezTo>
                <a:cubicBezTo>
                  <a:pt x="6163297" y="-18314"/>
                  <a:pt x="6443745" y="12482"/>
                  <a:pt x="6627282" y="0"/>
                </a:cubicBezTo>
                <a:cubicBezTo>
                  <a:pt x="6810819" y="-12482"/>
                  <a:pt x="7138748" y="36294"/>
                  <a:pt x="7371092" y="0"/>
                </a:cubicBezTo>
                <a:cubicBezTo>
                  <a:pt x="7371704" y="227454"/>
                  <a:pt x="7366788" y="446660"/>
                  <a:pt x="7371092" y="611003"/>
                </a:cubicBezTo>
                <a:cubicBezTo>
                  <a:pt x="7375396" y="775346"/>
                  <a:pt x="7388601" y="993355"/>
                  <a:pt x="7371092" y="1359975"/>
                </a:cubicBezTo>
                <a:cubicBezTo>
                  <a:pt x="7353583" y="1726595"/>
                  <a:pt x="7350353" y="1724628"/>
                  <a:pt x="7371092" y="1970978"/>
                </a:cubicBezTo>
                <a:cubicBezTo>
                  <a:pt x="7391831" y="2217328"/>
                  <a:pt x="7386165" y="2432760"/>
                  <a:pt x="7371092" y="2719949"/>
                </a:cubicBezTo>
                <a:cubicBezTo>
                  <a:pt x="7356019" y="3007138"/>
                  <a:pt x="7391988" y="3269257"/>
                  <a:pt x="7371092" y="3422931"/>
                </a:cubicBezTo>
                <a:cubicBezTo>
                  <a:pt x="7350196" y="3576605"/>
                  <a:pt x="7368482" y="3793149"/>
                  <a:pt x="7371092" y="3987945"/>
                </a:cubicBezTo>
                <a:cubicBezTo>
                  <a:pt x="7373702" y="4182741"/>
                  <a:pt x="7350139" y="4347532"/>
                  <a:pt x="7371092" y="4598948"/>
                </a:cubicBezTo>
                <a:cubicBezTo>
                  <a:pt x="7110983" y="4585217"/>
                  <a:pt x="6943099" y="4574428"/>
                  <a:pt x="6553571" y="4598948"/>
                </a:cubicBezTo>
                <a:cubicBezTo>
                  <a:pt x="6164043" y="4623468"/>
                  <a:pt x="6034736" y="4595335"/>
                  <a:pt x="5809761" y="4598948"/>
                </a:cubicBezTo>
                <a:cubicBezTo>
                  <a:pt x="5584786" y="4602562"/>
                  <a:pt x="5476054" y="4590494"/>
                  <a:pt x="5287083" y="4598948"/>
                </a:cubicBezTo>
                <a:cubicBezTo>
                  <a:pt x="5098112" y="4607402"/>
                  <a:pt x="4897640" y="4624208"/>
                  <a:pt x="4764406" y="4598948"/>
                </a:cubicBezTo>
                <a:cubicBezTo>
                  <a:pt x="4631172" y="4573688"/>
                  <a:pt x="4384703" y="4613510"/>
                  <a:pt x="4020596" y="4598948"/>
                </a:cubicBezTo>
                <a:cubicBezTo>
                  <a:pt x="3656489" y="4584387"/>
                  <a:pt x="3731115" y="4610037"/>
                  <a:pt x="3497918" y="4598948"/>
                </a:cubicBezTo>
                <a:cubicBezTo>
                  <a:pt x="3264721" y="4587859"/>
                  <a:pt x="3159879" y="4621590"/>
                  <a:pt x="2975241" y="4598948"/>
                </a:cubicBezTo>
                <a:cubicBezTo>
                  <a:pt x="2790603" y="4576306"/>
                  <a:pt x="2558133" y="4620685"/>
                  <a:pt x="2305141" y="4598948"/>
                </a:cubicBezTo>
                <a:cubicBezTo>
                  <a:pt x="2052149" y="4577211"/>
                  <a:pt x="1892669" y="4580492"/>
                  <a:pt x="1635042" y="4598948"/>
                </a:cubicBezTo>
                <a:cubicBezTo>
                  <a:pt x="1377415" y="4617404"/>
                  <a:pt x="1206627" y="4614808"/>
                  <a:pt x="891232" y="4598948"/>
                </a:cubicBezTo>
                <a:cubicBezTo>
                  <a:pt x="575837" y="4583089"/>
                  <a:pt x="266366" y="4571698"/>
                  <a:pt x="0" y="4598948"/>
                </a:cubicBezTo>
                <a:cubicBezTo>
                  <a:pt x="-179" y="4294686"/>
                  <a:pt x="-19487" y="4009620"/>
                  <a:pt x="0" y="3849976"/>
                </a:cubicBezTo>
                <a:cubicBezTo>
                  <a:pt x="19487" y="3690332"/>
                  <a:pt x="24903" y="3525938"/>
                  <a:pt x="0" y="3238973"/>
                </a:cubicBezTo>
                <a:cubicBezTo>
                  <a:pt x="-24903" y="2952008"/>
                  <a:pt x="22269" y="2914406"/>
                  <a:pt x="0" y="2673960"/>
                </a:cubicBezTo>
                <a:cubicBezTo>
                  <a:pt x="-22269" y="2433514"/>
                  <a:pt x="-6170" y="2332053"/>
                  <a:pt x="0" y="2108946"/>
                </a:cubicBezTo>
                <a:cubicBezTo>
                  <a:pt x="6170" y="1885839"/>
                  <a:pt x="6294" y="1685932"/>
                  <a:pt x="0" y="1497943"/>
                </a:cubicBezTo>
                <a:cubicBezTo>
                  <a:pt x="-6294" y="1309954"/>
                  <a:pt x="26508" y="948805"/>
                  <a:pt x="0" y="794961"/>
                </a:cubicBezTo>
                <a:cubicBezTo>
                  <a:pt x="-26508" y="641117"/>
                  <a:pt x="11691" y="170982"/>
                  <a:pt x="0" y="0"/>
                </a:cubicBezTo>
                <a:close/>
              </a:path>
              <a:path w="7371092" h="4598948" stroke="0" extrusionOk="0">
                <a:moveTo>
                  <a:pt x="0" y="0"/>
                </a:moveTo>
                <a:cubicBezTo>
                  <a:pt x="138746" y="27958"/>
                  <a:pt x="360481" y="-7856"/>
                  <a:pt x="670099" y="0"/>
                </a:cubicBezTo>
                <a:cubicBezTo>
                  <a:pt x="979717" y="7856"/>
                  <a:pt x="963660" y="16637"/>
                  <a:pt x="1192777" y="0"/>
                </a:cubicBezTo>
                <a:cubicBezTo>
                  <a:pt x="1421894" y="-16637"/>
                  <a:pt x="1797399" y="-22453"/>
                  <a:pt x="2010298" y="0"/>
                </a:cubicBezTo>
                <a:cubicBezTo>
                  <a:pt x="2223197" y="22453"/>
                  <a:pt x="2336921" y="-9379"/>
                  <a:pt x="2532975" y="0"/>
                </a:cubicBezTo>
                <a:cubicBezTo>
                  <a:pt x="2729029" y="9379"/>
                  <a:pt x="3039274" y="5090"/>
                  <a:pt x="3276785" y="0"/>
                </a:cubicBezTo>
                <a:cubicBezTo>
                  <a:pt x="3514296" y="-5090"/>
                  <a:pt x="3861186" y="16740"/>
                  <a:pt x="4020596" y="0"/>
                </a:cubicBezTo>
                <a:cubicBezTo>
                  <a:pt x="4180006" y="-16740"/>
                  <a:pt x="4356410" y="27766"/>
                  <a:pt x="4616984" y="0"/>
                </a:cubicBezTo>
                <a:cubicBezTo>
                  <a:pt x="4877558" y="-27766"/>
                  <a:pt x="5149882" y="-5824"/>
                  <a:pt x="5287083" y="0"/>
                </a:cubicBezTo>
                <a:cubicBezTo>
                  <a:pt x="5424284" y="5824"/>
                  <a:pt x="5664084" y="-14268"/>
                  <a:pt x="5883472" y="0"/>
                </a:cubicBezTo>
                <a:cubicBezTo>
                  <a:pt x="6102860" y="14268"/>
                  <a:pt x="6323132" y="-26760"/>
                  <a:pt x="6627282" y="0"/>
                </a:cubicBezTo>
                <a:cubicBezTo>
                  <a:pt x="6931432" y="26760"/>
                  <a:pt x="7151575" y="-24718"/>
                  <a:pt x="7371092" y="0"/>
                </a:cubicBezTo>
                <a:cubicBezTo>
                  <a:pt x="7355863" y="290992"/>
                  <a:pt x="7359150" y="438290"/>
                  <a:pt x="7371092" y="702982"/>
                </a:cubicBezTo>
                <a:cubicBezTo>
                  <a:pt x="7383034" y="967674"/>
                  <a:pt x="7389043" y="1187333"/>
                  <a:pt x="7371092" y="1313985"/>
                </a:cubicBezTo>
                <a:cubicBezTo>
                  <a:pt x="7353141" y="1440637"/>
                  <a:pt x="7393096" y="1837439"/>
                  <a:pt x="7371092" y="2016967"/>
                </a:cubicBezTo>
                <a:cubicBezTo>
                  <a:pt x="7349088" y="2196495"/>
                  <a:pt x="7342137" y="2566688"/>
                  <a:pt x="7371092" y="2765939"/>
                </a:cubicBezTo>
                <a:cubicBezTo>
                  <a:pt x="7400047" y="2965190"/>
                  <a:pt x="7344327" y="3137226"/>
                  <a:pt x="7371092" y="3330952"/>
                </a:cubicBezTo>
                <a:cubicBezTo>
                  <a:pt x="7397857" y="3524678"/>
                  <a:pt x="7377350" y="3796077"/>
                  <a:pt x="7371092" y="3941955"/>
                </a:cubicBezTo>
                <a:cubicBezTo>
                  <a:pt x="7364834" y="4087833"/>
                  <a:pt x="7403800" y="4288276"/>
                  <a:pt x="7371092" y="4598948"/>
                </a:cubicBezTo>
                <a:cubicBezTo>
                  <a:pt x="7225538" y="4614102"/>
                  <a:pt x="6960423" y="4605101"/>
                  <a:pt x="6700993" y="4598948"/>
                </a:cubicBezTo>
                <a:cubicBezTo>
                  <a:pt x="6441563" y="4592795"/>
                  <a:pt x="6341481" y="4593508"/>
                  <a:pt x="6030893" y="4598948"/>
                </a:cubicBezTo>
                <a:cubicBezTo>
                  <a:pt x="5720305" y="4604388"/>
                  <a:pt x="5685272" y="4589167"/>
                  <a:pt x="5434505" y="4598948"/>
                </a:cubicBezTo>
                <a:cubicBezTo>
                  <a:pt x="5183738" y="4608729"/>
                  <a:pt x="4848071" y="4571380"/>
                  <a:pt x="4616984" y="4598948"/>
                </a:cubicBezTo>
                <a:cubicBezTo>
                  <a:pt x="4385897" y="4626516"/>
                  <a:pt x="4215256" y="4586028"/>
                  <a:pt x="4020596" y="4598948"/>
                </a:cubicBezTo>
                <a:cubicBezTo>
                  <a:pt x="3825936" y="4611868"/>
                  <a:pt x="3605865" y="4603294"/>
                  <a:pt x="3424207" y="4598948"/>
                </a:cubicBezTo>
                <a:cubicBezTo>
                  <a:pt x="3242549" y="4594602"/>
                  <a:pt x="2900948" y="4624440"/>
                  <a:pt x="2754108" y="4598948"/>
                </a:cubicBezTo>
                <a:cubicBezTo>
                  <a:pt x="2607268" y="4573456"/>
                  <a:pt x="2496704" y="4603677"/>
                  <a:pt x="2305141" y="4598948"/>
                </a:cubicBezTo>
                <a:cubicBezTo>
                  <a:pt x="2113578" y="4594219"/>
                  <a:pt x="1883098" y="4625057"/>
                  <a:pt x="1635042" y="4598948"/>
                </a:cubicBezTo>
                <a:cubicBezTo>
                  <a:pt x="1386986" y="4572839"/>
                  <a:pt x="1224035" y="4562186"/>
                  <a:pt x="817521" y="4598948"/>
                </a:cubicBezTo>
                <a:cubicBezTo>
                  <a:pt x="411007" y="4635710"/>
                  <a:pt x="184416" y="4573338"/>
                  <a:pt x="0" y="4598948"/>
                </a:cubicBezTo>
                <a:cubicBezTo>
                  <a:pt x="-21970" y="4475959"/>
                  <a:pt x="24387" y="4206087"/>
                  <a:pt x="0" y="3987945"/>
                </a:cubicBezTo>
                <a:cubicBezTo>
                  <a:pt x="-24387" y="3769803"/>
                  <a:pt x="24698" y="3511271"/>
                  <a:pt x="0" y="3376942"/>
                </a:cubicBezTo>
                <a:cubicBezTo>
                  <a:pt x="-24698" y="3242613"/>
                  <a:pt x="-22458" y="3026390"/>
                  <a:pt x="0" y="2857918"/>
                </a:cubicBezTo>
                <a:cubicBezTo>
                  <a:pt x="22458" y="2689446"/>
                  <a:pt x="-34896" y="2505685"/>
                  <a:pt x="0" y="2154936"/>
                </a:cubicBezTo>
                <a:cubicBezTo>
                  <a:pt x="34896" y="1804187"/>
                  <a:pt x="5663" y="1761876"/>
                  <a:pt x="0" y="1405964"/>
                </a:cubicBezTo>
                <a:cubicBezTo>
                  <a:pt x="-5663" y="1050052"/>
                  <a:pt x="-30545" y="1027561"/>
                  <a:pt x="0" y="656993"/>
                </a:cubicBezTo>
                <a:cubicBezTo>
                  <a:pt x="30545" y="286425"/>
                  <a:pt x="11493" y="186108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7F79E2B9-AE6A-DF51-8802-59132F8A55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240" y="2129016"/>
            <a:ext cx="4917435" cy="4598948"/>
          </a:xfrm>
          <a:custGeom>
            <a:avLst/>
            <a:gdLst>
              <a:gd name="connsiteX0" fmla="*/ 0 w 4917435"/>
              <a:gd name="connsiteY0" fmla="*/ 0 h 4598948"/>
              <a:gd name="connsiteX1" fmla="*/ 565505 w 4917435"/>
              <a:gd name="connsiteY1" fmla="*/ 0 h 4598948"/>
              <a:gd name="connsiteX2" fmla="*/ 1081836 w 4917435"/>
              <a:gd name="connsiteY2" fmla="*/ 0 h 4598948"/>
              <a:gd name="connsiteX3" fmla="*/ 1598166 w 4917435"/>
              <a:gd name="connsiteY3" fmla="*/ 0 h 4598948"/>
              <a:gd name="connsiteX4" fmla="*/ 2114497 w 4917435"/>
              <a:gd name="connsiteY4" fmla="*/ 0 h 4598948"/>
              <a:gd name="connsiteX5" fmla="*/ 2729176 w 4917435"/>
              <a:gd name="connsiteY5" fmla="*/ 0 h 4598948"/>
              <a:gd name="connsiteX6" fmla="*/ 3442205 w 4917435"/>
              <a:gd name="connsiteY6" fmla="*/ 0 h 4598948"/>
              <a:gd name="connsiteX7" fmla="*/ 3909361 w 4917435"/>
              <a:gd name="connsiteY7" fmla="*/ 0 h 4598948"/>
              <a:gd name="connsiteX8" fmla="*/ 4917435 w 4917435"/>
              <a:gd name="connsiteY8" fmla="*/ 0 h 4598948"/>
              <a:gd name="connsiteX9" fmla="*/ 4917435 w 4917435"/>
              <a:gd name="connsiteY9" fmla="*/ 611003 h 4598948"/>
              <a:gd name="connsiteX10" fmla="*/ 4917435 w 4917435"/>
              <a:gd name="connsiteY10" fmla="*/ 1359975 h 4598948"/>
              <a:gd name="connsiteX11" fmla="*/ 4917435 w 4917435"/>
              <a:gd name="connsiteY11" fmla="*/ 1878999 h 4598948"/>
              <a:gd name="connsiteX12" fmla="*/ 4917435 w 4917435"/>
              <a:gd name="connsiteY12" fmla="*/ 2581981 h 4598948"/>
              <a:gd name="connsiteX13" fmla="*/ 4917435 w 4917435"/>
              <a:gd name="connsiteY13" fmla="*/ 3192984 h 4598948"/>
              <a:gd name="connsiteX14" fmla="*/ 4917435 w 4917435"/>
              <a:gd name="connsiteY14" fmla="*/ 3757998 h 4598948"/>
              <a:gd name="connsiteX15" fmla="*/ 4917435 w 4917435"/>
              <a:gd name="connsiteY15" fmla="*/ 4598948 h 4598948"/>
              <a:gd name="connsiteX16" fmla="*/ 4253581 w 4917435"/>
              <a:gd name="connsiteY16" fmla="*/ 4598948 h 4598948"/>
              <a:gd name="connsiteX17" fmla="*/ 3786425 w 4917435"/>
              <a:gd name="connsiteY17" fmla="*/ 4598948 h 4598948"/>
              <a:gd name="connsiteX18" fmla="*/ 3171746 w 4917435"/>
              <a:gd name="connsiteY18" fmla="*/ 4598948 h 4598948"/>
              <a:gd name="connsiteX19" fmla="*/ 2507892 w 4917435"/>
              <a:gd name="connsiteY19" fmla="*/ 4598948 h 4598948"/>
              <a:gd name="connsiteX20" fmla="*/ 1794864 w 4917435"/>
              <a:gd name="connsiteY20" fmla="*/ 4598948 h 4598948"/>
              <a:gd name="connsiteX21" fmla="*/ 1081836 w 4917435"/>
              <a:gd name="connsiteY21" fmla="*/ 4598948 h 4598948"/>
              <a:gd name="connsiteX22" fmla="*/ 0 w 4917435"/>
              <a:gd name="connsiteY22" fmla="*/ 4598948 h 4598948"/>
              <a:gd name="connsiteX23" fmla="*/ 0 w 4917435"/>
              <a:gd name="connsiteY23" fmla="*/ 4079924 h 4598948"/>
              <a:gd name="connsiteX24" fmla="*/ 0 w 4917435"/>
              <a:gd name="connsiteY24" fmla="*/ 3514910 h 4598948"/>
              <a:gd name="connsiteX25" fmla="*/ 0 w 4917435"/>
              <a:gd name="connsiteY25" fmla="*/ 2765939 h 4598948"/>
              <a:gd name="connsiteX26" fmla="*/ 0 w 4917435"/>
              <a:gd name="connsiteY26" fmla="*/ 2200925 h 4598948"/>
              <a:gd name="connsiteX27" fmla="*/ 0 w 4917435"/>
              <a:gd name="connsiteY27" fmla="*/ 1681901 h 4598948"/>
              <a:gd name="connsiteX28" fmla="*/ 0 w 4917435"/>
              <a:gd name="connsiteY28" fmla="*/ 1024908 h 4598948"/>
              <a:gd name="connsiteX29" fmla="*/ 0 w 4917435"/>
              <a:gd name="connsiteY29" fmla="*/ 0 h 459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917435" h="4598948" fill="none" extrusionOk="0">
                <a:moveTo>
                  <a:pt x="0" y="0"/>
                </a:moveTo>
                <a:cubicBezTo>
                  <a:pt x="158372" y="-6287"/>
                  <a:pt x="367320" y="-25439"/>
                  <a:pt x="565505" y="0"/>
                </a:cubicBezTo>
                <a:cubicBezTo>
                  <a:pt x="763690" y="25439"/>
                  <a:pt x="909410" y="-1517"/>
                  <a:pt x="1081836" y="0"/>
                </a:cubicBezTo>
                <a:cubicBezTo>
                  <a:pt x="1254262" y="1517"/>
                  <a:pt x="1418102" y="-18362"/>
                  <a:pt x="1598166" y="0"/>
                </a:cubicBezTo>
                <a:cubicBezTo>
                  <a:pt x="1778230" y="18362"/>
                  <a:pt x="1919003" y="3662"/>
                  <a:pt x="2114497" y="0"/>
                </a:cubicBezTo>
                <a:cubicBezTo>
                  <a:pt x="2309991" y="-3662"/>
                  <a:pt x="2500720" y="-11159"/>
                  <a:pt x="2729176" y="0"/>
                </a:cubicBezTo>
                <a:cubicBezTo>
                  <a:pt x="2957632" y="11159"/>
                  <a:pt x="3109099" y="10623"/>
                  <a:pt x="3442205" y="0"/>
                </a:cubicBezTo>
                <a:cubicBezTo>
                  <a:pt x="3775311" y="-10623"/>
                  <a:pt x="3747723" y="17478"/>
                  <a:pt x="3909361" y="0"/>
                </a:cubicBezTo>
                <a:cubicBezTo>
                  <a:pt x="4070999" y="-17478"/>
                  <a:pt x="4426417" y="21290"/>
                  <a:pt x="4917435" y="0"/>
                </a:cubicBezTo>
                <a:cubicBezTo>
                  <a:pt x="4899784" y="274438"/>
                  <a:pt x="4902189" y="380867"/>
                  <a:pt x="4917435" y="611003"/>
                </a:cubicBezTo>
                <a:cubicBezTo>
                  <a:pt x="4932681" y="841139"/>
                  <a:pt x="4954127" y="1081444"/>
                  <a:pt x="4917435" y="1359975"/>
                </a:cubicBezTo>
                <a:cubicBezTo>
                  <a:pt x="4880743" y="1638506"/>
                  <a:pt x="4917195" y="1765958"/>
                  <a:pt x="4917435" y="1878999"/>
                </a:cubicBezTo>
                <a:cubicBezTo>
                  <a:pt x="4917675" y="1992040"/>
                  <a:pt x="4946453" y="2363231"/>
                  <a:pt x="4917435" y="2581981"/>
                </a:cubicBezTo>
                <a:cubicBezTo>
                  <a:pt x="4888417" y="2800731"/>
                  <a:pt x="4942877" y="3063865"/>
                  <a:pt x="4917435" y="3192984"/>
                </a:cubicBezTo>
                <a:cubicBezTo>
                  <a:pt x="4891993" y="3322103"/>
                  <a:pt x="4903102" y="3476629"/>
                  <a:pt x="4917435" y="3757998"/>
                </a:cubicBezTo>
                <a:cubicBezTo>
                  <a:pt x="4931768" y="4039367"/>
                  <a:pt x="4918432" y="4330188"/>
                  <a:pt x="4917435" y="4598948"/>
                </a:cubicBezTo>
                <a:cubicBezTo>
                  <a:pt x="4653564" y="4612739"/>
                  <a:pt x="4469549" y="4604519"/>
                  <a:pt x="4253581" y="4598948"/>
                </a:cubicBezTo>
                <a:cubicBezTo>
                  <a:pt x="4037613" y="4593377"/>
                  <a:pt x="4019017" y="4590392"/>
                  <a:pt x="3786425" y="4598948"/>
                </a:cubicBezTo>
                <a:cubicBezTo>
                  <a:pt x="3553833" y="4607504"/>
                  <a:pt x="3346932" y="4609906"/>
                  <a:pt x="3171746" y="4598948"/>
                </a:cubicBezTo>
                <a:cubicBezTo>
                  <a:pt x="2996560" y="4587990"/>
                  <a:pt x="2769122" y="4570475"/>
                  <a:pt x="2507892" y="4598948"/>
                </a:cubicBezTo>
                <a:cubicBezTo>
                  <a:pt x="2246662" y="4627421"/>
                  <a:pt x="1940898" y="4571517"/>
                  <a:pt x="1794864" y="4598948"/>
                </a:cubicBezTo>
                <a:cubicBezTo>
                  <a:pt x="1648830" y="4626379"/>
                  <a:pt x="1393946" y="4629634"/>
                  <a:pt x="1081836" y="4598948"/>
                </a:cubicBezTo>
                <a:cubicBezTo>
                  <a:pt x="769726" y="4568262"/>
                  <a:pt x="430202" y="4554700"/>
                  <a:pt x="0" y="4598948"/>
                </a:cubicBezTo>
                <a:cubicBezTo>
                  <a:pt x="6397" y="4372876"/>
                  <a:pt x="-23892" y="4250224"/>
                  <a:pt x="0" y="4079924"/>
                </a:cubicBezTo>
                <a:cubicBezTo>
                  <a:pt x="23892" y="3909624"/>
                  <a:pt x="-18345" y="3709248"/>
                  <a:pt x="0" y="3514910"/>
                </a:cubicBezTo>
                <a:cubicBezTo>
                  <a:pt x="18345" y="3320572"/>
                  <a:pt x="-10270" y="3123259"/>
                  <a:pt x="0" y="2765939"/>
                </a:cubicBezTo>
                <a:cubicBezTo>
                  <a:pt x="10270" y="2408619"/>
                  <a:pt x="-27950" y="2448946"/>
                  <a:pt x="0" y="2200925"/>
                </a:cubicBezTo>
                <a:cubicBezTo>
                  <a:pt x="27950" y="1952904"/>
                  <a:pt x="-10937" y="1903737"/>
                  <a:pt x="0" y="1681901"/>
                </a:cubicBezTo>
                <a:cubicBezTo>
                  <a:pt x="10937" y="1460065"/>
                  <a:pt x="11915" y="1297621"/>
                  <a:pt x="0" y="1024908"/>
                </a:cubicBezTo>
                <a:cubicBezTo>
                  <a:pt x="-11915" y="752195"/>
                  <a:pt x="22935" y="209673"/>
                  <a:pt x="0" y="0"/>
                </a:cubicBezTo>
                <a:close/>
              </a:path>
              <a:path w="4917435" h="4598948" stroke="0" extrusionOk="0">
                <a:moveTo>
                  <a:pt x="0" y="0"/>
                </a:moveTo>
                <a:cubicBezTo>
                  <a:pt x="140785" y="24169"/>
                  <a:pt x="466983" y="23431"/>
                  <a:pt x="614679" y="0"/>
                </a:cubicBezTo>
                <a:cubicBezTo>
                  <a:pt x="762375" y="-23431"/>
                  <a:pt x="997884" y="5470"/>
                  <a:pt x="1131010" y="0"/>
                </a:cubicBezTo>
                <a:cubicBezTo>
                  <a:pt x="1264136" y="-5470"/>
                  <a:pt x="1520033" y="30208"/>
                  <a:pt x="1844038" y="0"/>
                </a:cubicBezTo>
                <a:cubicBezTo>
                  <a:pt x="2168043" y="-30208"/>
                  <a:pt x="2139601" y="14082"/>
                  <a:pt x="2360369" y="0"/>
                </a:cubicBezTo>
                <a:cubicBezTo>
                  <a:pt x="2581137" y="-14082"/>
                  <a:pt x="2885651" y="20412"/>
                  <a:pt x="3024223" y="0"/>
                </a:cubicBezTo>
                <a:cubicBezTo>
                  <a:pt x="3162795" y="-20412"/>
                  <a:pt x="3446280" y="-22881"/>
                  <a:pt x="3688076" y="0"/>
                </a:cubicBezTo>
                <a:cubicBezTo>
                  <a:pt x="3929872" y="22881"/>
                  <a:pt x="3983870" y="-24908"/>
                  <a:pt x="4253581" y="0"/>
                </a:cubicBezTo>
                <a:cubicBezTo>
                  <a:pt x="4523293" y="24908"/>
                  <a:pt x="4669882" y="13396"/>
                  <a:pt x="4917435" y="0"/>
                </a:cubicBezTo>
                <a:cubicBezTo>
                  <a:pt x="4946564" y="239867"/>
                  <a:pt x="4916927" y="311455"/>
                  <a:pt x="4917435" y="611003"/>
                </a:cubicBezTo>
                <a:cubicBezTo>
                  <a:pt x="4917943" y="910551"/>
                  <a:pt x="4912733" y="1045321"/>
                  <a:pt x="4917435" y="1222006"/>
                </a:cubicBezTo>
                <a:cubicBezTo>
                  <a:pt x="4922137" y="1398691"/>
                  <a:pt x="4932902" y="1718109"/>
                  <a:pt x="4917435" y="1924988"/>
                </a:cubicBezTo>
                <a:cubicBezTo>
                  <a:pt x="4901968" y="2131867"/>
                  <a:pt x="4894230" y="2376518"/>
                  <a:pt x="4917435" y="2490002"/>
                </a:cubicBezTo>
                <a:cubicBezTo>
                  <a:pt x="4940640" y="2603486"/>
                  <a:pt x="4935386" y="2974353"/>
                  <a:pt x="4917435" y="3101005"/>
                </a:cubicBezTo>
                <a:cubicBezTo>
                  <a:pt x="4899484" y="3227657"/>
                  <a:pt x="4939439" y="3624459"/>
                  <a:pt x="4917435" y="3803987"/>
                </a:cubicBezTo>
                <a:cubicBezTo>
                  <a:pt x="4895431" y="3983515"/>
                  <a:pt x="4897102" y="4423917"/>
                  <a:pt x="4917435" y="4598948"/>
                </a:cubicBezTo>
                <a:cubicBezTo>
                  <a:pt x="4660738" y="4574169"/>
                  <a:pt x="4506333" y="4599040"/>
                  <a:pt x="4401104" y="4598948"/>
                </a:cubicBezTo>
                <a:cubicBezTo>
                  <a:pt x="4295875" y="4598856"/>
                  <a:pt x="4041839" y="4626675"/>
                  <a:pt x="3835599" y="4598948"/>
                </a:cubicBezTo>
                <a:cubicBezTo>
                  <a:pt x="3629359" y="4571221"/>
                  <a:pt x="3437129" y="4606565"/>
                  <a:pt x="3270094" y="4598948"/>
                </a:cubicBezTo>
                <a:cubicBezTo>
                  <a:pt x="3103060" y="4591331"/>
                  <a:pt x="2971207" y="4619168"/>
                  <a:pt x="2802938" y="4598948"/>
                </a:cubicBezTo>
                <a:cubicBezTo>
                  <a:pt x="2634669" y="4578728"/>
                  <a:pt x="2445102" y="4584124"/>
                  <a:pt x="2188259" y="4598948"/>
                </a:cubicBezTo>
                <a:cubicBezTo>
                  <a:pt x="1931416" y="4613772"/>
                  <a:pt x="1765594" y="4577580"/>
                  <a:pt x="1622754" y="4598948"/>
                </a:cubicBezTo>
                <a:cubicBezTo>
                  <a:pt x="1479914" y="4620316"/>
                  <a:pt x="1212714" y="4565189"/>
                  <a:pt x="909725" y="4598948"/>
                </a:cubicBezTo>
                <a:cubicBezTo>
                  <a:pt x="606736" y="4632707"/>
                  <a:pt x="214441" y="4642986"/>
                  <a:pt x="0" y="4598948"/>
                </a:cubicBezTo>
                <a:cubicBezTo>
                  <a:pt x="-9573" y="4411502"/>
                  <a:pt x="-29642" y="4125629"/>
                  <a:pt x="0" y="3987945"/>
                </a:cubicBezTo>
                <a:cubicBezTo>
                  <a:pt x="29642" y="3850261"/>
                  <a:pt x="-24213" y="3470248"/>
                  <a:pt x="0" y="3330952"/>
                </a:cubicBezTo>
                <a:cubicBezTo>
                  <a:pt x="24213" y="3191656"/>
                  <a:pt x="25034" y="2968034"/>
                  <a:pt x="0" y="2719949"/>
                </a:cubicBezTo>
                <a:cubicBezTo>
                  <a:pt x="-25034" y="2471864"/>
                  <a:pt x="29345" y="2341316"/>
                  <a:pt x="0" y="2108946"/>
                </a:cubicBezTo>
                <a:cubicBezTo>
                  <a:pt x="-29345" y="1876576"/>
                  <a:pt x="24730" y="1678518"/>
                  <a:pt x="0" y="1405964"/>
                </a:cubicBezTo>
                <a:cubicBezTo>
                  <a:pt x="-24730" y="1133410"/>
                  <a:pt x="-20402" y="1104816"/>
                  <a:pt x="0" y="840950"/>
                </a:cubicBezTo>
                <a:cubicBezTo>
                  <a:pt x="20402" y="577084"/>
                  <a:pt x="-22961" y="390116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3691652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Oracle </a:t>
            </a:r>
            <a:r>
              <a:rPr lang="en-GB" sz="6600" b="1" dirty="0">
                <a:latin typeface="GoodHeadlinePro-Bold" panose="020B0804020101020102" pitchFamily="34" charset="0"/>
              </a:rPr>
              <a:t>APEX</a:t>
            </a: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 SQL Workshop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E1DBF054-5165-C34F-0846-6692F5F0A1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765" y="1449539"/>
            <a:ext cx="10973117" cy="5117313"/>
          </a:xfrm>
          <a:custGeom>
            <a:avLst/>
            <a:gdLst>
              <a:gd name="connsiteX0" fmla="*/ 0 w 10973117"/>
              <a:gd name="connsiteY0" fmla="*/ 0 h 5117313"/>
              <a:gd name="connsiteX1" fmla="*/ 795551 w 10973117"/>
              <a:gd name="connsiteY1" fmla="*/ 0 h 5117313"/>
              <a:gd name="connsiteX2" fmla="*/ 1591102 w 10973117"/>
              <a:gd name="connsiteY2" fmla="*/ 0 h 5117313"/>
              <a:gd name="connsiteX3" fmla="*/ 2057459 w 10973117"/>
              <a:gd name="connsiteY3" fmla="*/ 0 h 5117313"/>
              <a:gd name="connsiteX4" fmla="*/ 2414086 w 10973117"/>
              <a:gd name="connsiteY4" fmla="*/ 0 h 5117313"/>
              <a:gd name="connsiteX5" fmla="*/ 2880443 w 10973117"/>
              <a:gd name="connsiteY5" fmla="*/ 0 h 5117313"/>
              <a:gd name="connsiteX6" fmla="*/ 3346801 w 10973117"/>
              <a:gd name="connsiteY6" fmla="*/ 0 h 5117313"/>
              <a:gd name="connsiteX7" fmla="*/ 4252083 w 10973117"/>
              <a:gd name="connsiteY7" fmla="*/ 0 h 5117313"/>
              <a:gd name="connsiteX8" fmla="*/ 4718440 w 10973117"/>
              <a:gd name="connsiteY8" fmla="*/ 0 h 5117313"/>
              <a:gd name="connsiteX9" fmla="*/ 5075067 w 10973117"/>
              <a:gd name="connsiteY9" fmla="*/ 0 h 5117313"/>
              <a:gd name="connsiteX10" fmla="*/ 5760886 w 10973117"/>
              <a:gd name="connsiteY10" fmla="*/ 0 h 5117313"/>
              <a:gd name="connsiteX11" fmla="*/ 6446706 w 10973117"/>
              <a:gd name="connsiteY11" fmla="*/ 0 h 5117313"/>
              <a:gd name="connsiteX12" fmla="*/ 6913064 w 10973117"/>
              <a:gd name="connsiteY12" fmla="*/ 0 h 5117313"/>
              <a:gd name="connsiteX13" fmla="*/ 7708615 w 10973117"/>
              <a:gd name="connsiteY13" fmla="*/ 0 h 5117313"/>
              <a:gd name="connsiteX14" fmla="*/ 8284703 w 10973117"/>
              <a:gd name="connsiteY14" fmla="*/ 0 h 5117313"/>
              <a:gd name="connsiteX15" fmla="*/ 8860792 w 10973117"/>
              <a:gd name="connsiteY15" fmla="*/ 0 h 5117313"/>
              <a:gd name="connsiteX16" fmla="*/ 9546612 w 10973117"/>
              <a:gd name="connsiteY16" fmla="*/ 0 h 5117313"/>
              <a:gd name="connsiteX17" fmla="*/ 10122700 w 10973117"/>
              <a:gd name="connsiteY17" fmla="*/ 0 h 5117313"/>
              <a:gd name="connsiteX18" fmla="*/ 10973117 w 10973117"/>
              <a:gd name="connsiteY18" fmla="*/ 0 h 5117313"/>
              <a:gd name="connsiteX19" fmla="*/ 10973117 w 10973117"/>
              <a:gd name="connsiteY19" fmla="*/ 588491 h 5117313"/>
              <a:gd name="connsiteX20" fmla="*/ 10973117 w 10973117"/>
              <a:gd name="connsiteY20" fmla="*/ 1279328 h 5117313"/>
              <a:gd name="connsiteX21" fmla="*/ 10973117 w 10973117"/>
              <a:gd name="connsiteY21" fmla="*/ 1765473 h 5117313"/>
              <a:gd name="connsiteX22" fmla="*/ 10973117 w 10973117"/>
              <a:gd name="connsiteY22" fmla="*/ 2456310 h 5117313"/>
              <a:gd name="connsiteX23" fmla="*/ 10973117 w 10973117"/>
              <a:gd name="connsiteY23" fmla="*/ 3044801 h 5117313"/>
              <a:gd name="connsiteX24" fmla="*/ 10973117 w 10973117"/>
              <a:gd name="connsiteY24" fmla="*/ 3684465 h 5117313"/>
              <a:gd name="connsiteX25" fmla="*/ 10973117 w 10973117"/>
              <a:gd name="connsiteY25" fmla="*/ 4221783 h 5117313"/>
              <a:gd name="connsiteX26" fmla="*/ 10973117 w 10973117"/>
              <a:gd name="connsiteY26" fmla="*/ 5117313 h 5117313"/>
              <a:gd name="connsiteX27" fmla="*/ 10067835 w 10973117"/>
              <a:gd name="connsiteY27" fmla="*/ 5117313 h 5117313"/>
              <a:gd name="connsiteX28" fmla="*/ 9601477 w 10973117"/>
              <a:gd name="connsiteY28" fmla="*/ 5117313 h 5117313"/>
              <a:gd name="connsiteX29" fmla="*/ 8805926 w 10973117"/>
              <a:gd name="connsiteY29" fmla="*/ 5117313 h 5117313"/>
              <a:gd name="connsiteX30" fmla="*/ 8120107 w 10973117"/>
              <a:gd name="connsiteY30" fmla="*/ 5117313 h 5117313"/>
              <a:gd name="connsiteX31" fmla="*/ 7544018 w 10973117"/>
              <a:gd name="connsiteY31" fmla="*/ 5117313 h 5117313"/>
              <a:gd name="connsiteX32" fmla="*/ 6638736 w 10973117"/>
              <a:gd name="connsiteY32" fmla="*/ 5117313 h 5117313"/>
              <a:gd name="connsiteX33" fmla="*/ 6062647 w 10973117"/>
              <a:gd name="connsiteY33" fmla="*/ 5117313 h 5117313"/>
              <a:gd name="connsiteX34" fmla="*/ 5706021 w 10973117"/>
              <a:gd name="connsiteY34" fmla="*/ 5117313 h 5117313"/>
              <a:gd name="connsiteX35" fmla="*/ 4800739 w 10973117"/>
              <a:gd name="connsiteY35" fmla="*/ 5117313 h 5117313"/>
              <a:gd name="connsiteX36" fmla="*/ 4114919 w 10973117"/>
              <a:gd name="connsiteY36" fmla="*/ 5117313 h 5117313"/>
              <a:gd name="connsiteX37" fmla="*/ 3429099 w 10973117"/>
              <a:gd name="connsiteY37" fmla="*/ 5117313 h 5117313"/>
              <a:gd name="connsiteX38" fmla="*/ 3072473 w 10973117"/>
              <a:gd name="connsiteY38" fmla="*/ 5117313 h 5117313"/>
              <a:gd name="connsiteX39" fmla="*/ 2167191 w 10973117"/>
              <a:gd name="connsiteY39" fmla="*/ 5117313 h 5117313"/>
              <a:gd name="connsiteX40" fmla="*/ 1591102 w 10973117"/>
              <a:gd name="connsiteY40" fmla="*/ 5117313 h 5117313"/>
              <a:gd name="connsiteX41" fmla="*/ 1234476 w 10973117"/>
              <a:gd name="connsiteY41" fmla="*/ 5117313 h 5117313"/>
              <a:gd name="connsiteX42" fmla="*/ 658387 w 10973117"/>
              <a:gd name="connsiteY42" fmla="*/ 5117313 h 5117313"/>
              <a:gd name="connsiteX43" fmla="*/ 0 w 10973117"/>
              <a:gd name="connsiteY43" fmla="*/ 5117313 h 5117313"/>
              <a:gd name="connsiteX44" fmla="*/ 0 w 10973117"/>
              <a:gd name="connsiteY44" fmla="*/ 4579995 h 5117313"/>
              <a:gd name="connsiteX45" fmla="*/ 0 w 10973117"/>
              <a:gd name="connsiteY45" fmla="*/ 3889158 h 5117313"/>
              <a:gd name="connsiteX46" fmla="*/ 0 w 10973117"/>
              <a:gd name="connsiteY46" fmla="*/ 3351840 h 5117313"/>
              <a:gd name="connsiteX47" fmla="*/ 0 w 10973117"/>
              <a:gd name="connsiteY47" fmla="*/ 2661003 h 5117313"/>
              <a:gd name="connsiteX48" fmla="*/ 0 w 10973117"/>
              <a:gd name="connsiteY48" fmla="*/ 2021339 h 5117313"/>
              <a:gd name="connsiteX49" fmla="*/ 0 w 10973117"/>
              <a:gd name="connsiteY49" fmla="*/ 1484021 h 5117313"/>
              <a:gd name="connsiteX50" fmla="*/ 0 w 10973117"/>
              <a:gd name="connsiteY50" fmla="*/ 793184 h 5117313"/>
              <a:gd name="connsiteX51" fmla="*/ 0 w 10973117"/>
              <a:gd name="connsiteY51" fmla="*/ 0 h 5117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0973117" h="5117313" fill="none" extrusionOk="0">
                <a:moveTo>
                  <a:pt x="0" y="0"/>
                </a:moveTo>
                <a:cubicBezTo>
                  <a:pt x="275559" y="25249"/>
                  <a:pt x="571589" y="-16350"/>
                  <a:pt x="795551" y="0"/>
                </a:cubicBezTo>
                <a:cubicBezTo>
                  <a:pt x="1019513" y="16350"/>
                  <a:pt x="1266040" y="-35281"/>
                  <a:pt x="1591102" y="0"/>
                </a:cubicBezTo>
                <a:cubicBezTo>
                  <a:pt x="1916164" y="35281"/>
                  <a:pt x="1843124" y="21931"/>
                  <a:pt x="2057459" y="0"/>
                </a:cubicBezTo>
                <a:cubicBezTo>
                  <a:pt x="2271794" y="-21931"/>
                  <a:pt x="2245446" y="11647"/>
                  <a:pt x="2414086" y="0"/>
                </a:cubicBezTo>
                <a:cubicBezTo>
                  <a:pt x="2582726" y="-11647"/>
                  <a:pt x="2769604" y="-7835"/>
                  <a:pt x="2880443" y="0"/>
                </a:cubicBezTo>
                <a:cubicBezTo>
                  <a:pt x="2991282" y="7835"/>
                  <a:pt x="3125347" y="3215"/>
                  <a:pt x="3346801" y="0"/>
                </a:cubicBezTo>
                <a:cubicBezTo>
                  <a:pt x="3568255" y="-3215"/>
                  <a:pt x="4040728" y="-20775"/>
                  <a:pt x="4252083" y="0"/>
                </a:cubicBezTo>
                <a:cubicBezTo>
                  <a:pt x="4463438" y="20775"/>
                  <a:pt x="4544813" y="7209"/>
                  <a:pt x="4718440" y="0"/>
                </a:cubicBezTo>
                <a:cubicBezTo>
                  <a:pt x="4892067" y="-7209"/>
                  <a:pt x="4968272" y="17150"/>
                  <a:pt x="5075067" y="0"/>
                </a:cubicBezTo>
                <a:cubicBezTo>
                  <a:pt x="5181862" y="-17150"/>
                  <a:pt x="5466304" y="-1506"/>
                  <a:pt x="5760886" y="0"/>
                </a:cubicBezTo>
                <a:cubicBezTo>
                  <a:pt x="6055468" y="1506"/>
                  <a:pt x="6233331" y="14150"/>
                  <a:pt x="6446706" y="0"/>
                </a:cubicBezTo>
                <a:cubicBezTo>
                  <a:pt x="6660081" y="-14150"/>
                  <a:pt x="6723245" y="1407"/>
                  <a:pt x="6913064" y="0"/>
                </a:cubicBezTo>
                <a:cubicBezTo>
                  <a:pt x="7102883" y="-1407"/>
                  <a:pt x="7456159" y="-22919"/>
                  <a:pt x="7708615" y="0"/>
                </a:cubicBezTo>
                <a:cubicBezTo>
                  <a:pt x="7961071" y="22919"/>
                  <a:pt x="8130280" y="-752"/>
                  <a:pt x="8284703" y="0"/>
                </a:cubicBezTo>
                <a:cubicBezTo>
                  <a:pt x="8439126" y="752"/>
                  <a:pt x="8604479" y="-23416"/>
                  <a:pt x="8860792" y="0"/>
                </a:cubicBezTo>
                <a:cubicBezTo>
                  <a:pt x="9117105" y="23416"/>
                  <a:pt x="9395016" y="-4418"/>
                  <a:pt x="9546612" y="0"/>
                </a:cubicBezTo>
                <a:cubicBezTo>
                  <a:pt x="9698208" y="4418"/>
                  <a:pt x="9950952" y="-727"/>
                  <a:pt x="10122700" y="0"/>
                </a:cubicBezTo>
                <a:cubicBezTo>
                  <a:pt x="10294448" y="727"/>
                  <a:pt x="10613366" y="-3180"/>
                  <a:pt x="10973117" y="0"/>
                </a:cubicBezTo>
                <a:cubicBezTo>
                  <a:pt x="10965221" y="118023"/>
                  <a:pt x="10976187" y="345263"/>
                  <a:pt x="10973117" y="588491"/>
                </a:cubicBezTo>
                <a:cubicBezTo>
                  <a:pt x="10970047" y="831719"/>
                  <a:pt x="10968837" y="987293"/>
                  <a:pt x="10973117" y="1279328"/>
                </a:cubicBezTo>
                <a:cubicBezTo>
                  <a:pt x="10977397" y="1571363"/>
                  <a:pt x="10959442" y="1576476"/>
                  <a:pt x="10973117" y="1765473"/>
                </a:cubicBezTo>
                <a:cubicBezTo>
                  <a:pt x="10986792" y="1954471"/>
                  <a:pt x="10950901" y="2113122"/>
                  <a:pt x="10973117" y="2456310"/>
                </a:cubicBezTo>
                <a:cubicBezTo>
                  <a:pt x="10995333" y="2799498"/>
                  <a:pt x="10973911" y="2902658"/>
                  <a:pt x="10973117" y="3044801"/>
                </a:cubicBezTo>
                <a:cubicBezTo>
                  <a:pt x="10972323" y="3186944"/>
                  <a:pt x="10951746" y="3423375"/>
                  <a:pt x="10973117" y="3684465"/>
                </a:cubicBezTo>
                <a:cubicBezTo>
                  <a:pt x="10994488" y="3945555"/>
                  <a:pt x="10977113" y="4078602"/>
                  <a:pt x="10973117" y="4221783"/>
                </a:cubicBezTo>
                <a:cubicBezTo>
                  <a:pt x="10969121" y="4364964"/>
                  <a:pt x="11011408" y="4715030"/>
                  <a:pt x="10973117" y="5117313"/>
                </a:cubicBezTo>
                <a:cubicBezTo>
                  <a:pt x="10788527" y="5103303"/>
                  <a:pt x="10281680" y="5111930"/>
                  <a:pt x="10067835" y="5117313"/>
                </a:cubicBezTo>
                <a:cubicBezTo>
                  <a:pt x="9853990" y="5122696"/>
                  <a:pt x="9810429" y="5134607"/>
                  <a:pt x="9601477" y="5117313"/>
                </a:cubicBezTo>
                <a:cubicBezTo>
                  <a:pt x="9392525" y="5100019"/>
                  <a:pt x="9177694" y="5110680"/>
                  <a:pt x="8805926" y="5117313"/>
                </a:cubicBezTo>
                <a:cubicBezTo>
                  <a:pt x="8434158" y="5123946"/>
                  <a:pt x="8374451" y="5105965"/>
                  <a:pt x="8120107" y="5117313"/>
                </a:cubicBezTo>
                <a:cubicBezTo>
                  <a:pt x="7865763" y="5128661"/>
                  <a:pt x="7771465" y="5135311"/>
                  <a:pt x="7544018" y="5117313"/>
                </a:cubicBezTo>
                <a:cubicBezTo>
                  <a:pt x="7316571" y="5099315"/>
                  <a:pt x="6830331" y="5088901"/>
                  <a:pt x="6638736" y="5117313"/>
                </a:cubicBezTo>
                <a:cubicBezTo>
                  <a:pt x="6447141" y="5145725"/>
                  <a:pt x="6329426" y="5136623"/>
                  <a:pt x="6062647" y="5117313"/>
                </a:cubicBezTo>
                <a:cubicBezTo>
                  <a:pt x="5795868" y="5098003"/>
                  <a:pt x="5778449" y="5122335"/>
                  <a:pt x="5706021" y="5117313"/>
                </a:cubicBezTo>
                <a:cubicBezTo>
                  <a:pt x="5633593" y="5112291"/>
                  <a:pt x="5001353" y="5159382"/>
                  <a:pt x="4800739" y="5117313"/>
                </a:cubicBezTo>
                <a:cubicBezTo>
                  <a:pt x="4600125" y="5075244"/>
                  <a:pt x="4445343" y="5127727"/>
                  <a:pt x="4114919" y="5117313"/>
                </a:cubicBezTo>
                <a:cubicBezTo>
                  <a:pt x="3784495" y="5106899"/>
                  <a:pt x="3618059" y="5083067"/>
                  <a:pt x="3429099" y="5117313"/>
                </a:cubicBezTo>
                <a:cubicBezTo>
                  <a:pt x="3240139" y="5151559"/>
                  <a:pt x="3220427" y="5111642"/>
                  <a:pt x="3072473" y="5117313"/>
                </a:cubicBezTo>
                <a:cubicBezTo>
                  <a:pt x="2924519" y="5122984"/>
                  <a:pt x="2491438" y="5116568"/>
                  <a:pt x="2167191" y="5117313"/>
                </a:cubicBezTo>
                <a:cubicBezTo>
                  <a:pt x="1842944" y="5118058"/>
                  <a:pt x="1845529" y="5143840"/>
                  <a:pt x="1591102" y="5117313"/>
                </a:cubicBezTo>
                <a:cubicBezTo>
                  <a:pt x="1336675" y="5090786"/>
                  <a:pt x="1373250" y="5132836"/>
                  <a:pt x="1234476" y="5117313"/>
                </a:cubicBezTo>
                <a:cubicBezTo>
                  <a:pt x="1095702" y="5101790"/>
                  <a:pt x="777885" y="5102928"/>
                  <a:pt x="658387" y="5117313"/>
                </a:cubicBezTo>
                <a:cubicBezTo>
                  <a:pt x="538889" y="5131698"/>
                  <a:pt x="304765" y="5115289"/>
                  <a:pt x="0" y="5117313"/>
                </a:cubicBezTo>
                <a:cubicBezTo>
                  <a:pt x="6047" y="4905309"/>
                  <a:pt x="-10117" y="4779023"/>
                  <a:pt x="0" y="4579995"/>
                </a:cubicBezTo>
                <a:cubicBezTo>
                  <a:pt x="10117" y="4380967"/>
                  <a:pt x="27675" y="4072824"/>
                  <a:pt x="0" y="3889158"/>
                </a:cubicBezTo>
                <a:cubicBezTo>
                  <a:pt x="-27675" y="3705492"/>
                  <a:pt x="9393" y="3486176"/>
                  <a:pt x="0" y="3351840"/>
                </a:cubicBezTo>
                <a:cubicBezTo>
                  <a:pt x="-9393" y="3217504"/>
                  <a:pt x="-27955" y="2837803"/>
                  <a:pt x="0" y="2661003"/>
                </a:cubicBezTo>
                <a:cubicBezTo>
                  <a:pt x="27955" y="2484203"/>
                  <a:pt x="17882" y="2304873"/>
                  <a:pt x="0" y="2021339"/>
                </a:cubicBezTo>
                <a:cubicBezTo>
                  <a:pt x="-17882" y="1737805"/>
                  <a:pt x="8037" y="1642030"/>
                  <a:pt x="0" y="1484021"/>
                </a:cubicBezTo>
                <a:cubicBezTo>
                  <a:pt x="-8037" y="1326012"/>
                  <a:pt x="11967" y="1041766"/>
                  <a:pt x="0" y="793184"/>
                </a:cubicBezTo>
                <a:cubicBezTo>
                  <a:pt x="-11967" y="544602"/>
                  <a:pt x="6479" y="377808"/>
                  <a:pt x="0" y="0"/>
                </a:cubicBezTo>
                <a:close/>
              </a:path>
              <a:path w="10973117" h="5117313" stroke="0" extrusionOk="0">
                <a:moveTo>
                  <a:pt x="0" y="0"/>
                </a:moveTo>
                <a:cubicBezTo>
                  <a:pt x="151043" y="-4499"/>
                  <a:pt x="368240" y="20229"/>
                  <a:pt x="685820" y="0"/>
                </a:cubicBezTo>
                <a:cubicBezTo>
                  <a:pt x="1003400" y="-20229"/>
                  <a:pt x="1057123" y="771"/>
                  <a:pt x="1152177" y="0"/>
                </a:cubicBezTo>
                <a:cubicBezTo>
                  <a:pt x="1247231" y="-771"/>
                  <a:pt x="1615476" y="-13738"/>
                  <a:pt x="2057459" y="0"/>
                </a:cubicBezTo>
                <a:cubicBezTo>
                  <a:pt x="2499442" y="13738"/>
                  <a:pt x="2388371" y="-16173"/>
                  <a:pt x="2523817" y="0"/>
                </a:cubicBezTo>
                <a:cubicBezTo>
                  <a:pt x="2659263" y="16173"/>
                  <a:pt x="3149882" y="25150"/>
                  <a:pt x="3319368" y="0"/>
                </a:cubicBezTo>
                <a:cubicBezTo>
                  <a:pt x="3488854" y="-25150"/>
                  <a:pt x="3922331" y="27425"/>
                  <a:pt x="4114919" y="0"/>
                </a:cubicBezTo>
                <a:cubicBezTo>
                  <a:pt x="4307507" y="-27425"/>
                  <a:pt x="4485374" y="6167"/>
                  <a:pt x="4691008" y="0"/>
                </a:cubicBezTo>
                <a:cubicBezTo>
                  <a:pt x="4896642" y="-6167"/>
                  <a:pt x="5141317" y="32523"/>
                  <a:pt x="5376827" y="0"/>
                </a:cubicBezTo>
                <a:cubicBezTo>
                  <a:pt x="5612337" y="-32523"/>
                  <a:pt x="5813559" y="23684"/>
                  <a:pt x="5952916" y="0"/>
                </a:cubicBezTo>
                <a:cubicBezTo>
                  <a:pt x="6092273" y="-23684"/>
                  <a:pt x="6496758" y="-14344"/>
                  <a:pt x="6748467" y="0"/>
                </a:cubicBezTo>
                <a:cubicBezTo>
                  <a:pt x="7000176" y="14344"/>
                  <a:pt x="6998571" y="-7319"/>
                  <a:pt x="7214824" y="0"/>
                </a:cubicBezTo>
                <a:cubicBezTo>
                  <a:pt x="7431077" y="7319"/>
                  <a:pt x="7771412" y="-11778"/>
                  <a:pt x="8010375" y="0"/>
                </a:cubicBezTo>
                <a:cubicBezTo>
                  <a:pt x="8249338" y="11778"/>
                  <a:pt x="8259611" y="4843"/>
                  <a:pt x="8367002" y="0"/>
                </a:cubicBezTo>
                <a:cubicBezTo>
                  <a:pt x="8474393" y="-4843"/>
                  <a:pt x="9036602" y="8822"/>
                  <a:pt x="9272284" y="0"/>
                </a:cubicBezTo>
                <a:cubicBezTo>
                  <a:pt x="9507966" y="-8822"/>
                  <a:pt x="9723581" y="25942"/>
                  <a:pt x="10067835" y="0"/>
                </a:cubicBezTo>
                <a:cubicBezTo>
                  <a:pt x="10412089" y="-25942"/>
                  <a:pt x="10728615" y="-3663"/>
                  <a:pt x="10973117" y="0"/>
                </a:cubicBezTo>
                <a:cubicBezTo>
                  <a:pt x="10971707" y="157539"/>
                  <a:pt x="10977504" y="466950"/>
                  <a:pt x="10973117" y="588491"/>
                </a:cubicBezTo>
                <a:cubicBezTo>
                  <a:pt x="10968730" y="710032"/>
                  <a:pt x="10956544" y="919317"/>
                  <a:pt x="10973117" y="1074636"/>
                </a:cubicBezTo>
                <a:cubicBezTo>
                  <a:pt x="10989690" y="1229955"/>
                  <a:pt x="10999766" y="1462025"/>
                  <a:pt x="10973117" y="1714300"/>
                </a:cubicBezTo>
                <a:cubicBezTo>
                  <a:pt x="10946468" y="1966575"/>
                  <a:pt x="10975596" y="2066915"/>
                  <a:pt x="10973117" y="2200445"/>
                </a:cubicBezTo>
                <a:cubicBezTo>
                  <a:pt x="10970638" y="2333975"/>
                  <a:pt x="10959855" y="2628577"/>
                  <a:pt x="10973117" y="2840109"/>
                </a:cubicBezTo>
                <a:cubicBezTo>
                  <a:pt x="10986379" y="3051641"/>
                  <a:pt x="10953144" y="3167215"/>
                  <a:pt x="10973117" y="3326253"/>
                </a:cubicBezTo>
                <a:cubicBezTo>
                  <a:pt x="10993090" y="3485291"/>
                  <a:pt x="11001787" y="3795579"/>
                  <a:pt x="10973117" y="3914744"/>
                </a:cubicBezTo>
                <a:cubicBezTo>
                  <a:pt x="10944447" y="4033909"/>
                  <a:pt x="10983063" y="4548716"/>
                  <a:pt x="10973117" y="5117313"/>
                </a:cubicBezTo>
                <a:cubicBezTo>
                  <a:pt x="10827833" y="5118057"/>
                  <a:pt x="10717291" y="5097035"/>
                  <a:pt x="10506760" y="5117313"/>
                </a:cubicBezTo>
                <a:cubicBezTo>
                  <a:pt x="10296229" y="5137591"/>
                  <a:pt x="10324190" y="5130488"/>
                  <a:pt x="10150133" y="5117313"/>
                </a:cubicBezTo>
                <a:cubicBezTo>
                  <a:pt x="9976076" y="5104138"/>
                  <a:pt x="9658336" y="5138086"/>
                  <a:pt x="9464313" y="5117313"/>
                </a:cubicBezTo>
                <a:cubicBezTo>
                  <a:pt x="9270290" y="5096540"/>
                  <a:pt x="8760713" y="5135903"/>
                  <a:pt x="8559031" y="5117313"/>
                </a:cubicBezTo>
                <a:cubicBezTo>
                  <a:pt x="8357349" y="5098723"/>
                  <a:pt x="8189066" y="5135911"/>
                  <a:pt x="7873211" y="5117313"/>
                </a:cubicBezTo>
                <a:cubicBezTo>
                  <a:pt x="7557356" y="5098715"/>
                  <a:pt x="7430695" y="5120116"/>
                  <a:pt x="7297123" y="5117313"/>
                </a:cubicBezTo>
                <a:cubicBezTo>
                  <a:pt x="7163551" y="5114510"/>
                  <a:pt x="6774315" y="5089800"/>
                  <a:pt x="6611303" y="5117313"/>
                </a:cubicBezTo>
                <a:cubicBezTo>
                  <a:pt x="6448291" y="5144826"/>
                  <a:pt x="5991372" y="5072894"/>
                  <a:pt x="5706021" y="5117313"/>
                </a:cubicBezTo>
                <a:cubicBezTo>
                  <a:pt x="5420670" y="5161732"/>
                  <a:pt x="5455777" y="5130354"/>
                  <a:pt x="5349395" y="5117313"/>
                </a:cubicBezTo>
                <a:cubicBezTo>
                  <a:pt x="5243013" y="5104272"/>
                  <a:pt x="5163148" y="5106925"/>
                  <a:pt x="4992768" y="5117313"/>
                </a:cubicBezTo>
                <a:cubicBezTo>
                  <a:pt x="4822388" y="5127701"/>
                  <a:pt x="4723646" y="5127388"/>
                  <a:pt x="4636142" y="5117313"/>
                </a:cubicBezTo>
                <a:cubicBezTo>
                  <a:pt x="4548638" y="5107238"/>
                  <a:pt x="4420483" y="5122107"/>
                  <a:pt x="4279516" y="5117313"/>
                </a:cubicBezTo>
                <a:cubicBezTo>
                  <a:pt x="4138549" y="5112519"/>
                  <a:pt x="3881665" y="5107547"/>
                  <a:pt x="3703427" y="5117313"/>
                </a:cubicBezTo>
                <a:cubicBezTo>
                  <a:pt x="3525189" y="5127079"/>
                  <a:pt x="3268265" y="5106965"/>
                  <a:pt x="3127338" y="5117313"/>
                </a:cubicBezTo>
                <a:cubicBezTo>
                  <a:pt x="2986411" y="5127661"/>
                  <a:pt x="2815310" y="5100697"/>
                  <a:pt x="2660981" y="5117313"/>
                </a:cubicBezTo>
                <a:cubicBezTo>
                  <a:pt x="2506652" y="5133929"/>
                  <a:pt x="2000400" y="5138888"/>
                  <a:pt x="1755699" y="5117313"/>
                </a:cubicBezTo>
                <a:cubicBezTo>
                  <a:pt x="1510998" y="5095738"/>
                  <a:pt x="1250819" y="5106661"/>
                  <a:pt x="1069879" y="5117313"/>
                </a:cubicBezTo>
                <a:cubicBezTo>
                  <a:pt x="888939" y="5127965"/>
                  <a:pt x="224263" y="5088406"/>
                  <a:pt x="0" y="5117313"/>
                </a:cubicBezTo>
                <a:cubicBezTo>
                  <a:pt x="14059" y="4879164"/>
                  <a:pt x="-16671" y="4815758"/>
                  <a:pt x="0" y="4631168"/>
                </a:cubicBezTo>
                <a:cubicBezTo>
                  <a:pt x="16671" y="4446579"/>
                  <a:pt x="7824" y="4277496"/>
                  <a:pt x="0" y="4042677"/>
                </a:cubicBezTo>
                <a:cubicBezTo>
                  <a:pt x="-7824" y="3807858"/>
                  <a:pt x="-29331" y="3690776"/>
                  <a:pt x="0" y="3351840"/>
                </a:cubicBezTo>
                <a:cubicBezTo>
                  <a:pt x="29331" y="3012904"/>
                  <a:pt x="4114" y="3106053"/>
                  <a:pt x="0" y="2865695"/>
                </a:cubicBezTo>
                <a:cubicBezTo>
                  <a:pt x="-4114" y="2625338"/>
                  <a:pt x="28891" y="2411154"/>
                  <a:pt x="0" y="2174858"/>
                </a:cubicBezTo>
                <a:cubicBezTo>
                  <a:pt x="-28891" y="1938562"/>
                  <a:pt x="23017" y="1664540"/>
                  <a:pt x="0" y="1432848"/>
                </a:cubicBezTo>
                <a:cubicBezTo>
                  <a:pt x="-23017" y="1201156"/>
                  <a:pt x="-12024" y="1048446"/>
                  <a:pt x="0" y="946703"/>
                </a:cubicBezTo>
                <a:cubicBezTo>
                  <a:pt x="12024" y="844960"/>
                  <a:pt x="-9970" y="227481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FBBAD27-EF90-8DA4-8AC1-0E17CE89FECC}"/>
              </a:ext>
            </a:extLst>
          </p:cNvPr>
          <p:cNvSpPr txBox="1"/>
          <p:nvPr/>
        </p:nvSpPr>
        <p:spPr>
          <a:xfrm>
            <a:off x="9979564" y="5959736"/>
            <a:ext cx="1738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APEX 23.1</a:t>
            </a:r>
          </a:p>
        </p:txBody>
      </p:sp>
    </p:spTree>
    <p:extLst>
      <p:ext uri="{BB962C8B-B14F-4D97-AF65-F5344CB8AC3E}">
        <p14:creationId xmlns:p14="http://schemas.microsoft.com/office/powerpoint/2010/main" val="4288833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BE3F3C7-F934-45AE-83FE-22682868A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3" y="1888621"/>
            <a:ext cx="11401908" cy="4378288"/>
          </a:xfrm>
          <a:custGeom>
            <a:avLst/>
            <a:gdLst>
              <a:gd name="connsiteX0" fmla="*/ 0 w 11401908"/>
              <a:gd name="connsiteY0" fmla="*/ 0 h 4378288"/>
              <a:gd name="connsiteX1" fmla="*/ 670700 w 11401908"/>
              <a:gd name="connsiteY1" fmla="*/ 0 h 4378288"/>
              <a:gd name="connsiteX2" fmla="*/ 1341401 w 11401908"/>
              <a:gd name="connsiteY2" fmla="*/ 0 h 4378288"/>
              <a:gd name="connsiteX3" fmla="*/ 2126120 w 11401908"/>
              <a:gd name="connsiteY3" fmla="*/ 0 h 4378288"/>
              <a:gd name="connsiteX4" fmla="*/ 2910840 w 11401908"/>
              <a:gd name="connsiteY4" fmla="*/ 0 h 4378288"/>
              <a:gd name="connsiteX5" fmla="*/ 3239483 w 11401908"/>
              <a:gd name="connsiteY5" fmla="*/ 0 h 4378288"/>
              <a:gd name="connsiteX6" fmla="*/ 3796165 w 11401908"/>
              <a:gd name="connsiteY6" fmla="*/ 0 h 4378288"/>
              <a:gd name="connsiteX7" fmla="*/ 4580884 w 11401908"/>
              <a:gd name="connsiteY7" fmla="*/ 0 h 4378288"/>
              <a:gd name="connsiteX8" fmla="*/ 5479623 w 11401908"/>
              <a:gd name="connsiteY8" fmla="*/ 0 h 4378288"/>
              <a:gd name="connsiteX9" fmla="*/ 6378361 w 11401908"/>
              <a:gd name="connsiteY9" fmla="*/ 0 h 4378288"/>
              <a:gd name="connsiteX10" fmla="*/ 6821024 w 11401908"/>
              <a:gd name="connsiteY10" fmla="*/ 0 h 4378288"/>
              <a:gd name="connsiteX11" fmla="*/ 7149667 w 11401908"/>
              <a:gd name="connsiteY11" fmla="*/ 0 h 4378288"/>
              <a:gd name="connsiteX12" fmla="*/ 7592329 w 11401908"/>
              <a:gd name="connsiteY12" fmla="*/ 0 h 4378288"/>
              <a:gd name="connsiteX13" fmla="*/ 8263030 w 11401908"/>
              <a:gd name="connsiteY13" fmla="*/ 0 h 4378288"/>
              <a:gd name="connsiteX14" fmla="*/ 8933730 w 11401908"/>
              <a:gd name="connsiteY14" fmla="*/ 0 h 4378288"/>
              <a:gd name="connsiteX15" fmla="*/ 9262373 w 11401908"/>
              <a:gd name="connsiteY15" fmla="*/ 0 h 4378288"/>
              <a:gd name="connsiteX16" fmla="*/ 9819055 w 11401908"/>
              <a:gd name="connsiteY16" fmla="*/ 0 h 4378288"/>
              <a:gd name="connsiteX17" fmla="*/ 10717794 w 11401908"/>
              <a:gd name="connsiteY17" fmla="*/ 0 h 4378288"/>
              <a:gd name="connsiteX18" fmla="*/ 11401908 w 11401908"/>
              <a:gd name="connsiteY18" fmla="*/ 0 h 4378288"/>
              <a:gd name="connsiteX19" fmla="*/ 11401908 w 11401908"/>
              <a:gd name="connsiteY19" fmla="*/ 537904 h 4378288"/>
              <a:gd name="connsiteX20" fmla="*/ 11401908 w 11401908"/>
              <a:gd name="connsiteY20" fmla="*/ 1032025 h 4378288"/>
              <a:gd name="connsiteX21" fmla="*/ 11401908 w 11401908"/>
              <a:gd name="connsiteY21" fmla="*/ 1526146 h 4378288"/>
              <a:gd name="connsiteX22" fmla="*/ 11401908 w 11401908"/>
              <a:gd name="connsiteY22" fmla="*/ 2195399 h 4378288"/>
              <a:gd name="connsiteX23" fmla="*/ 11401908 w 11401908"/>
              <a:gd name="connsiteY23" fmla="*/ 2777086 h 4378288"/>
              <a:gd name="connsiteX24" fmla="*/ 11401908 w 11401908"/>
              <a:gd name="connsiteY24" fmla="*/ 3446338 h 4378288"/>
              <a:gd name="connsiteX25" fmla="*/ 11401908 w 11401908"/>
              <a:gd name="connsiteY25" fmla="*/ 4378288 h 4378288"/>
              <a:gd name="connsiteX26" fmla="*/ 10617188 w 11401908"/>
              <a:gd name="connsiteY26" fmla="*/ 4378288 h 4378288"/>
              <a:gd name="connsiteX27" fmla="*/ 10174526 w 11401908"/>
              <a:gd name="connsiteY27" fmla="*/ 4378288 h 4378288"/>
              <a:gd name="connsiteX28" fmla="*/ 9731864 w 11401908"/>
              <a:gd name="connsiteY28" fmla="*/ 4378288 h 4378288"/>
              <a:gd name="connsiteX29" fmla="*/ 8833125 w 11401908"/>
              <a:gd name="connsiteY29" fmla="*/ 4378288 h 4378288"/>
              <a:gd name="connsiteX30" fmla="*/ 8162425 w 11401908"/>
              <a:gd name="connsiteY30" fmla="*/ 4378288 h 4378288"/>
              <a:gd name="connsiteX31" fmla="*/ 7833781 w 11401908"/>
              <a:gd name="connsiteY31" fmla="*/ 4378288 h 4378288"/>
              <a:gd name="connsiteX32" fmla="*/ 7391119 w 11401908"/>
              <a:gd name="connsiteY32" fmla="*/ 4378288 h 4378288"/>
              <a:gd name="connsiteX33" fmla="*/ 6606400 w 11401908"/>
              <a:gd name="connsiteY33" fmla="*/ 4378288 h 4378288"/>
              <a:gd name="connsiteX34" fmla="*/ 6163737 w 11401908"/>
              <a:gd name="connsiteY34" fmla="*/ 4378288 h 4378288"/>
              <a:gd name="connsiteX35" fmla="*/ 5379018 w 11401908"/>
              <a:gd name="connsiteY35" fmla="*/ 4378288 h 4378288"/>
              <a:gd name="connsiteX36" fmla="*/ 5050375 w 11401908"/>
              <a:gd name="connsiteY36" fmla="*/ 4378288 h 4378288"/>
              <a:gd name="connsiteX37" fmla="*/ 4379674 w 11401908"/>
              <a:gd name="connsiteY37" fmla="*/ 4378288 h 4378288"/>
              <a:gd name="connsiteX38" fmla="*/ 3822993 w 11401908"/>
              <a:gd name="connsiteY38" fmla="*/ 4378288 h 4378288"/>
              <a:gd name="connsiteX39" fmla="*/ 3152292 w 11401908"/>
              <a:gd name="connsiteY39" fmla="*/ 4378288 h 4378288"/>
              <a:gd name="connsiteX40" fmla="*/ 2481592 w 11401908"/>
              <a:gd name="connsiteY40" fmla="*/ 4378288 h 4378288"/>
              <a:gd name="connsiteX41" fmla="*/ 1810891 w 11401908"/>
              <a:gd name="connsiteY41" fmla="*/ 4378288 h 4378288"/>
              <a:gd name="connsiteX42" fmla="*/ 1026172 w 11401908"/>
              <a:gd name="connsiteY42" fmla="*/ 4378288 h 4378288"/>
              <a:gd name="connsiteX43" fmla="*/ 697528 w 11401908"/>
              <a:gd name="connsiteY43" fmla="*/ 4378288 h 4378288"/>
              <a:gd name="connsiteX44" fmla="*/ 0 w 11401908"/>
              <a:gd name="connsiteY44" fmla="*/ 4378288 h 4378288"/>
              <a:gd name="connsiteX45" fmla="*/ 0 w 11401908"/>
              <a:gd name="connsiteY45" fmla="*/ 3709035 h 4378288"/>
              <a:gd name="connsiteX46" fmla="*/ 0 w 11401908"/>
              <a:gd name="connsiteY46" fmla="*/ 3083566 h 4378288"/>
              <a:gd name="connsiteX47" fmla="*/ 0 w 11401908"/>
              <a:gd name="connsiteY47" fmla="*/ 2589445 h 4378288"/>
              <a:gd name="connsiteX48" fmla="*/ 0 w 11401908"/>
              <a:gd name="connsiteY48" fmla="*/ 2051541 h 4378288"/>
              <a:gd name="connsiteX49" fmla="*/ 0 w 11401908"/>
              <a:gd name="connsiteY49" fmla="*/ 1338505 h 4378288"/>
              <a:gd name="connsiteX50" fmla="*/ 0 w 11401908"/>
              <a:gd name="connsiteY50" fmla="*/ 844384 h 4378288"/>
              <a:gd name="connsiteX51" fmla="*/ 0 w 11401908"/>
              <a:gd name="connsiteY51" fmla="*/ 0 h 437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401908" h="4378288" fill="none" extrusionOk="0">
                <a:moveTo>
                  <a:pt x="0" y="0"/>
                </a:moveTo>
                <a:cubicBezTo>
                  <a:pt x="329849" y="-16421"/>
                  <a:pt x="491079" y="19942"/>
                  <a:pt x="670700" y="0"/>
                </a:cubicBezTo>
                <a:cubicBezTo>
                  <a:pt x="850321" y="-19942"/>
                  <a:pt x="1149481" y="-23283"/>
                  <a:pt x="1341401" y="0"/>
                </a:cubicBezTo>
                <a:cubicBezTo>
                  <a:pt x="1533321" y="23283"/>
                  <a:pt x="1844472" y="23785"/>
                  <a:pt x="2126120" y="0"/>
                </a:cubicBezTo>
                <a:cubicBezTo>
                  <a:pt x="2407768" y="-23785"/>
                  <a:pt x="2653592" y="-22613"/>
                  <a:pt x="2910840" y="0"/>
                </a:cubicBezTo>
                <a:cubicBezTo>
                  <a:pt x="3168088" y="22613"/>
                  <a:pt x="3143622" y="4271"/>
                  <a:pt x="3239483" y="0"/>
                </a:cubicBezTo>
                <a:cubicBezTo>
                  <a:pt x="3335344" y="-4271"/>
                  <a:pt x="3598779" y="1899"/>
                  <a:pt x="3796165" y="0"/>
                </a:cubicBezTo>
                <a:cubicBezTo>
                  <a:pt x="3993551" y="-1899"/>
                  <a:pt x="4290091" y="30967"/>
                  <a:pt x="4580884" y="0"/>
                </a:cubicBezTo>
                <a:cubicBezTo>
                  <a:pt x="4871677" y="-30967"/>
                  <a:pt x="5286789" y="44735"/>
                  <a:pt x="5479623" y="0"/>
                </a:cubicBezTo>
                <a:cubicBezTo>
                  <a:pt x="5672457" y="-44735"/>
                  <a:pt x="6098993" y="23964"/>
                  <a:pt x="6378361" y="0"/>
                </a:cubicBezTo>
                <a:cubicBezTo>
                  <a:pt x="6657729" y="-23964"/>
                  <a:pt x="6621351" y="-9008"/>
                  <a:pt x="6821024" y="0"/>
                </a:cubicBezTo>
                <a:cubicBezTo>
                  <a:pt x="7020697" y="9008"/>
                  <a:pt x="7018590" y="-10304"/>
                  <a:pt x="7149667" y="0"/>
                </a:cubicBezTo>
                <a:cubicBezTo>
                  <a:pt x="7280744" y="10304"/>
                  <a:pt x="7449113" y="-8319"/>
                  <a:pt x="7592329" y="0"/>
                </a:cubicBezTo>
                <a:cubicBezTo>
                  <a:pt x="7735545" y="8319"/>
                  <a:pt x="7991763" y="21108"/>
                  <a:pt x="8263030" y="0"/>
                </a:cubicBezTo>
                <a:cubicBezTo>
                  <a:pt x="8534297" y="-21108"/>
                  <a:pt x="8786429" y="-11509"/>
                  <a:pt x="8933730" y="0"/>
                </a:cubicBezTo>
                <a:cubicBezTo>
                  <a:pt x="9081031" y="11509"/>
                  <a:pt x="9145622" y="-15929"/>
                  <a:pt x="9262373" y="0"/>
                </a:cubicBezTo>
                <a:cubicBezTo>
                  <a:pt x="9379124" y="15929"/>
                  <a:pt x="9648803" y="-23692"/>
                  <a:pt x="9819055" y="0"/>
                </a:cubicBezTo>
                <a:cubicBezTo>
                  <a:pt x="9989307" y="23692"/>
                  <a:pt x="10366154" y="30393"/>
                  <a:pt x="10717794" y="0"/>
                </a:cubicBezTo>
                <a:cubicBezTo>
                  <a:pt x="11069434" y="-30393"/>
                  <a:pt x="11148365" y="28471"/>
                  <a:pt x="11401908" y="0"/>
                </a:cubicBezTo>
                <a:cubicBezTo>
                  <a:pt x="11412809" y="122299"/>
                  <a:pt x="11415402" y="347470"/>
                  <a:pt x="11401908" y="537904"/>
                </a:cubicBezTo>
                <a:cubicBezTo>
                  <a:pt x="11388414" y="728338"/>
                  <a:pt x="11419010" y="812855"/>
                  <a:pt x="11401908" y="1032025"/>
                </a:cubicBezTo>
                <a:cubicBezTo>
                  <a:pt x="11384806" y="1251195"/>
                  <a:pt x="11405712" y="1401273"/>
                  <a:pt x="11401908" y="1526146"/>
                </a:cubicBezTo>
                <a:cubicBezTo>
                  <a:pt x="11398104" y="1651019"/>
                  <a:pt x="11406000" y="1980436"/>
                  <a:pt x="11401908" y="2195399"/>
                </a:cubicBezTo>
                <a:cubicBezTo>
                  <a:pt x="11397816" y="2410362"/>
                  <a:pt x="11393733" y="2486732"/>
                  <a:pt x="11401908" y="2777086"/>
                </a:cubicBezTo>
                <a:cubicBezTo>
                  <a:pt x="11410083" y="3067440"/>
                  <a:pt x="11423791" y="3142222"/>
                  <a:pt x="11401908" y="3446338"/>
                </a:cubicBezTo>
                <a:cubicBezTo>
                  <a:pt x="11380025" y="3750454"/>
                  <a:pt x="11442874" y="4089325"/>
                  <a:pt x="11401908" y="4378288"/>
                </a:cubicBezTo>
                <a:cubicBezTo>
                  <a:pt x="11106173" y="4366509"/>
                  <a:pt x="10782846" y="4371469"/>
                  <a:pt x="10617188" y="4378288"/>
                </a:cubicBezTo>
                <a:cubicBezTo>
                  <a:pt x="10451530" y="4385107"/>
                  <a:pt x="10379520" y="4394834"/>
                  <a:pt x="10174526" y="4378288"/>
                </a:cubicBezTo>
                <a:cubicBezTo>
                  <a:pt x="9969532" y="4361742"/>
                  <a:pt x="9862432" y="4387464"/>
                  <a:pt x="9731864" y="4378288"/>
                </a:cubicBezTo>
                <a:cubicBezTo>
                  <a:pt x="9601296" y="4369112"/>
                  <a:pt x="9090206" y="4344298"/>
                  <a:pt x="8833125" y="4378288"/>
                </a:cubicBezTo>
                <a:cubicBezTo>
                  <a:pt x="8576044" y="4412278"/>
                  <a:pt x="8340143" y="4375199"/>
                  <a:pt x="8162425" y="4378288"/>
                </a:cubicBezTo>
                <a:cubicBezTo>
                  <a:pt x="7984707" y="4381377"/>
                  <a:pt x="7922364" y="4389020"/>
                  <a:pt x="7833781" y="4378288"/>
                </a:cubicBezTo>
                <a:cubicBezTo>
                  <a:pt x="7745198" y="4367556"/>
                  <a:pt x="7590204" y="4390766"/>
                  <a:pt x="7391119" y="4378288"/>
                </a:cubicBezTo>
                <a:cubicBezTo>
                  <a:pt x="7192034" y="4365810"/>
                  <a:pt x="6766581" y="4365598"/>
                  <a:pt x="6606400" y="4378288"/>
                </a:cubicBezTo>
                <a:cubicBezTo>
                  <a:pt x="6446219" y="4390978"/>
                  <a:pt x="6380228" y="4398223"/>
                  <a:pt x="6163737" y="4378288"/>
                </a:cubicBezTo>
                <a:cubicBezTo>
                  <a:pt x="5947246" y="4358353"/>
                  <a:pt x="5739474" y="4405022"/>
                  <a:pt x="5379018" y="4378288"/>
                </a:cubicBezTo>
                <a:cubicBezTo>
                  <a:pt x="5018562" y="4351554"/>
                  <a:pt x="5167316" y="4390298"/>
                  <a:pt x="5050375" y="4378288"/>
                </a:cubicBezTo>
                <a:cubicBezTo>
                  <a:pt x="4933434" y="4366278"/>
                  <a:pt x="4519719" y="4347653"/>
                  <a:pt x="4379674" y="4378288"/>
                </a:cubicBezTo>
                <a:cubicBezTo>
                  <a:pt x="4239629" y="4408923"/>
                  <a:pt x="4081708" y="4357624"/>
                  <a:pt x="3822993" y="4378288"/>
                </a:cubicBezTo>
                <a:cubicBezTo>
                  <a:pt x="3564278" y="4398952"/>
                  <a:pt x="3351875" y="4398994"/>
                  <a:pt x="3152292" y="4378288"/>
                </a:cubicBezTo>
                <a:cubicBezTo>
                  <a:pt x="2952709" y="4357582"/>
                  <a:pt x="2753780" y="4395352"/>
                  <a:pt x="2481592" y="4378288"/>
                </a:cubicBezTo>
                <a:cubicBezTo>
                  <a:pt x="2209404" y="4361224"/>
                  <a:pt x="2035810" y="4386140"/>
                  <a:pt x="1810891" y="4378288"/>
                </a:cubicBezTo>
                <a:cubicBezTo>
                  <a:pt x="1585972" y="4370436"/>
                  <a:pt x="1408100" y="4354054"/>
                  <a:pt x="1026172" y="4378288"/>
                </a:cubicBezTo>
                <a:cubicBezTo>
                  <a:pt x="644244" y="4402522"/>
                  <a:pt x="770557" y="4387850"/>
                  <a:pt x="697528" y="4378288"/>
                </a:cubicBezTo>
                <a:cubicBezTo>
                  <a:pt x="624499" y="4368726"/>
                  <a:pt x="311285" y="4350569"/>
                  <a:pt x="0" y="4378288"/>
                </a:cubicBezTo>
                <a:cubicBezTo>
                  <a:pt x="9431" y="4151394"/>
                  <a:pt x="-32347" y="4010316"/>
                  <a:pt x="0" y="3709035"/>
                </a:cubicBezTo>
                <a:cubicBezTo>
                  <a:pt x="32347" y="3407754"/>
                  <a:pt x="-12807" y="3274225"/>
                  <a:pt x="0" y="3083566"/>
                </a:cubicBezTo>
                <a:cubicBezTo>
                  <a:pt x="12807" y="2892907"/>
                  <a:pt x="7116" y="2703083"/>
                  <a:pt x="0" y="2589445"/>
                </a:cubicBezTo>
                <a:cubicBezTo>
                  <a:pt x="-7116" y="2475807"/>
                  <a:pt x="-25983" y="2176691"/>
                  <a:pt x="0" y="2051541"/>
                </a:cubicBezTo>
                <a:cubicBezTo>
                  <a:pt x="25983" y="1926391"/>
                  <a:pt x="6021" y="1500325"/>
                  <a:pt x="0" y="1338505"/>
                </a:cubicBezTo>
                <a:cubicBezTo>
                  <a:pt x="-6021" y="1176685"/>
                  <a:pt x="12562" y="1079715"/>
                  <a:pt x="0" y="844384"/>
                </a:cubicBezTo>
                <a:cubicBezTo>
                  <a:pt x="-12562" y="609053"/>
                  <a:pt x="6457" y="419931"/>
                  <a:pt x="0" y="0"/>
                </a:cubicBezTo>
                <a:close/>
              </a:path>
              <a:path w="11401908" h="4378288" stroke="0" extrusionOk="0">
                <a:moveTo>
                  <a:pt x="0" y="0"/>
                </a:moveTo>
                <a:cubicBezTo>
                  <a:pt x="233733" y="-3010"/>
                  <a:pt x="644000" y="43053"/>
                  <a:pt x="898739" y="0"/>
                </a:cubicBezTo>
                <a:cubicBezTo>
                  <a:pt x="1153478" y="-43053"/>
                  <a:pt x="1248452" y="-9263"/>
                  <a:pt x="1569439" y="0"/>
                </a:cubicBezTo>
                <a:cubicBezTo>
                  <a:pt x="1890426" y="9263"/>
                  <a:pt x="1820546" y="-8373"/>
                  <a:pt x="2012101" y="0"/>
                </a:cubicBezTo>
                <a:cubicBezTo>
                  <a:pt x="2203656" y="8373"/>
                  <a:pt x="2505460" y="3259"/>
                  <a:pt x="2682802" y="0"/>
                </a:cubicBezTo>
                <a:cubicBezTo>
                  <a:pt x="2860144" y="-3259"/>
                  <a:pt x="3280981" y="9414"/>
                  <a:pt x="3581541" y="0"/>
                </a:cubicBezTo>
                <a:cubicBezTo>
                  <a:pt x="3882101" y="-9414"/>
                  <a:pt x="3810519" y="21495"/>
                  <a:pt x="4024203" y="0"/>
                </a:cubicBezTo>
                <a:cubicBezTo>
                  <a:pt x="4237887" y="-21495"/>
                  <a:pt x="4265705" y="-14331"/>
                  <a:pt x="4352846" y="0"/>
                </a:cubicBezTo>
                <a:cubicBezTo>
                  <a:pt x="4439987" y="14331"/>
                  <a:pt x="4873398" y="-7412"/>
                  <a:pt x="5023547" y="0"/>
                </a:cubicBezTo>
                <a:cubicBezTo>
                  <a:pt x="5173696" y="7412"/>
                  <a:pt x="5525757" y="26169"/>
                  <a:pt x="5694247" y="0"/>
                </a:cubicBezTo>
                <a:cubicBezTo>
                  <a:pt x="5862737" y="-26169"/>
                  <a:pt x="6245907" y="-320"/>
                  <a:pt x="6478967" y="0"/>
                </a:cubicBezTo>
                <a:cubicBezTo>
                  <a:pt x="6712027" y="320"/>
                  <a:pt x="6788560" y="26397"/>
                  <a:pt x="7035648" y="0"/>
                </a:cubicBezTo>
                <a:cubicBezTo>
                  <a:pt x="7282736" y="-26397"/>
                  <a:pt x="7281630" y="9833"/>
                  <a:pt x="7364291" y="0"/>
                </a:cubicBezTo>
                <a:cubicBezTo>
                  <a:pt x="7446952" y="-9833"/>
                  <a:pt x="7652433" y="13478"/>
                  <a:pt x="7806953" y="0"/>
                </a:cubicBezTo>
                <a:cubicBezTo>
                  <a:pt x="7961473" y="-13478"/>
                  <a:pt x="8398782" y="7507"/>
                  <a:pt x="8705692" y="0"/>
                </a:cubicBezTo>
                <a:cubicBezTo>
                  <a:pt x="9012602" y="-7507"/>
                  <a:pt x="9051109" y="-19618"/>
                  <a:pt x="9148354" y="0"/>
                </a:cubicBezTo>
                <a:cubicBezTo>
                  <a:pt x="9245599" y="19618"/>
                  <a:pt x="9396498" y="16039"/>
                  <a:pt x="9591017" y="0"/>
                </a:cubicBezTo>
                <a:cubicBezTo>
                  <a:pt x="9785536" y="-16039"/>
                  <a:pt x="9833869" y="12474"/>
                  <a:pt x="10033679" y="0"/>
                </a:cubicBezTo>
                <a:cubicBezTo>
                  <a:pt x="10233489" y="-12474"/>
                  <a:pt x="11058943" y="-41536"/>
                  <a:pt x="11401908" y="0"/>
                </a:cubicBezTo>
                <a:cubicBezTo>
                  <a:pt x="11426981" y="168591"/>
                  <a:pt x="11391107" y="365985"/>
                  <a:pt x="11401908" y="669253"/>
                </a:cubicBezTo>
                <a:cubicBezTo>
                  <a:pt x="11412709" y="972521"/>
                  <a:pt x="11414539" y="991408"/>
                  <a:pt x="11401908" y="1207157"/>
                </a:cubicBezTo>
                <a:cubicBezTo>
                  <a:pt x="11389277" y="1422906"/>
                  <a:pt x="11422055" y="1665076"/>
                  <a:pt x="11401908" y="1788843"/>
                </a:cubicBezTo>
                <a:cubicBezTo>
                  <a:pt x="11381761" y="1912610"/>
                  <a:pt x="11380479" y="2247747"/>
                  <a:pt x="11401908" y="2414313"/>
                </a:cubicBezTo>
                <a:cubicBezTo>
                  <a:pt x="11423338" y="2580879"/>
                  <a:pt x="11427469" y="2923033"/>
                  <a:pt x="11401908" y="3083566"/>
                </a:cubicBezTo>
                <a:cubicBezTo>
                  <a:pt x="11376347" y="3244099"/>
                  <a:pt x="11402132" y="3445622"/>
                  <a:pt x="11401908" y="3665253"/>
                </a:cubicBezTo>
                <a:cubicBezTo>
                  <a:pt x="11401684" y="3884884"/>
                  <a:pt x="11426530" y="4075925"/>
                  <a:pt x="11401908" y="4378288"/>
                </a:cubicBezTo>
                <a:cubicBezTo>
                  <a:pt x="11281555" y="4382587"/>
                  <a:pt x="11142867" y="4371414"/>
                  <a:pt x="11073265" y="4378288"/>
                </a:cubicBezTo>
                <a:cubicBezTo>
                  <a:pt x="11003663" y="4385162"/>
                  <a:pt x="10864458" y="4393808"/>
                  <a:pt x="10744622" y="4378288"/>
                </a:cubicBezTo>
                <a:cubicBezTo>
                  <a:pt x="10624786" y="4362768"/>
                  <a:pt x="10495285" y="4381204"/>
                  <a:pt x="10415978" y="4378288"/>
                </a:cubicBezTo>
                <a:cubicBezTo>
                  <a:pt x="10336671" y="4375372"/>
                  <a:pt x="10034147" y="4378022"/>
                  <a:pt x="9859297" y="4378288"/>
                </a:cubicBezTo>
                <a:cubicBezTo>
                  <a:pt x="9684447" y="4378554"/>
                  <a:pt x="9364293" y="4357593"/>
                  <a:pt x="9188596" y="4378288"/>
                </a:cubicBezTo>
                <a:cubicBezTo>
                  <a:pt x="9012899" y="4398983"/>
                  <a:pt x="8800461" y="4388577"/>
                  <a:pt x="8631915" y="4378288"/>
                </a:cubicBezTo>
                <a:cubicBezTo>
                  <a:pt x="8463369" y="4367999"/>
                  <a:pt x="8021290" y="4366619"/>
                  <a:pt x="7847196" y="4378288"/>
                </a:cubicBezTo>
                <a:cubicBezTo>
                  <a:pt x="7673102" y="4389957"/>
                  <a:pt x="7387374" y="4395747"/>
                  <a:pt x="6948457" y="4378288"/>
                </a:cubicBezTo>
                <a:cubicBezTo>
                  <a:pt x="6509540" y="4360829"/>
                  <a:pt x="6605879" y="4345649"/>
                  <a:pt x="6277756" y="4378288"/>
                </a:cubicBezTo>
                <a:cubicBezTo>
                  <a:pt x="5949633" y="4410927"/>
                  <a:pt x="5844522" y="4402958"/>
                  <a:pt x="5721075" y="4378288"/>
                </a:cubicBezTo>
                <a:cubicBezTo>
                  <a:pt x="5597628" y="4353618"/>
                  <a:pt x="5217573" y="4356639"/>
                  <a:pt x="4822336" y="4378288"/>
                </a:cubicBezTo>
                <a:cubicBezTo>
                  <a:pt x="4427099" y="4399937"/>
                  <a:pt x="4241103" y="4345609"/>
                  <a:pt x="4037617" y="4378288"/>
                </a:cubicBezTo>
                <a:cubicBezTo>
                  <a:pt x="3834131" y="4410967"/>
                  <a:pt x="3537276" y="4415905"/>
                  <a:pt x="3252897" y="4378288"/>
                </a:cubicBezTo>
                <a:cubicBezTo>
                  <a:pt x="2968518" y="4340671"/>
                  <a:pt x="2916209" y="4383739"/>
                  <a:pt x="2810235" y="4378288"/>
                </a:cubicBezTo>
                <a:cubicBezTo>
                  <a:pt x="2704261" y="4372837"/>
                  <a:pt x="2223698" y="4408748"/>
                  <a:pt x="1911496" y="4378288"/>
                </a:cubicBezTo>
                <a:cubicBezTo>
                  <a:pt x="1599294" y="4347828"/>
                  <a:pt x="1336702" y="4381312"/>
                  <a:pt x="1126777" y="4378288"/>
                </a:cubicBezTo>
                <a:cubicBezTo>
                  <a:pt x="916852" y="4375264"/>
                  <a:pt x="525699" y="4323781"/>
                  <a:pt x="0" y="4378288"/>
                </a:cubicBezTo>
                <a:cubicBezTo>
                  <a:pt x="-6189" y="4163325"/>
                  <a:pt x="-14174" y="4035426"/>
                  <a:pt x="0" y="3840384"/>
                </a:cubicBezTo>
                <a:cubicBezTo>
                  <a:pt x="14174" y="3645342"/>
                  <a:pt x="-15490" y="3584818"/>
                  <a:pt x="0" y="3346263"/>
                </a:cubicBezTo>
                <a:cubicBezTo>
                  <a:pt x="15490" y="3107708"/>
                  <a:pt x="-5933" y="2991104"/>
                  <a:pt x="0" y="2852142"/>
                </a:cubicBezTo>
                <a:cubicBezTo>
                  <a:pt x="5933" y="2713180"/>
                  <a:pt x="3127" y="2511380"/>
                  <a:pt x="0" y="2270455"/>
                </a:cubicBezTo>
                <a:cubicBezTo>
                  <a:pt x="-3127" y="2029530"/>
                  <a:pt x="-30724" y="1938130"/>
                  <a:pt x="0" y="1644985"/>
                </a:cubicBezTo>
                <a:cubicBezTo>
                  <a:pt x="30724" y="1351840"/>
                  <a:pt x="-29510" y="1296221"/>
                  <a:pt x="0" y="1019516"/>
                </a:cubicBezTo>
                <a:cubicBezTo>
                  <a:pt x="29510" y="742811"/>
                  <a:pt x="21670" y="346389"/>
                  <a:pt x="0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28575" cap="sq" cmpd="sng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I" sz="44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 </a:t>
            </a:r>
            <a:endParaRPr lang="sl-SI" sz="44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latin typeface="GoodHeadlinePro-Bold" panose="020B0804020101020102" pitchFamily="34" charset="0"/>
              </a:rPr>
              <a:t>Data </a:t>
            </a: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Generator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C269758-FC2D-03B3-F6D2-10DCD75DDFCB}"/>
              </a:ext>
            </a:extLst>
          </p:cNvPr>
          <p:cNvSpPr txBox="1"/>
          <p:nvPr/>
        </p:nvSpPr>
        <p:spPr>
          <a:xfrm>
            <a:off x="665922" y="2056440"/>
            <a:ext cx="10017350" cy="5149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effectLst/>
                <a:latin typeface="GoodHeadlinePro-Light" panose="020B0504020101020102" pitchFamily="34" charset="0"/>
              </a:defRPr>
            </a:lvl1pPr>
          </a:lstStyle>
          <a:p>
            <a:r>
              <a:rPr lang="en-GB" sz="3600" dirty="0"/>
              <a:t>File Export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GoodHeadlinePro-Light" panose="020B0504020101020102" pitchFamily="34" charset="0"/>
              </a:rPr>
              <a:t>JSON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GoodHeadlinePro-Light" panose="020B0504020101020102" pitchFamily="34" charset="0"/>
              </a:rPr>
              <a:t>CSV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GoodHeadlinePro-Light" panose="020B0504020101020102" pitchFamily="34" charset="0"/>
              </a:rPr>
              <a:t>SQL Insert</a:t>
            </a:r>
          </a:p>
          <a:p>
            <a:r>
              <a:rPr lang="en-GB" sz="3600" dirty="0"/>
              <a:t>Insert into Database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GoodHeadlinePro-Light" panose="020B0504020101020102" pitchFamily="34" charset="0"/>
              </a:rPr>
              <a:t>Insert into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GoodHeadlinePro-Light" panose="020B0504020101020102" pitchFamily="34" charset="0"/>
              </a:rPr>
              <a:t>Fast insert into</a:t>
            </a:r>
          </a:p>
          <a:p>
            <a:r>
              <a:rPr lang="en-GB" sz="3600" dirty="0"/>
              <a:t>Row Scaling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  <a:p>
            <a:endParaRPr lang="en-GB" sz="36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585214A-905E-8BE9-6D1A-09750CD9B4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8996" y="1888621"/>
            <a:ext cx="4254565" cy="4390639"/>
          </a:xfrm>
          <a:custGeom>
            <a:avLst/>
            <a:gdLst>
              <a:gd name="connsiteX0" fmla="*/ 0 w 4254565"/>
              <a:gd name="connsiteY0" fmla="*/ 0 h 4390639"/>
              <a:gd name="connsiteX1" fmla="*/ 522704 w 4254565"/>
              <a:gd name="connsiteY1" fmla="*/ 0 h 4390639"/>
              <a:gd name="connsiteX2" fmla="*/ 1087953 w 4254565"/>
              <a:gd name="connsiteY2" fmla="*/ 0 h 4390639"/>
              <a:gd name="connsiteX3" fmla="*/ 1568111 w 4254565"/>
              <a:gd name="connsiteY3" fmla="*/ 0 h 4390639"/>
              <a:gd name="connsiteX4" fmla="*/ 2090815 w 4254565"/>
              <a:gd name="connsiteY4" fmla="*/ 0 h 4390639"/>
              <a:gd name="connsiteX5" fmla="*/ 2613518 w 4254565"/>
              <a:gd name="connsiteY5" fmla="*/ 0 h 4390639"/>
              <a:gd name="connsiteX6" fmla="*/ 3136222 w 4254565"/>
              <a:gd name="connsiteY6" fmla="*/ 0 h 4390639"/>
              <a:gd name="connsiteX7" fmla="*/ 4254565 w 4254565"/>
              <a:gd name="connsiteY7" fmla="*/ 0 h 4390639"/>
              <a:gd name="connsiteX8" fmla="*/ 4254565 w 4254565"/>
              <a:gd name="connsiteY8" fmla="*/ 715047 h 4390639"/>
              <a:gd name="connsiteX9" fmla="*/ 4254565 w 4254565"/>
              <a:gd name="connsiteY9" fmla="*/ 1254468 h 4390639"/>
              <a:gd name="connsiteX10" fmla="*/ 4254565 w 4254565"/>
              <a:gd name="connsiteY10" fmla="*/ 1969515 h 4390639"/>
              <a:gd name="connsiteX11" fmla="*/ 4254565 w 4254565"/>
              <a:gd name="connsiteY11" fmla="*/ 2596749 h 4390639"/>
              <a:gd name="connsiteX12" fmla="*/ 4254565 w 4254565"/>
              <a:gd name="connsiteY12" fmla="*/ 3311796 h 4390639"/>
              <a:gd name="connsiteX13" fmla="*/ 4254565 w 4254565"/>
              <a:gd name="connsiteY13" fmla="*/ 3807311 h 4390639"/>
              <a:gd name="connsiteX14" fmla="*/ 4254565 w 4254565"/>
              <a:gd name="connsiteY14" fmla="*/ 4390639 h 4390639"/>
              <a:gd name="connsiteX15" fmla="*/ 3689316 w 4254565"/>
              <a:gd name="connsiteY15" fmla="*/ 4390639 h 4390639"/>
              <a:gd name="connsiteX16" fmla="*/ 3209158 w 4254565"/>
              <a:gd name="connsiteY16" fmla="*/ 4390639 h 4390639"/>
              <a:gd name="connsiteX17" fmla="*/ 2558817 w 4254565"/>
              <a:gd name="connsiteY17" fmla="*/ 4390639 h 4390639"/>
              <a:gd name="connsiteX18" fmla="*/ 1865931 w 4254565"/>
              <a:gd name="connsiteY18" fmla="*/ 4390639 h 4390639"/>
              <a:gd name="connsiteX19" fmla="*/ 1385773 w 4254565"/>
              <a:gd name="connsiteY19" fmla="*/ 4390639 h 4390639"/>
              <a:gd name="connsiteX20" fmla="*/ 777978 w 4254565"/>
              <a:gd name="connsiteY20" fmla="*/ 4390639 h 4390639"/>
              <a:gd name="connsiteX21" fmla="*/ 0 w 4254565"/>
              <a:gd name="connsiteY21" fmla="*/ 4390639 h 4390639"/>
              <a:gd name="connsiteX22" fmla="*/ 0 w 4254565"/>
              <a:gd name="connsiteY22" fmla="*/ 3675592 h 4390639"/>
              <a:gd name="connsiteX23" fmla="*/ 0 w 4254565"/>
              <a:gd name="connsiteY23" fmla="*/ 3136171 h 4390639"/>
              <a:gd name="connsiteX24" fmla="*/ 0 w 4254565"/>
              <a:gd name="connsiteY24" fmla="*/ 2640656 h 4390639"/>
              <a:gd name="connsiteX25" fmla="*/ 0 w 4254565"/>
              <a:gd name="connsiteY25" fmla="*/ 2101234 h 4390639"/>
              <a:gd name="connsiteX26" fmla="*/ 0 w 4254565"/>
              <a:gd name="connsiteY26" fmla="*/ 1561813 h 4390639"/>
              <a:gd name="connsiteX27" fmla="*/ 0 w 4254565"/>
              <a:gd name="connsiteY27" fmla="*/ 846766 h 4390639"/>
              <a:gd name="connsiteX28" fmla="*/ 0 w 4254565"/>
              <a:gd name="connsiteY28" fmla="*/ 0 h 4390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254565" h="4390639" fill="none" extrusionOk="0">
                <a:moveTo>
                  <a:pt x="0" y="0"/>
                </a:moveTo>
                <a:cubicBezTo>
                  <a:pt x="195651" y="1440"/>
                  <a:pt x="368922" y="-15084"/>
                  <a:pt x="522704" y="0"/>
                </a:cubicBezTo>
                <a:cubicBezTo>
                  <a:pt x="676486" y="15084"/>
                  <a:pt x="811330" y="-18014"/>
                  <a:pt x="1087953" y="0"/>
                </a:cubicBezTo>
                <a:cubicBezTo>
                  <a:pt x="1364576" y="18014"/>
                  <a:pt x="1415140" y="18447"/>
                  <a:pt x="1568111" y="0"/>
                </a:cubicBezTo>
                <a:cubicBezTo>
                  <a:pt x="1721082" y="-18447"/>
                  <a:pt x="1843910" y="23065"/>
                  <a:pt x="2090815" y="0"/>
                </a:cubicBezTo>
                <a:cubicBezTo>
                  <a:pt x="2337720" y="-23065"/>
                  <a:pt x="2457108" y="22584"/>
                  <a:pt x="2613518" y="0"/>
                </a:cubicBezTo>
                <a:cubicBezTo>
                  <a:pt x="2769928" y="-22584"/>
                  <a:pt x="2885842" y="12938"/>
                  <a:pt x="3136222" y="0"/>
                </a:cubicBezTo>
                <a:cubicBezTo>
                  <a:pt x="3386602" y="-12938"/>
                  <a:pt x="3756667" y="6851"/>
                  <a:pt x="4254565" y="0"/>
                </a:cubicBezTo>
                <a:cubicBezTo>
                  <a:pt x="4225587" y="277268"/>
                  <a:pt x="4242066" y="452596"/>
                  <a:pt x="4254565" y="715047"/>
                </a:cubicBezTo>
                <a:cubicBezTo>
                  <a:pt x="4267064" y="977498"/>
                  <a:pt x="4247471" y="1035285"/>
                  <a:pt x="4254565" y="1254468"/>
                </a:cubicBezTo>
                <a:cubicBezTo>
                  <a:pt x="4261659" y="1473651"/>
                  <a:pt x="4231053" y="1750577"/>
                  <a:pt x="4254565" y="1969515"/>
                </a:cubicBezTo>
                <a:cubicBezTo>
                  <a:pt x="4278077" y="2188453"/>
                  <a:pt x="4229091" y="2316626"/>
                  <a:pt x="4254565" y="2596749"/>
                </a:cubicBezTo>
                <a:cubicBezTo>
                  <a:pt x="4280039" y="2876872"/>
                  <a:pt x="4287132" y="2959032"/>
                  <a:pt x="4254565" y="3311796"/>
                </a:cubicBezTo>
                <a:cubicBezTo>
                  <a:pt x="4221998" y="3664560"/>
                  <a:pt x="4236418" y="3707185"/>
                  <a:pt x="4254565" y="3807311"/>
                </a:cubicBezTo>
                <a:cubicBezTo>
                  <a:pt x="4272712" y="3907438"/>
                  <a:pt x="4243838" y="4262013"/>
                  <a:pt x="4254565" y="4390639"/>
                </a:cubicBezTo>
                <a:cubicBezTo>
                  <a:pt x="4125789" y="4411132"/>
                  <a:pt x="3854450" y="4417058"/>
                  <a:pt x="3689316" y="4390639"/>
                </a:cubicBezTo>
                <a:cubicBezTo>
                  <a:pt x="3524182" y="4364220"/>
                  <a:pt x="3404792" y="4383044"/>
                  <a:pt x="3209158" y="4390639"/>
                </a:cubicBezTo>
                <a:cubicBezTo>
                  <a:pt x="3013524" y="4398234"/>
                  <a:pt x="2704752" y="4418199"/>
                  <a:pt x="2558817" y="4390639"/>
                </a:cubicBezTo>
                <a:cubicBezTo>
                  <a:pt x="2412882" y="4363079"/>
                  <a:pt x="2010397" y="4394583"/>
                  <a:pt x="1865931" y="4390639"/>
                </a:cubicBezTo>
                <a:cubicBezTo>
                  <a:pt x="1721465" y="4386695"/>
                  <a:pt x="1601913" y="4375944"/>
                  <a:pt x="1385773" y="4390639"/>
                </a:cubicBezTo>
                <a:cubicBezTo>
                  <a:pt x="1169633" y="4405334"/>
                  <a:pt x="902583" y="4377050"/>
                  <a:pt x="777978" y="4390639"/>
                </a:cubicBezTo>
                <a:cubicBezTo>
                  <a:pt x="653373" y="4404228"/>
                  <a:pt x="268305" y="4423556"/>
                  <a:pt x="0" y="4390639"/>
                </a:cubicBezTo>
                <a:cubicBezTo>
                  <a:pt x="-35210" y="4146069"/>
                  <a:pt x="19253" y="4022680"/>
                  <a:pt x="0" y="3675592"/>
                </a:cubicBezTo>
                <a:cubicBezTo>
                  <a:pt x="-19253" y="3328504"/>
                  <a:pt x="-10412" y="3308068"/>
                  <a:pt x="0" y="3136171"/>
                </a:cubicBezTo>
                <a:cubicBezTo>
                  <a:pt x="10412" y="2964274"/>
                  <a:pt x="-20466" y="2837789"/>
                  <a:pt x="0" y="2640656"/>
                </a:cubicBezTo>
                <a:cubicBezTo>
                  <a:pt x="20466" y="2443523"/>
                  <a:pt x="24347" y="2244727"/>
                  <a:pt x="0" y="2101234"/>
                </a:cubicBezTo>
                <a:cubicBezTo>
                  <a:pt x="-24347" y="1957741"/>
                  <a:pt x="-5813" y="1784182"/>
                  <a:pt x="0" y="1561813"/>
                </a:cubicBezTo>
                <a:cubicBezTo>
                  <a:pt x="5813" y="1339444"/>
                  <a:pt x="29856" y="1182791"/>
                  <a:pt x="0" y="846766"/>
                </a:cubicBezTo>
                <a:cubicBezTo>
                  <a:pt x="-29856" y="510741"/>
                  <a:pt x="-25879" y="263919"/>
                  <a:pt x="0" y="0"/>
                </a:cubicBezTo>
                <a:close/>
              </a:path>
              <a:path w="4254565" h="4390639" stroke="0" extrusionOk="0">
                <a:moveTo>
                  <a:pt x="0" y="0"/>
                </a:moveTo>
                <a:cubicBezTo>
                  <a:pt x="281089" y="12537"/>
                  <a:pt x="366063" y="17590"/>
                  <a:pt x="607795" y="0"/>
                </a:cubicBezTo>
                <a:cubicBezTo>
                  <a:pt x="849528" y="-17590"/>
                  <a:pt x="952468" y="-8009"/>
                  <a:pt x="1130499" y="0"/>
                </a:cubicBezTo>
                <a:cubicBezTo>
                  <a:pt x="1308530" y="8009"/>
                  <a:pt x="1560060" y="-4342"/>
                  <a:pt x="1823385" y="0"/>
                </a:cubicBezTo>
                <a:cubicBezTo>
                  <a:pt x="2086710" y="4342"/>
                  <a:pt x="2235116" y="-306"/>
                  <a:pt x="2346089" y="0"/>
                </a:cubicBezTo>
                <a:cubicBezTo>
                  <a:pt x="2457062" y="306"/>
                  <a:pt x="2827268" y="-10804"/>
                  <a:pt x="2996429" y="0"/>
                </a:cubicBezTo>
                <a:cubicBezTo>
                  <a:pt x="3165590" y="10804"/>
                  <a:pt x="3364611" y="21558"/>
                  <a:pt x="3646770" y="0"/>
                </a:cubicBezTo>
                <a:cubicBezTo>
                  <a:pt x="3928929" y="-21558"/>
                  <a:pt x="4028700" y="3564"/>
                  <a:pt x="4254565" y="0"/>
                </a:cubicBezTo>
                <a:cubicBezTo>
                  <a:pt x="4267084" y="300814"/>
                  <a:pt x="4252936" y="466436"/>
                  <a:pt x="4254565" y="627234"/>
                </a:cubicBezTo>
                <a:cubicBezTo>
                  <a:pt x="4256194" y="788032"/>
                  <a:pt x="4272669" y="1077231"/>
                  <a:pt x="4254565" y="1210562"/>
                </a:cubicBezTo>
                <a:cubicBezTo>
                  <a:pt x="4236461" y="1343893"/>
                  <a:pt x="4225846" y="1579738"/>
                  <a:pt x="4254565" y="1793890"/>
                </a:cubicBezTo>
                <a:cubicBezTo>
                  <a:pt x="4283284" y="2008042"/>
                  <a:pt x="4283124" y="2248705"/>
                  <a:pt x="4254565" y="2465030"/>
                </a:cubicBezTo>
                <a:cubicBezTo>
                  <a:pt x="4226006" y="2681355"/>
                  <a:pt x="4241954" y="2793307"/>
                  <a:pt x="4254565" y="3004452"/>
                </a:cubicBezTo>
                <a:cubicBezTo>
                  <a:pt x="4267176" y="3215597"/>
                  <a:pt x="4257338" y="3311154"/>
                  <a:pt x="4254565" y="3587779"/>
                </a:cubicBezTo>
                <a:cubicBezTo>
                  <a:pt x="4251792" y="3864404"/>
                  <a:pt x="4270564" y="4184696"/>
                  <a:pt x="4254565" y="4390639"/>
                </a:cubicBezTo>
                <a:cubicBezTo>
                  <a:pt x="4086513" y="4412033"/>
                  <a:pt x="3863091" y="4378167"/>
                  <a:pt x="3561679" y="4390639"/>
                </a:cubicBezTo>
                <a:cubicBezTo>
                  <a:pt x="3260267" y="4403111"/>
                  <a:pt x="3207642" y="4373964"/>
                  <a:pt x="2996429" y="4390639"/>
                </a:cubicBezTo>
                <a:cubicBezTo>
                  <a:pt x="2785216" y="4407315"/>
                  <a:pt x="2671783" y="4389348"/>
                  <a:pt x="2431180" y="4390639"/>
                </a:cubicBezTo>
                <a:cubicBezTo>
                  <a:pt x="2190577" y="4391930"/>
                  <a:pt x="1997974" y="4415143"/>
                  <a:pt x="1865931" y="4390639"/>
                </a:cubicBezTo>
                <a:cubicBezTo>
                  <a:pt x="1733888" y="4366135"/>
                  <a:pt x="1563929" y="4373665"/>
                  <a:pt x="1385773" y="4390639"/>
                </a:cubicBezTo>
                <a:cubicBezTo>
                  <a:pt x="1207617" y="4407613"/>
                  <a:pt x="1063176" y="4383742"/>
                  <a:pt x="777978" y="4390639"/>
                </a:cubicBezTo>
                <a:cubicBezTo>
                  <a:pt x="492781" y="4397536"/>
                  <a:pt x="352989" y="4379039"/>
                  <a:pt x="0" y="4390639"/>
                </a:cubicBezTo>
                <a:cubicBezTo>
                  <a:pt x="23380" y="4165768"/>
                  <a:pt x="25939" y="3883011"/>
                  <a:pt x="0" y="3675592"/>
                </a:cubicBezTo>
                <a:cubicBezTo>
                  <a:pt x="-25939" y="3468173"/>
                  <a:pt x="-28720" y="3181588"/>
                  <a:pt x="0" y="3048358"/>
                </a:cubicBezTo>
                <a:cubicBezTo>
                  <a:pt x="28720" y="2915128"/>
                  <a:pt x="15511" y="2609470"/>
                  <a:pt x="0" y="2333311"/>
                </a:cubicBezTo>
                <a:cubicBezTo>
                  <a:pt x="-15511" y="2057152"/>
                  <a:pt x="8713" y="2000612"/>
                  <a:pt x="0" y="1706077"/>
                </a:cubicBezTo>
                <a:cubicBezTo>
                  <a:pt x="-8713" y="1411542"/>
                  <a:pt x="27831" y="1332270"/>
                  <a:pt x="0" y="1122749"/>
                </a:cubicBezTo>
                <a:cubicBezTo>
                  <a:pt x="-27831" y="913228"/>
                  <a:pt x="-28520" y="694310"/>
                  <a:pt x="0" y="539421"/>
                </a:cubicBezTo>
                <a:cubicBezTo>
                  <a:pt x="28520" y="384532"/>
                  <a:pt x="-600" y="182471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19772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latin typeface="GoodHeadlinePro-Bold" panose="020B0804020101020102" pitchFamily="34" charset="0"/>
              </a:rPr>
              <a:t>Data </a:t>
            </a: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Generator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6" name="Grafika 5" descr="Teacher with solid fill">
            <a:extLst>
              <a:ext uri="{FF2B5EF4-FFF2-40B4-BE49-F238E27FC236}">
                <a16:creationId xmlns:a16="http://schemas.microsoft.com/office/drawing/2014/main" id="{000ADA2C-9FC3-15AB-8953-BCC15BCF58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35438" y="1973132"/>
            <a:ext cx="3367144" cy="3367144"/>
          </a:xfrm>
          <a:prstGeom prst="rect">
            <a:avLst/>
          </a:prstGeom>
        </p:spPr>
      </p:pic>
      <p:sp>
        <p:nvSpPr>
          <p:cNvPr id="7" name="Pravokotnik: zaokroženi vogali 6">
            <a:extLst>
              <a:ext uri="{FF2B5EF4-FFF2-40B4-BE49-F238E27FC236}">
                <a16:creationId xmlns:a16="http://schemas.microsoft.com/office/drawing/2014/main" id="{3C279906-7A18-84A6-84AB-DE718C1573F2}"/>
              </a:ext>
            </a:extLst>
          </p:cNvPr>
          <p:cNvSpPr/>
          <p:nvPr/>
        </p:nvSpPr>
        <p:spPr>
          <a:xfrm>
            <a:off x="4213412" y="5185186"/>
            <a:ext cx="3765176" cy="82498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GoodHeadlinePro-Bold" panose="020B0804020101020102" pitchFamily="34" charset="0"/>
              </a:rPr>
              <a:t>Live Demo</a:t>
            </a:r>
            <a:endParaRPr lang="en-SI" b="1" dirty="0">
              <a:latin typeface="GoodHeadlinePro-Bold" panose="020B08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544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14" name="Označba mesta vsebine 2">
            <a:extLst>
              <a:ext uri="{FF2B5EF4-FFF2-40B4-BE49-F238E27FC236}">
                <a16:creationId xmlns:a16="http://schemas.microsoft.com/office/drawing/2014/main" id="{9254F330-A09B-432D-A97A-344ED39BE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3" y="1888621"/>
            <a:ext cx="11401908" cy="4378288"/>
          </a:xfrm>
          <a:custGeom>
            <a:avLst/>
            <a:gdLst>
              <a:gd name="connsiteX0" fmla="*/ 0 w 11401908"/>
              <a:gd name="connsiteY0" fmla="*/ 0 h 4378288"/>
              <a:gd name="connsiteX1" fmla="*/ 670700 w 11401908"/>
              <a:gd name="connsiteY1" fmla="*/ 0 h 4378288"/>
              <a:gd name="connsiteX2" fmla="*/ 1341401 w 11401908"/>
              <a:gd name="connsiteY2" fmla="*/ 0 h 4378288"/>
              <a:gd name="connsiteX3" fmla="*/ 2126120 w 11401908"/>
              <a:gd name="connsiteY3" fmla="*/ 0 h 4378288"/>
              <a:gd name="connsiteX4" fmla="*/ 2910840 w 11401908"/>
              <a:gd name="connsiteY4" fmla="*/ 0 h 4378288"/>
              <a:gd name="connsiteX5" fmla="*/ 3239483 w 11401908"/>
              <a:gd name="connsiteY5" fmla="*/ 0 h 4378288"/>
              <a:gd name="connsiteX6" fmla="*/ 3796165 w 11401908"/>
              <a:gd name="connsiteY6" fmla="*/ 0 h 4378288"/>
              <a:gd name="connsiteX7" fmla="*/ 4580884 w 11401908"/>
              <a:gd name="connsiteY7" fmla="*/ 0 h 4378288"/>
              <a:gd name="connsiteX8" fmla="*/ 5479623 w 11401908"/>
              <a:gd name="connsiteY8" fmla="*/ 0 h 4378288"/>
              <a:gd name="connsiteX9" fmla="*/ 6378361 w 11401908"/>
              <a:gd name="connsiteY9" fmla="*/ 0 h 4378288"/>
              <a:gd name="connsiteX10" fmla="*/ 6821024 w 11401908"/>
              <a:gd name="connsiteY10" fmla="*/ 0 h 4378288"/>
              <a:gd name="connsiteX11" fmla="*/ 7149667 w 11401908"/>
              <a:gd name="connsiteY11" fmla="*/ 0 h 4378288"/>
              <a:gd name="connsiteX12" fmla="*/ 7592329 w 11401908"/>
              <a:gd name="connsiteY12" fmla="*/ 0 h 4378288"/>
              <a:gd name="connsiteX13" fmla="*/ 8263030 w 11401908"/>
              <a:gd name="connsiteY13" fmla="*/ 0 h 4378288"/>
              <a:gd name="connsiteX14" fmla="*/ 8933730 w 11401908"/>
              <a:gd name="connsiteY14" fmla="*/ 0 h 4378288"/>
              <a:gd name="connsiteX15" fmla="*/ 9262373 w 11401908"/>
              <a:gd name="connsiteY15" fmla="*/ 0 h 4378288"/>
              <a:gd name="connsiteX16" fmla="*/ 9819055 w 11401908"/>
              <a:gd name="connsiteY16" fmla="*/ 0 h 4378288"/>
              <a:gd name="connsiteX17" fmla="*/ 10717794 w 11401908"/>
              <a:gd name="connsiteY17" fmla="*/ 0 h 4378288"/>
              <a:gd name="connsiteX18" fmla="*/ 11401908 w 11401908"/>
              <a:gd name="connsiteY18" fmla="*/ 0 h 4378288"/>
              <a:gd name="connsiteX19" fmla="*/ 11401908 w 11401908"/>
              <a:gd name="connsiteY19" fmla="*/ 537904 h 4378288"/>
              <a:gd name="connsiteX20" fmla="*/ 11401908 w 11401908"/>
              <a:gd name="connsiteY20" fmla="*/ 1032025 h 4378288"/>
              <a:gd name="connsiteX21" fmla="*/ 11401908 w 11401908"/>
              <a:gd name="connsiteY21" fmla="*/ 1526146 h 4378288"/>
              <a:gd name="connsiteX22" fmla="*/ 11401908 w 11401908"/>
              <a:gd name="connsiteY22" fmla="*/ 2195399 h 4378288"/>
              <a:gd name="connsiteX23" fmla="*/ 11401908 w 11401908"/>
              <a:gd name="connsiteY23" fmla="*/ 2777086 h 4378288"/>
              <a:gd name="connsiteX24" fmla="*/ 11401908 w 11401908"/>
              <a:gd name="connsiteY24" fmla="*/ 3446338 h 4378288"/>
              <a:gd name="connsiteX25" fmla="*/ 11401908 w 11401908"/>
              <a:gd name="connsiteY25" fmla="*/ 4378288 h 4378288"/>
              <a:gd name="connsiteX26" fmla="*/ 10617188 w 11401908"/>
              <a:gd name="connsiteY26" fmla="*/ 4378288 h 4378288"/>
              <a:gd name="connsiteX27" fmla="*/ 10174526 w 11401908"/>
              <a:gd name="connsiteY27" fmla="*/ 4378288 h 4378288"/>
              <a:gd name="connsiteX28" fmla="*/ 9731864 w 11401908"/>
              <a:gd name="connsiteY28" fmla="*/ 4378288 h 4378288"/>
              <a:gd name="connsiteX29" fmla="*/ 8833125 w 11401908"/>
              <a:gd name="connsiteY29" fmla="*/ 4378288 h 4378288"/>
              <a:gd name="connsiteX30" fmla="*/ 8162425 w 11401908"/>
              <a:gd name="connsiteY30" fmla="*/ 4378288 h 4378288"/>
              <a:gd name="connsiteX31" fmla="*/ 7833781 w 11401908"/>
              <a:gd name="connsiteY31" fmla="*/ 4378288 h 4378288"/>
              <a:gd name="connsiteX32" fmla="*/ 7391119 w 11401908"/>
              <a:gd name="connsiteY32" fmla="*/ 4378288 h 4378288"/>
              <a:gd name="connsiteX33" fmla="*/ 6606400 w 11401908"/>
              <a:gd name="connsiteY33" fmla="*/ 4378288 h 4378288"/>
              <a:gd name="connsiteX34" fmla="*/ 6163737 w 11401908"/>
              <a:gd name="connsiteY34" fmla="*/ 4378288 h 4378288"/>
              <a:gd name="connsiteX35" fmla="*/ 5379018 w 11401908"/>
              <a:gd name="connsiteY35" fmla="*/ 4378288 h 4378288"/>
              <a:gd name="connsiteX36" fmla="*/ 5050375 w 11401908"/>
              <a:gd name="connsiteY36" fmla="*/ 4378288 h 4378288"/>
              <a:gd name="connsiteX37" fmla="*/ 4379674 w 11401908"/>
              <a:gd name="connsiteY37" fmla="*/ 4378288 h 4378288"/>
              <a:gd name="connsiteX38" fmla="*/ 3822993 w 11401908"/>
              <a:gd name="connsiteY38" fmla="*/ 4378288 h 4378288"/>
              <a:gd name="connsiteX39" fmla="*/ 3152292 w 11401908"/>
              <a:gd name="connsiteY39" fmla="*/ 4378288 h 4378288"/>
              <a:gd name="connsiteX40" fmla="*/ 2481592 w 11401908"/>
              <a:gd name="connsiteY40" fmla="*/ 4378288 h 4378288"/>
              <a:gd name="connsiteX41" fmla="*/ 1810891 w 11401908"/>
              <a:gd name="connsiteY41" fmla="*/ 4378288 h 4378288"/>
              <a:gd name="connsiteX42" fmla="*/ 1026172 w 11401908"/>
              <a:gd name="connsiteY42" fmla="*/ 4378288 h 4378288"/>
              <a:gd name="connsiteX43" fmla="*/ 697528 w 11401908"/>
              <a:gd name="connsiteY43" fmla="*/ 4378288 h 4378288"/>
              <a:gd name="connsiteX44" fmla="*/ 0 w 11401908"/>
              <a:gd name="connsiteY44" fmla="*/ 4378288 h 4378288"/>
              <a:gd name="connsiteX45" fmla="*/ 0 w 11401908"/>
              <a:gd name="connsiteY45" fmla="*/ 3709035 h 4378288"/>
              <a:gd name="connsiteX46" fmla="*/ 0 w 11401908"/>
              <a:gd name="connsiteY46" fmla="*/ 3083566 h 4378288"/>
              <a:gd name="connsiteX47" fmla="*/ 0 w 11401908"/>
              <a:gd name="connsiteY47" fmla="*/ 2589445 h 4378288"/>
              <a:gd name="connsiteX48" fmla="*/ 0 w 11401908"/>
              <a:gd name="connsiteY48" fmla="*/ 2051541 h 4378288"/>
              <a:gd name="connsiteX49" fmla="*/ 0 w 11401908"/>
              <a:gd name="connsiteY49" fmla="*/ 1338505 h 4378288"/>
              <a:gd name="connsiteX50" fmla="*/ 0 w 11401908"/>
              <a:gd name="connsiteY50" fmla="*/ 844384 h 4378288"/>
              <a:gd name="connsiteX51" fmla="*/ 0 w 11401908"/>
              <a:gd name="connsiteY51" fmla="*/ 0 h 437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401908" h="4378288" fill="none" extrusionOk="0">
                <a:moveTo>
                  <a:pt x="0" y="0"/>
                </a:moveTo>
                <a:cubicBezTo>
                  <a:pt x="329849" y="-16421"/>
                  <a:pt x="491079" y="19942"/>
                  <a:pt x="670700" y="0"/>
                </a:cubicBezTo>
                <a:cubicBezTo>
                  <a:pt x="850321" y="-19942"/>
                  <a:pt x="1149481" y="-23283"/>
                  <a:pt x="1341401" y="0"/>
                </a:cubicBezTo>
                <a:cubicBezTo>
                  <a:pt x="1533321" y="23283"/>
                  <a:pt x="1844472" y="23785"/>
                  <a:pt x="2126120" y="0"/>
                </a:cubicBezTo>
                <a:cubicBezTo>
                  <a:pt x="2407768" y="-23785"/>
                  <a:pt x="2653592" y="-22613"/>
                  <a:pt x="2910840" y="0"/>
                </a:cubicBezTo>
                <a:cubicBezTo>
                  <a:pt x="3168088" y="22613"/>
                  <a:pt x="3143622" y="4271"/>
                  <a:pt x="3239483" y="0"/>
                </a:cubicBezTo>
                <a:cubicBezTo>
                  <a:pt x="3335344" y="-4271"/>
                  <a:pt x="3598779" y="1899"/>
                  <a:pt x="3796165" y="0"/>
                </a:cubicBezTo>
                <a:cubicBezTo>
                  <a:pt x="3993551" y="-1899"/>
                  <a:pt x="4290091" y="30967"/>
                  <a:pt x="4580884" y="0"/>
                </a:cubicBezTo>
                <a:cubicBezTo>
                  <a:pt x="4871677" y="-30967"/>
                  <a:pt x="5286789" y="44735"/>
                  <a:pt x="5479623" y="0"/>
                </a:cubicBezTo>
                <a:cubicBezTo>
                  <a:pt x="5672457" y="-44735"/>
                  <a:pt x="6098993" y="23964"/>
                  <a:pt x="6378361" y="0"/>
                </a:cubicBezTo>
                <a:cubicBezTo>
                  <a:pt x="6657729" y="-23964"/>
                  <a:pt x="6621351" y="-9008"/>
                  <a:pt x="6821024" y="0"/>
                </a:cubicBezTo>
                <a:cubicBezTo>
                  <a:pt x="7020697" y="9008"/>
                  <a:pt x="7018590" y="-10304"/>
                  <a:pt x="7149667" y="0"/>
                </a:cubicBezTo>
                <a:cubicBezTo>
                  <a:pt x="7280744" y="10304"/>
                  <a:pt x="7449113" y="-8319"/>
                  <a:pt x="7592329" y="0"/>
                </a:cubicBezTo>
                <a:cubicBezTo>
                  <a:pt x="7735545" y="8319"/>
                  <a:pt x="7991763" y="21108"/>
                  <a:pt x="8263030" y="0"/>
                </a:cubicBezTo>
                <a:cubicBezTo>
                  <a:pt x="8534297" y="-21108"/>
                  <a:pt x="8786429" y="-11509"/>
                  <a:pt x="8933730" y="0"/>
                </a:cubicBezTo>
                <a:cubicBezTo>
                  <a:pt x="9081031" y="11509"/>
                  <a:pt x="9145622" y="-15929"/>
                  <a:pt x="9262373" y="0"/>
                </a:cubicBezTo>
                <a:cubicBezTo>
                  <a:pt x="9379124" y="15929"/>
                  <a:pt x="9648803" y="-23692"/>
                  <a:pt x="9819055" y="0"/>
                </a:cubicBezTo>
                <a:cubicBezTo>
                  <a:pt x="9989307" y="23692"/>
                  <a:pt x="10366154" y="30393"/>
                  <a:pt x="10717794" y="0"/>
                </a:cubicBezTo>
                <a:cubicBezTo>
                  <a:pt x="11069434" y="-30393"/>
                  <a:pt x="11148365" y="28471"/>
                  <a:pt x="11401908" y="0"/>
                </a:cubicBezTo>
                <a:cubicBezTo>
                  <a:pt x="11412809" y="122299"/>
                  <a:pt x="11415402" y="347470"/>
                  <a:pt x="11401908" y="537904"/>
                </a:cubicBezTo>
                <a:cubicBezTo>
                  <a:pt x="11388414" y="728338"/>
                  <a:pt x="11419010" y="812855"/>
                  <a:pt x="11401908" y="1032025"/>
                </a:cubicBezTo>
                <a:cubicBezTo>
                  <a:pt x="11384806" y="1251195"/>
                  <a:pt x="11405712" y="1401273"/>
                  <a:pt x="11401908" y="1526146"/>
                </a:cubicBezTo>
                <a:cubicBezTo>
                  <a:pt x="11398104" y="1651019"/>
                  <a:pt x="11406000" y="1980436"/>
                  <a:pt x="11401908" y="2195399"/>
                </a:cubicBezTo>
                <a:cubicBezTo>
                  <a:pt x="11397816" y="2410362"/>
                  <a:pt x="11393733" y="2486732"/>
                  <a:pt x="11401908" y="2777086"/>
                </a:cubicBezTo>
                <a:cubicBezTo>
                  <a:pt x="11410083" y="3067440"/>
                  <a:pt x="11423791" y="3142222"/>
                  <a:pt x="11401908" y="3446338"/>
                </a:cubicBezTo>
                <a:cubicBezTo>
                  <a:pt x="11380025" y="3750454"/>
                  <a:pt x="11442874" y="4089325"/>
                  <a:pt x="11401908" y="4378288"/>
                </a:cubicBezTo>
                <a:cubicBezTo>
                  <a:pt x="11106173" y="4366509"/>
                  <a:pt x="10782846" y="4371469"/>
                  <a:pt x="10617188" y="4378288"/>
                </a:cubicBezTo>
                <a:cubicBezTo>
                  <a:pt x="10451530" y="4385107"/>
                  <a:pt x="10379520" y="4394834"/>
                  <a:pt x="10174526" y="4378288"/>
                </a:cubicBezTo>
                <a:cubicBezTo>
                  <a:pt x="9969532" y="4361742"/>
                  <a:pt x="9862432" y="4387464"/>
                  <a:pt x="9731864" y="4378288"/>
                </a:cubicBezTo>
                <a:cubicBezTo>
                  <a:pt x="9601296" y="4369112"/>
                  <a:pt x="9090206" y="4344298"/>
                  <a:pt x="8833125" y="4378288"/>
                </a:cubicBezTo>
                <a:cubicBezTo>
                  <a:pt x="8576044" y="4412278"/>
                  <a:pt x="8340143" y="4375199"/>
                  <a:pt x="8162425" y="4378288"/>
                </a:cubicBezTo>
                <a:cubicBezTo>
                  <a:pt x="7984707" y="4381377"/>
                  <a:pt x="7922364" y="4389020"/>
                  <a:pt x="7833781" y="4378288"/>
                </a:cubicBezTo>
                <a:cubicBezTo>
                  <a:pt x="7745198" y="4367556"/>
                  <a:pt x="7590204" y="4390766"/>
                  <a:pt x="7391119" y="4378288"/>
                </a:cubicBezTo>
                <a:cubicBezTo>
                  <a:pt x="7192034" y="4365810"/>
                  <a:pt x="6766581" y="4365598"/>
                  <a:pt x="6606400" y="4378288"/>
                </a:cubicBezTo>
                <a:cubicBezTo>
                  <a:pt x="6446219" y="4390978"/>
                  <a:pt x="6380228" y="4398223"/>
                  <a:pt x="6163737" y="4378288"/>
                </a:cubicBezTo>
                <a:cubicBezTo>
                  <a:pt x="5947246" y="4358353"/>
                  <a:pt x="5739474" y="4405022"/>
                  <a:pt x="5379018" y="4378288"/>
                </a:cubicBezTo>
                <a:cubicBezTo>
                  <a:pt x="5018562" y="4351554"/>
                  <a:pt x="5167316" y="4390298"/>
                  <a:pt x="5050375" y="4378288"/>
                </a:cubicBezTo>
                <a:cubicBezTo>
                  <a:pt x="4933434" y="4366278"/>
                  <a:pt x="4519719" y="4347653"/>
                  <a:pt x="4379674" y="4378288"/>
                </a:cubicBezTo>
                <a:cubicBezTo>
                  <a:pt x="4239629" y="4408923"/>
                  <a:pt x="4081708" y="4357624"/>
                  <a:pt x="3822993" y="4378288"/>
                </a:cubicBezTo>
                <a:cubicBezTo>
                  <a:pt x="3564278" y="4398952"/>
                  <a:pt x="3351875" y="4398994"/>
                  <a:pt x="3152292" y="4378288"/>
                </a:cubicBezTo>
                <a:cubicBezTo>
                  <a:pt x="2952709" y="4357582"/>
                  <a:pt x="2753780" y="4395352"/>
                  <a:pt x="2481592" y="4378288"/>
                </a:cubicBezTo>
                <a:cubicBezTo>
                  <a:pt x="2209404" y="4361224"/>
                  <a:pt x="2035810" y="4386140"/>
                  <a:pt x="1810891" y="4378288"/>
                </a:cubicBezTo>
                <a:cubicBezTo>
                  <a:pt x="1585972" y="4370436"/>
                  <a:pt x="1408100" y="4354054"/>
                  <a:pt x="1026172" y="4378288"/>
                </a:cubicBezTo>
                <a:cubicBezTo>
                  <a:pt x="644244" y="4402522"/>
                  <a:pt x="770557" y="4387850"/>
                  <a:pt x="697528" y="4378288"/>
                </a:cubicBezTo>
                <a:cubicBezTo>
                  <a:pt x="624499" y="4368726"/>
                  <a:pt x="311285" y="4350569"/>
                  <a:pt x="0" y="4378288"/>
                </a:cubicBezTo>
                <a:cubicBezTo>
                  <a:pt x="9431" y="4151394"/>
                  <a:pt x="-32347" y="4010316"/>
                  <a:pt x="0" y="3709035"/>
                </a:cubicBezTo>
                <a:cubicBezTo>
                  <a:pt x="32347" y="3407754"/>
                  <a:pt x="-12807" y="3274225"/>
                  <a:pt x="0" y="3083566"/>
                </a:cubicBezTo>
                <a:cubicBezTo>
                  <a:pt x="12807" y="2892907"/>
                  <a:pt x="7116" y="2703083"/>
                  <a:pt x="0" y="2589445"/>
                </a:cubicBezTo>
                <a:cubicBezTo>
                  <a:pt x="-7116" y="2475807"/>
                  <a:pt x="-25983" y="2176691"/>
                  <a:pt x="0" y="2051541"/>
                </a:cubicBezTo>
                <a:cubicBezTo>
                  <a:pt x="25983" y="1926391"/>
                  <a:pt x="6021" y="1500325"/>
                  <a:pt x="0" y="1338505"/>
                </a:cubicBezTo>
                <a:cubicBezTo>
                  <a:pt x="-6021" y="1176685"/>
                  <a:pt x="12562" y="1079715"/>
                  <a:pt x="0" y="844384"/>
                </a:cubicBezTo>
                <a:cubicBezTo>
                  <a:pt x="-12562" y="609053"/>
                  <a:pt x="6457" y="419931"/>
                  <a:pt x="0" y="0"/>
                </a:cubicBezTo>
                <a:close/>
              </a:path>
              <a:path w="11401908" h="4378288" stroke="0" extrusionOk="0">
                <a:moveTo>
                  <a:pt x="0" y="0"/>
                </a:moveTo>
                <a:cubicBezTo>
                  <a:pt x="233733" y="-3010"/>
                  <a:pt x="644000" y="43053"/>
                  <a:pt x="898739" y="0"/>
                </a:cubicBezTo>
                <a:cubicBezTo>
                  <a:pt x="1153478" y="-43053"/>
                  <a:pt x="1248452" y="-9263"/>
                  <a:pt x="1569439" y="0"/>
                </a:cubicBezTo>
                <a:cubicBezTo>
                  <a:pt x="1890426" y="9263"/>
                  <a:pt x="1820546" y="-8373"/>
                  <a:pt x="2012101" y="0"/>
                </a:cubicBezTo>
                <a:cubicBezTo>
                  <a:pt x="2203656" y="8373"/>
                  <a:pt x="2505460" y="3259"/>
                  <a:pt x="2682802" y="0"/>
                </a:cubicBezTo>
                <a:cubicBezTo>
                  <a:pt x="2860144" y="-3259"/>
                  <a:pt x="3280981" y="9414"/>
                  <a:pt x="3581541" y="0"/>
                </a:cubicBezTo>
                <a:cubicBezTo>
                  <a:pt x="3882101" y="-9414"/>
                  <a:pt x="3810519" y="21495"/>
                  <a:pt x="4024203" y="0"/>
                </a:cubicBezTo>
                <a:cubicBezTo>
                  <a:pt x="4237887" y="-21495"/>
                  <a:pt x="4265705" y="-14331"/>
                  <a:pt x="4352846" y="0"/>
                </a:cubicBezTo>
                <a:cubicBezTo>
                  <a:pt x="4439987" y="14331"/>
                  <a:pt x="4873398" y="-7412"/>
                  <a:pt x="5023547" y="0"/>
                </a:cubicBezTo>
                <a:cubicBezTo>
                  <a:pt x="5173696" y="7412"/>
                  <a:pt x="5525757" y="26169"/>
                  <a:pt x="5694247" y="0"/>
                </a:cubicBezTo>
                <a:cubicBezTo>
                  <a:pt x="5862737" y="-26169"/>
                  <a:pt x="6245907" y="-320"/>
                  <a:pt x="6478967" y="0"/>
                </a:cubicBezTo>
                <a:cubicBezTo>
                  <a:pt x="6712027" y="320"/>
                  <a:pt x="6788560" y="26397"/>
                  <a:pt x="7035648" y="0"/>
                </a:cubicBezTo>
                <a:cubicBezTo>
                  <a:pt x="7282736" y="-26397"/>
                  <a:pt x="7281630" y="9833"/>
                  <a:pt x="7364291" y="0"/>
                </a:cubicBezTo>
                <a:cubicBezTo>
                  <a:pt x="7446952" y="-9833"/>
                  <a:pt x="7652433" y="13478"/>
                  <a:pt x="7806953" y="0"/>
                </a:cubicBezTo>
                <a:cubicBezTo>
                  <a:pt x="7961473" y="-13478"/>
                  <a:pt x="8398782" y="7507"/>
                  <a:pt x="8705692" y="0"/>
                </a:cubicBezTo>
                <a:cubicBezTo>
                  <a:pt x="9012602" y="-7507"/>
                  <a:pt x="9051109" y="-19618"/>
                  <a:pt x="9148354" y="0"/>
                </a:cubicBezTo>
                <a:cubicBezTo>
                  <a:pt x="9245599" y="19618"/>
                  <a:pt x="9396498" y="16039"/>
                  <a:pt x="9591017" y="0"/>
                </a:cubicBezTo>
                <a:cubicBezTo>
                  <a:pt x="9785536" y="-16039"/>
                  <a:pt x="9833869" y="12474"/>
                  <a:pt x="10033679" y="0"/>
                </a:cubicBezTo>
                <a:cubicBezTo>
                  <a:pt x="10233489" y="-12474"/>
                  <a:pt x="11058943" y="-41536"/>
                  <a:pt x="11401908" y="0"/>
                </a:cubicBezTo>
                <a:cubicBezTo>
                  <a:pt x="11426981" y="168591"/>
                  <a:pt x="11391107" y="365985"/>
                  <a:pt x="11401908" y="669253"/>
                </a:cubicBezTo>
                <a:cubicBezTo>
                  <a:pt x="11412709" y="972521"/>
                  <a:pt x="11414539" y="991408"/>
                  <a:pt x="11401908" y="1207157"/>
                </a:cubicBezTo>
                <a:cubicBezTo>
                  <a:pt x="11389277" y="1422906"/>
                  <a:pt x="11422055" y="1665076"/>
                  <a:pt x="11401908" y="1788843"/>
                </a:cubicBezTo>
                <a:cubicBezTo>
                  <a:pt x="11381761" y="1912610"/>
                  <a:pt x="11380479" y="2247747"/>
                  <a:pt x="11401908" y="2414313"/>
                </a:cubicBezTo>
                <a:cubicBezTo>
                  <a:pt x="11423338" y="2580879"/>
                  <a:pt x="11427469" y="2923033"/>
                  <a:pt x="11401908" y="3083566"/>
                </a:cubicBezTo>
                <a:cubicBezTo>
                  <a:pt x="11376347" y="3244099"/>
                  <a:pt x="11402132" y="3445622"/>
                  <a:pt x="11401908" y="3665253"/>
                </a:cubicBezTo>
                <a:cubicBezTo>
                  <a:pt x="11401684" y="3884884"/>
                  <a:pt x="11426530" y="4075925"/>
                  <a:pt x="11401908" y="4378288"/>
                </a:cubicBezTo>
                <a:cubicBezTo>
                  <a:pt x="11281555" y="4382587"/>
                  <a:pt x="11142867" y="4371414"/>
                  <a:pt x="11073265" y="4378288"/>
                </a:cubicBezTo>
                <a:cubicBezTo>
                  <a:pt x="11003663" y="4385162"/>
                  <a:pt x="10864458" y="4393808"/>
                  <a:pt x="10744622" y="4378288"/>
                </a:cubicBezTo>
                <a:cubicBezTo>
                  <a:pt x="10624786" y="4362768"/>
                  <a:pt x="10495285" y="4381204"/>
                  <a:pt x="10415978" y="4378288"/>
                </a:cubicBezTo>
                <a:cubicBezTo>
                  <a:pt x="10336671" y="4375372"/>
                  <a:pt x="10034147" y="4378022"/>
                  <a:pt x="9859297" y="4378288"/>
                </a:cubicBezTo>
                <a:cubicBezTo>
                  <a:pt x="9684447" y="4378554"/>
                  <a:pt x="9364293" y="4357593"/>
                  <a:pt x="9188596" y="4378288"/>
                </a:cubicBezTo>
                <a:cubicBezTo>
                  <a:pt x="9012899" y="4398983"/>
                  <a:pt x="8800461" y="4388577"/>
                  <a:pt x="8631915" y="4378288"/>
                </a:cubicBezTo>
                <a:cubicBezTo>
                  <a:pt x="8463369" y="4367999"/>
                  <a:pt x="8021290" y="4366619"/>
                  <a:pt x="7847196" y="4378288"/>
                </a:cubicBezTo>
                <a:cubicBezTo>
                  <a:pt x="7673102" y="4389957"/>
                  <a:pt x="7387374" y="4395747"/>
                  <a:pt x="6948457" y="4378288"/>
                </a:cubicBezTo>
                <a:cubicBezTo>
                  <a:pt x="6509540" y="4360829"/>
                  <a:pt x="6605879" y="4345649"/>
                  <a:pt x="6277756" y="4378288"/>
                </a:cubicBezTo>
                <a:cubicBezTo>
                  <a:pt x="5949633" y="4410927"/>
                  <a:pt x="5844522" y="4402958"/>
                  <a:pt x="5721075" y="4378288"/>
                </a:cubicBezTo>
                <a:cubicBezTo>
                  <a:pt x="5597628" y="4353618"/>
                  <a:pt x="5217573" y="4356639"/>
                  <a:pt x="4822336" y="4378288"/>
                </a:cubicBezTo>
                <a:cubicBezTo>
                  <a:pt x="4427099" y="4399937"/>
                  <a:pt x="4241103" y="4345609"/>
                  <a:pt x="4037617" y="4378288"/>
                </a:cubicBezTo>
                <a:cubicBezTo>
                  <a:pt x="3834131" y="4410967"/>
                  <a:pt x="3537276" y="4415905"/>
                  <a:pt x="3252897" y="4378288"/>
                </a:cubicBezTo>
                <a:cubicBezTo>
                  <a:pt x="2968518" y="4340671"/>
                  <a:pt x="2916209" y="4383739"/>
                  <a:pt x="2810235" y="4378288"/>
                </a:cubicBezTo>
                <a:cubicBezTo>
                  <a:pt x="2704261" y="4372837"/>
                  <a:pt x="2223698" y="4408748"/>
                  <a:pt x="1911496" y="4378288"/>
                </a:cubicBezTo>
                <a:cubicBezTo>
                  <a:pt x="1599294" y="4347828"/>
                  <a:pt x="1336702" y="4381312"/>
                  <a:pt x="1126777" y="4378288"/>
                </a:cubicBezTo>
                <a:cubicBezTo>
                  <a:pt x="916852" y="4375264"/>
                  <a:pt x="525699" y="4323781"/>
                  <a:pt x="0" y="4378288"/>
                </a:cubicBezTo>
                <a:cubicBezTo>
                  <a:pt x="-6189" y="4163325"/>
                  <a:pt x="-14174" y="4035426"/>
                  <a:pt x="0" y="3840384"/>
                </a:cubicBezTo>
                <a:cubicBezTo>
                  <a:pt x="14174" y="3645342"/>
                  <a:pt x="-15490" y="3584818"/>
                  <a:pt x="0" y="3346263"/>
                </a:cubicBezTo>
                <a:cubicBezTo>
                  <a:pt x="15490" y="3107708"/>
                  <a:pt x="-5933" y="2991104"/>
                  <a:pt x="0" y="2852142"/>
                </a:cubicBezTo>
                <a:cubicBezTo>
                  <a:pt x="5933" y="2713180"/>
                  <a:pt x="3127" y="2511380"/>
                  <a:pt x="0" y="2270455"/>
                </a:cubicBezTo>
                <a:cubicBezTo>
                  <a:pt x="-3127" y="2029530"/>
                  <a:pt x="-30724" y="1938130"/>
                  <a:pt x="0" y="1644985"/>
                </a:cubicBezTo>
                <a:cubicBezTo>
                  <a:pt x="30724" y="1351840"/>
                  <a:pt x="-29510" y="1296221"/>
                  <a:pt x="0" y="1019516"/>
                </a:cubicBezTo>
                <a:cubicBezTo>
                  <a:pt x="29510" y="742811"/>
                  <a:pt x="21670" y="346389"/>
                  <a:pt x="0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28575" cap="sq" cmpd="sng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I" sz="44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 </a:t>
            </a:r>
            <a:endParaRPr lang="sl-SI" sz="44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sp>
        <p:nvSpPr>
          <p:cNvPr id="15" name="Označba mesta vsebine 2">
            <a:extLst>
              <a:ext uri="{FF2B5EF4-FFF2-40B4-BE49-F238E27FC236}">
                <a16:creationId xmlns:a16="http://schemas.microsoft.com/office/drawing/2014/main" id="{6FBD14D3-DA2D-4C4F-805B-4741574921C3}"/>
              </a:ext>
            </a:extLst>
          </p:cNvPr>
          <p:cNvSpPr txBox="1">
            <a:spLocks/>
          </p:cNvSpPr>
          <p:nvPr/>
        </p:nvSpPr>
        <p:spPr>
          <a:xfrm>
            <a:off x="1798090" y="2738371"/>
            <a:ext cx="8595819" cy="690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  <a:ea typeface="Calibri" panose="020F0502020204030204" pitchFamily="34" charset="0"/>
              </a:rPr>
              <a:t>User interface </a:t>
            </a:r>
            <a:r>
              <a:rPr lang="en-GB" sz="6600" b="1" dirty="0">
                <a:latin typeface="GoodHeadlinePro-Bold" panose="020B0804020101020102" pitchFamily="34" charset="0"/>
                <a:ea typeface="Calibri" panose="020F0502020204030204" pitchFamily="34" charset="0"/>
              </a:rPr>
              <a:t>Defaults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3" name="Graphic 2" descr="Large paint brush with solid fill">
            <a:extLst>
              <a:ext uri="{FF2B5EF4-FFF2-40B4-BE49-F238E27FC236}">
                <a16:creationId xmlns:a16="http://schemas.microsoft.com/office/drawing/2014/main" id="{B0DEEE64-9D8D-6CC3-32F9-C14F85C84B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45407" y="40777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67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BE3F3C7-F934-45AE-83FE-22682868A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3" y="1888621"/>
            <a:ext cx="11401908" cy="4378288"/>
          </a:xfrm>
          <a:custGeom>
            <a:avLst/>
            <a:gdLst>
              <a:gd name="connsiteX0" fmla="*/ 0 w 11401908"/>
              <a:gd name="connsiteY0" fmla="*/ 0 h 4378288"/>
              <a:gd name="connsiteX1" fmla="*/ 670700 w 11401908"/>
              <a:gd name="connsiteY1" fmla="*/ 0 h 4378288"/>
              <a:gd name="connsiteX2" fmla="*/ 1341401 w 11401908"/>
              <a:gd name="connsiteY2" fmla="*/ 0 h 4378288"/>
              <a:gd name="connsiteX3" fmla="*/ 2126120 w 11401908"/>
              <a:gd name="connsiteY3" fmla="*/ 0 h 4378288"/>
              <a:gd name="connsiteX4" fmla="*/ 2910840 w 11401908"/>
              <a:gd name="connsiteY4" fmla="*/ 0 h 4378288"/>
              <a:gd name="connsiteX5" fmla="*/ 3239483 w 11401908"/>
              <a:gd name="connsiteY5" fmla="*/ 0 h 4378288"/>
              <a:gd name="connsiteX6" fmla="*/ 3796165 w 11401908"/>
              <a:gd name="connsiteY6" fmla="*/ 0 h 4378288"/>
              <a:gd name="connsiteX7" fmla="*/ 4580884 w 11401908"/>
              <a:gd name="connsiteY7" fmla="*/ 0 h 4378288"/>
              <a:gd name="connsiteX8" fmla="*/ 5479623 w 11401908"/>
              <a:gd name="connsiteY8" fmla="*/ 0 h 4378288"/>
              <a:gd name="connsiteX9" fmla="*/ 6378361 w 11401908"/>
              <a:gd name="connsiteY9" fmla="*/ 0 h 4378288"/>
              <a:gd name="connsiteX10" fmla="*/ 6821024 w 11401908"/>
              <a:gd name="connsiteY10" fmla="*/ 0 h 4378288"/>
              <a:gd name="connsiteX11" fmla="*/ 7149667 w 11401908"/>
              <a:gd name="connsiteY11" fmla="*/ 0 h 4378288"/>
              <a:gd name="connsiteX12" fmla="*/ 7592329 w 11401908"/>
              <a:gd name="connsiteY12" fmla="*/ 0 h 4378288"/>
              <a:gd name="connsiteX13" fmla="*/ 8263030 w 11401908"/>
              <a:gd name="connsiteY13" fmla="*/ 0 h 4378288"/>
              <a:gd name="connsiteX14" fmla="*/ 8933730 w 11401908"/>
              <a:gd name="connsiteY14" fmla="*/ 0 h 4378288"/>
              <a:gd name="connsiteX15" fmla="*/ 9262373 w 11401908"/>
              <a:gd name="connsiteY15" fmla="*/ 0 h 4378288"/>
              <a:gd name="connsiteX16" fmla="*/ 9819055 w 11401908"/>
              <a:gd name="connsiteY16" fmla="*/ 0 h 4378288"/>
              <a:gd name="connsiteX17" fmla="*/ 10717794 w 11401908"/>
              <a:gd name="connsiteY17" fmla="*/ 0 h 4378288"/>
              <a:gd name="connsiteX18" fmla="*/ 11401908 w 11401908"/>
              <a:gd name="connsiteY18" fmla="*/ 0 h 4378288"/>
              <a:gd name="connsiteX19" fmla="*/ 11401908 w 11401908"/>
              <a:gd name="connsiteY19" fmla="*/ 537904 h 4378288"/>
              <a:gd name="connsiteX20" fmla="*/ 11401908 w 11401908"/>
              <a:gd name="connsiteY20" fmla="*/ 1032025 h 4378288"/>
              <a:gd name="connsiteX21" fmla="*/ 11401908 w 11401908"/>
              <a:gd name="connsiteY21" fmla="*/ 1526146 h 4378288"/>
              <a:gd name="connsiteX22" fmla="*/ 11401908 w 11401908"/>
              <a:gd name="connsiteY22" fmla="*/ 2195399 h 4378288"/>
              <a:gd name="connsiteX23" fmla="*/ 11401908 w 11401908"/>
              <a:gd name="connsiteY23" fmla="*/ 2777086 h 4378288"/>
              <a:gd name="connsiteX24" fmla="*/ 11401908 w 11401908"/>
              <a:gd name="connsiteY24" fmla="*/ 3446338 h 4378288"/>
              <a:gd name="connsiteX25" fmla="*/ 11401908 w 11401908"/>
              <a:gd name="connsiteY25" fmla="*/ 4378288 h 4378288"/>
              <a:gd name="connsiteX26" fmla="*/ 10617188 w 11401908"/>
              <a:gd name="connsiteY26" fmla="*/ 4378288 h 4378288"/>
              <a:gd name="connsiteX27" fmla="*/ 10174526 w 11401908"/>
              <a:gd name="connsiteY27" fmla="*/ 4378288 h 4378288"/>
              <a:gd name="connsiteX28" fmla="*/ 9731864 w 11401908"/>
              <a:gd name="connsiteY28" fmla="*/ 4378288 h 4378288"/>
              <a:gd name="connsiteX29" fmla="*/ 8833125 w 11401908"/>
              <a:gd name="connsiteY29" fmla="*/ 4378288 h 4378288"/>
              <a:gd name="connsiteX30" fmla="*/ 8162425 w 11401908"/>
              <a:gd name="connsiteY30" fmla="*/ 4378288 h 4378288"/>
              <a:gd name="connsiteX31" fmla="*/ 7833781 w 11401908"/>
              <a:gd name="connsiteY31" fmla="*/ 4378288 h 4378288"/>
              <a:gd name="connsiteX32" fmla="*/ 7391119 w 11401908"/>
              <a:gd name="connsiteY32" fmla="*/ 4378288 h 4378288"/>
              <a:gd name="connsiteX33" fmla="*/ 6606400 w 11401908"/>
              <a:gd name="connsiteY33" fmla="*/ 4378288 h 4378288"/>
              <a:gd name="connsiteX34" fmla="*/ 6163737 w 11401908"/>
              <a:gd name="connsiteY34" fmla="*/ 4378288 h 4378288"/>
              <a:gd name="connsiteX35" fmla="*/ 5379018 w 11401908"/>
              <a:gd name="connsiteY35" fmla="*/ 4378288 h 4378288"/>
              <a:gd name="connsiteX36" fmla="*/ 5050375 w 11401908"/>
              <a:gd name="connsiteY36" fmla="*/ 4378288 h 4378288"/>
              <a:gd name="connsiteX37" fmla="*/ 4379674 w 11401908"/>
              <a:gd name="connsiteY37" fmla="*/ 4378288 h 4378288"/>
              <a:gd name="connsiteX38" fmla="*/ 3822993 w 11401908"/>
              <a:gd name="connsiteY38" fmla="*/ 4378288 h 4378288"/>
              <a:gd name="connsiteX39" fmla="*/ 3152292 w 11401908"/>
              <a:gd name="connsiteY39" fmla="*/ 4378288 h 4378288"/>
              <a:gd name="connsiteX40" fmla="*/ 2481592 w 11401908"/>
              <a:gd name="connsiteY40" fmla="*/ 4378288 h 4378288"/>
              <a:gd name="connsiteX41" fmla="*/ 1810891 w 11401908"/>
              <a:gd name="connsiteY41" fmla="*/ 4378288 h 4378288"/>
              <a:gd name="connsiteX42" fmla="*/ 1026172 w 11401908"/>
              <a:gd name="connsiteY42" fmla="*/ 4378288 h 4378288"/>
              <a:gd name="connsiteX43" fmla="*/ 697528 w 11401908"/>
              <a:gd name="connsiteY43" fmla="*/ 4378288 h 4378288"/>
              <a:gd name="connsiteX44" fmla="*/ 0 w 11401908"/>
              <a:gd name="connsiteY44" fmla="*/ 4378288 h 4378288"/>
              <a:gd name="connsiteX45" fmla="*/ 0 w 11401908"/>
              <a:gd name="connsiteY45" fmla="*/ 3709035 h 4378288"/>
              <a:gd name="connsiteX46" fmla="*/ 0 w 11401908"/>
              <a:gd name="connsiteY46" fmla="*/ 3083566 h 4378288"/>
              <a:gd name="connsiteX47" fmla="*/ 0 w 11401908"/>
              <a:gd name="connsiteY47" fmla="*/ 2589445 h 4378288"/>
              <a:gd name="connsiteX48" fmla="*/ 0 w 11401908"/>
              <a:gd name="connsiteY48" fmla="*/ 2051541 h 4378288"/>
              <a:gd name="connsiteX49" fmla="*/ 0 w 11401908"/>
              <a:gd name="connsiteY49" fmla="*/ 1338505 h 4378288"/>
              <a:gd name="connsiteX50" fmla="*/ 0 w 11401908"/>
              <a:gd name="connsiteY50" fmla="*/ 844384 h 4378288"/>
              <a:gd name="connsiteX51" fmla="*/ 0 w 11401908"/>
              <a:gd name="connsiteY51" fmla="*/ 0 h 437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401908" h="4378288" fill="none" extrusionOk="0">
                <a:moveTo>
                  <a:pt x="0" y="0"/>
                </a:moveTo>
                <a:cubicBezTo>
                  <a:pt x="329849" y="-16421"/>
                  <a:pt x="491079" y="19942"/>
                  <a:pt x="670700" y="0"/>
                </a:cubicBezTo>
                <a:cubicBezTo>
                  <a:pt x="850321" y="-19942"/>
                  <a:pt x="1149481" y="-23283"/>
                  <a:pt x="1341401" y="0"/>
                </a:cubicBezTo>
                <a:cubicBezTo>
                  <a:pt x="1533321" y="23283"/>
                  <a:pt x="1844472" y="23785"/>
                  <a:pt x="2126120" y="0"/>
                </a:cubicBezTo>
                <a:cubicBezTo>
                  <a:pt x="2407768" y="-23785"/>
                  <a:pt x="2653592" y="-22613"/>
                  <a:pt x="2910840" y="0"/>
                </a:cubicBezTo>
                <a:cubicBezTo>
                  <a:pt x="3168088" y="22613"/>
                  <a:pt x="3143622" y="4271"/>
                  <a:pt x="3239483" y="0"/>
                </a:cubicBezTo>
                <a:cubicBezTo>
                  <a:pt x="3335344" y="-4271"/>
                  <a:pt x="3598779" y="1899"/>
                  <a:pt x="3796165" y="0"/>
                </a:cubicBezTo>
                <a:cubicBezTo>
                  <a:pt x="3993551" y="-1899"/>
                  <a:pt x="4290091" y="30967"/>
                  <a:pt x="4580884" y="0"/>
                </a:cubicBezTo>
                <a:cubicBezTo>
                  <a:pt x="4871677" y="-30967"/>
                  <a:pt x="5286789" y="44735"/>
                  <a:pt x="5479623" y="0"/>
                </a:cubicBezTo>
                <a:cubicBezTo>
                  <a:pt x="5672457" y="-44735"/>
                  <a:pt x="6098993" y="23964"/>
                  <a:pt x="6378361" y="0"/>
                </a:cubicBezTo>
                <a:cubicBezTo>
                  <a:pt x="6657729" y="-23964"/>
                  <a:pt x="6621351" y="-9008"/>
                  <a:pt x="6821024" y="0"/>
                </a:cubicBezTo>
                <a:cubicBezTo>
                  <a:pt x="7020697" y="9008"/>
                  <a:pt x="7018590" y="-10304"/>
                  <a:pt x="7149667" y="0"/>
                </a:cubicBezTo>
                <a:cubicBezTo>
                  <a:pt x="7280744" y="10304"/>
                  <a:pt x="7449113" y="-8319"/>
                  <a:pt x="7592329" y="0"/>
                </a:cubicBezTo>
                <a:cubicBezTo>
                  <a:pt x="7735545" y="8319"/>
                  <a:pt x="7991763" y="21108"/>
                  <a:pt x="8263030" y="0"/>
                </a:cubicBezTo>
                <a:cubicBezTo>
                  <a:pt x="8534297" y="-21108"/>
                  <a:pt x="8786429" y="-11509"/>
                  <a:pt x="8933730" y="0"/>
                </a:cubicBezTo>
                <a:cubicBezTo>
                  <a:pt x="9081031" y="11509"/>
                  <a:pt x="9145622" y="-15929"/>
                  <a:pt x="9262373" y="0"/>
                </a:cubicBezTo>
                <a:cubicBezTo>
                  <a:pt x="9379124" y="15929"/>
                  <a:pt x="9648803" y="-23692"/>
                  <a:pt x="9819055" y="0"/>
                </a:cubicBezTo>
                <a:cubicBezTo>
                  <a:pt x="9989307" y="23692"/>
                  <a:pt x="10366154" y="30393"/>
                  <a:pt x="10717794" y="0"/>
                </a:cubicBezTo>
                <a:cubicBezTo>
                  <a:pt x="11069434" y="-30393"/>
                  <a:pt x="11148365" y="28471"/>
                  <a:pt x="11401908" y="0"/>
                </a:cubicBezTo>
                <a:cubicBezTo>
                  <a:pt x="11412809" y="122299"/>
                  <a:pt x="11415402" y="347470"/>
                  <a:pt x="11401908" y="537904"/>
                </a:cubicBezTo>
                <a:cubicBezTo>
                  <a:pt x="11388414" y="728338"/>
                  <a:pt x="11419010" y="812855"/>
                  <a:pt x="11401908" y="1032025"/>
                </a:cubicBezTo>
                <a:cubicBezTo>
                  <a:pt x="11384806" y="1251195"/>
                  <a:pt x="11405712" y="1401273"/>
                  <a:pt x="11401908" y="1526146"/>
                </a:cubicBezTo>
                <a:cubicBezTo>
                  <a:pt x="11398104" y="1651019"/>
                  <a:pt x="11406000" y="1980436"/>
                  <a:pt x="11401908" y="2195399"/>
                </a:cubicBezTo>
                <a:cubicBezTo>
                  <a:pt x="11397816" y="2410362"/>
                  <a:pt x="11393733" y="2486732"/>
                  <a:pt x="11401908" y="2777086"/>
                </a:cubicBezTo>
                <a:cubicBezTo>
                  <a:pt x="11410083" y="3067440"/>
                  <a:pt x="11423791" y="3142222"/>
                  <a:pt x="11401908" y="3446338"/>
                </a:cubicBezTo>
                <a:cubicBezTo>
                  <a:pt x="11380025" y="3750454"/>
                  <a:pt x="11442874" y="4089325"/>
                  <a:pt x="11401908" y="4378288"/>
                </a:cubicBezTo>
                <a:cubicBezTo>
                  <a:pt x="11106173" y="4366509"/>
                  <a:pt x="10782846" y="4371469"/>
                  <a:pt x="10617188" y="4378288"/>
                </a:cubicBezTo>
                <a:cubicBezTo>
                  <a:pt x="10451530" y="4385107"/>
                  <a:pt x="10379520" y="4394834"/>
                  <a:pt x="10174526" y="4378288"/>
                </a:cubicBezTo>
                <a:cubicBezTo>
                  <a:pt x="9969532" y="4361742"/>
                  <a:pt x="9862432" y="4387464"/>
                  <a:pt x="9731864" y="4378288"/>
                </a:cubicBezTo>
                <a:cubicBezTo>
                  <a:pt x="9601296" y="4369112"/>
                  <a:pt x="9090206" y="4344298"/>
                  <a:pt x="8833125" y="4378288"/>
                </a:cubicBezTo>
                <a:cubicBezTo>
                  <a:pt x="8576044" y="4412278"/>
                  <a:pt x="8340143" y="4375199"/>
                  <a:pt x="8162425" y="4378288"/>
                </a:cubicBezTo>
                <a:cubicBezTo>
                  <a:pt x="7984707" y="4381377"/>
                  <a:pt x="7922364" y="4389020"/>
                  <a:pt x="7833781" y="4378288"/>
                </a:cubicBezTo>
                <a:cubicBezTo>
                  <a:pt x="7745198" y="4367556"/>
                  <a:pt x="7590204" y="4390766"/>
                  <a:pt x="7391119" y="4378288"/>
                </a:cubicBezTo>
                <a:cubicBezTo>
                  <a:pt x="7192034" y="4365810"/>
                  <a:pt x="6766581" y="4365598"/>
                  <a:pt x="6606400" y="4378288"/>
                </a:cubicBezTo>
                <a:cubicBezTo>
                  <a:pt x="6446219" y="4390978"/>
                  <a:pt x="6380228" y="4398223"/>
                  <a:pt x="6163737" y="4378288"/>
                </a:cubicBezTo>
                <a:cubicBezTo>
                  <a:pt x="5947246" y="4358353"/>
                  <a:pt x="5739474" y="4405022"/>
                  <a:pt x="5379018" y="4378288"/>
                </a:cubicBezTo>
                <a:cubicBezTo>
                  <a:pt x="5018562" y="4351554"/>
                  <a:pt x="5167316" y="4390298"/>
                  <a:pt x="5050375" y="4378288"/>
                </a:cubicBezTo>
                <a:cubicBezTo>
                  <a:pt x="4933434" y="4366278"/>
                  <a:pt x="4519719" y="4347653"/>
                  <a:pt x="4379674" y="4378288"/>
                </a:cubicBezTo>
                <a:cubicBezTo>
                  <a:pt x="4239629" y="4408923"/>
                  <a:pt x="4081708" y="4357624"/>
                  <a:pt x="3822993" y="4378288"/>
                </a:cubicBezTo>
                <a:cubicBezTo>
                  <a:pt x="3564278" y="4398952"/>
                  <a:pt x="3351875" y="4398994"/>
                  <a:pt x="3152292" y="4378288"/>
                </a:cubicBezTo>
                <a:cubicBezTo>
                  <a:pt x="2952709" y="4357582"/>
                  <a:pt x="2753780" y="4395352"/>
                  <a:pt x="2481592" y="4378288"/>
                </a:cubicBezTo>
                <a:cubicBezTo>
                  <a:pt x="2209404" y="4361224"/>
                  <a:pt x="2035810" y="4386140"/>
                  <a:pt x="1810891" y="4378288"/>
                </a:cubicBezTo>
                <a:cubicBezTo>
                  <a:pt x="1585972" y="4370436"/>
                  <a:pt x="1408100" y="4354054"/>
                  <a:pt x="1026172" y="4378288"/>
                </a:cubicBezTo>
                <a:cubicBezTo>
                  <a:pt x="644244" y="4402522"/>
                  <a:pt x="770557" y="4387850"/>
                  <a:pt x="697528" y="4378288"/>
                </a:cubicBezTo>
                <a:cubicBezTo>
                  <a:pt x="624499" y="4368726"/>
                  <a:pt x="311285" y="4350569"/>
                  <a:pt x="0" y="4378288"/>
                </a:cubicBezTo>
                <a:cubicBezTo>
                  <a:pt x="9431" y="4151394"/>
                  <a:pt x="-32347" y="4010316"/>
                  <a:pt x="0" y="3709035"/>
                </a:cubicBezTo>
                <a:cubicBezTo>
                  <a:pt x="32347" y="3407754"/>
                  <a:pt x="-12807" y="3274225"/>
                  <a:pt x="0" y="3083566"/>
                </a:cubicBezTo>
                <a:cubicBezTo>
                  <a:pt x="12807" y="2892907"/>
                  <a:pt x="7116" y="2703083"/>
                  <a:pt x="0" y="2589445"/>
                </a:cubicBezTo>
                <a:cubicBezTo>
                  <a:pt x="-7116" y="2475807"/>
                  <a:pt x="-25983" y="2176691"/>
                  <a:pt x="0" y="2051541"/>
                </a:cubicBezTo>
                <a:cubicBezTo>
                  <a:pt x="25983" y="1926391"/>
                  <a:pt x="6021" y="1500325"/>
                  <a:pt x="0" y="1338505"/>
                </a:cubicBezTo>
                <a:cubicBezTo>
                  <a:pt x="-6021" y="1176685"/>
                  <a:pt x="12562" y="1079715"/>
                  <a:pt x="0" y="844384"/>
                </a:cubicBezTo>
                <a:cubicBezTo>
                  <a:pt x="-12562" y="609053"/>
                  <a:pt x="6457" y="419931"/>
                  <a:pt x="0" y="0"/>
                </a:cubicBezTo>
                <a:close/>
              </a:path>
              <a:path w="11401908" h="4378288" stroke="0" extrusionOk="0">
                <a:moveTo>
                  <a:pt x="0" y="0"/>
                </a:moveTo>
                <a:cubicBezTo>
                  <a:pt x="233733" y="-3010"/>
                  <a:pt x="644000" y="43053"/>
                  <a:pt x="898739" y="0"/>
                </a:cubicBezTo>
                <a:cubicBezTo>
                  <a:pt x="1153478" y="-43053"/>
                  <a:pt x="1248452" y="-9263"/>
                  <a:pt x="1569439" y="0"/>
                </a:cubicBezTo>
                <a:cubicBezTo>
                  <a:pt x="1890426" y="9263"/>
                  <a:pt x="1820546" y="-8373"/>
                  <a:pt x="2012101" y="0"/>
                </a:cubicBezTo>
                <a:cubicBezTo>
                  <a:pt x="2203656" y="8373"/>
                  <a:pt x="2505460" y="3259"/>
                  <a:pt x="2682802" y="0"/>
                </a:cubicBezTo>
                <a:cubicBezTo>
                  <a:pt x="2860144" y="-3259"/>
                  <a:pt x="3280981" y="9414"/>
                  <a:pt x="3581541" y="0"/>
                </a:cubicBezTo>
                <a:cubicBezTo>
                  <a:pt x="3882101" y="-9414"/>
                  <a:pt x="3810519" y="21495"/>
                  <a:pt x="4024203" y="0"/>
                </a:cubicBezTo>
                <a:cubicBezTo>
                  <a:pt x="4237887" y="-21495"/>
                  <a:pt x="4265705" y="-14331"/>
                  <a:pt x="4352846" y="0"/>
                </a:cubicBezTo>
                <a:cubicBezTo>
                  <a:pt x="4439987" y="14331"/>
                  <a:pt x="4873398" y="-7412"/>
                  <a:pt x="5023547" y="0"/>
                </a:cubicBezTo>
                <a:cubicBezTo>
                  <a:pt x="5173696" y="7412"/>
                  <a:pt x="5525757" y="26169"/>
                  <a:pt x="5694247" y="0"/>
                </a:cubicBezTo>
                <a:cubicBezTo>
                  <a:pt x="5862737" y="-26169"/>
                  <a:pt x="6245907" y="-320"/>
                  <a:pt x="6478967" y="0"/>
                </a:cubicBezTo>
                <a:cubicBezTo>
                  <a:pt x="6712027" y="320"/>
                  <a:pt x="6788560" y="26397"/>
                  <a:pt x="7035648" y="0"/>
                </a:cubicBezTo>
                <a:cubicBezTo>
                  <a:pt x="7282736" y="-26397"/>
                  <a:pt x="7281630" y="9833"/>
                  <a:pt x="7364291" y="0"/>
                </a:cubicBezTo>
                <a:cubicBezTo>
                  <a:pt x="7446952" y="-9833"/>
                  <a:pt x="7652433" y="13478"/>
                  <a:pt x="7806953" y="0"/>
                </a:cubicBezTo>
                <a:cubicBezTo>
                  <a:pt x="7961473" y="-13478"/>
                  <a:pt x="8398782" y="7507"/>
                  <a:pt x="8705692" y="0"/>
                </a:cubicBezTo>
                <a:cubicBezTo>
                  <a:pt x="9012602" y="-7507"/>
                  <a:pt x="9051109" y="-19618"/>
                  <a:pt x="9148354" y="0"/>
                </a:cubicBezTo>
                <a:cubicBezTo>
                  <a:pt x="9245599" y="19618"/>
                  <a:pt x="9396498" y="16039"/>
                  <a:pt x="9591017" y="0"/>
                </a:cubicBezTo>
                <a:cubicBezTo>
                  <a:pt x="9785536" y="-16039"/>
                  <a:pt x="9833869" y="12474"/>
                  <a:pt x="10033679" y="0"/>
                </a:cubicBezTo>
                <a:cubicBezTo>
                  <a:pt x="10233489" y="-12474"/>
                  <a:pt x="11058943" y="-41536"/>
                  <a:pt x="11401908" y="0"/>
                </a:cubicBezTo>
                <a:cubicBezTo>
                  <a:pt x="11426981" y="168591"/>
                  <a:pt x="11391107" y="365985"/>
                  <a:pt x="11401908" y="669253"/>
                </a:cubicBezTo>
                <a:cubicBezTo>
                  <a:pt x="11412709" y="972521"/>
                  <a:pt x="11414539" y="991408"/>
                  <a:pt x="11401908" y="1207157"/>
                </a:cubicBezTo>
                <a:cubicBezTo>
                  <a:pt x="11389277" y="1422906"/>
                  <a:pt x="11422055" y="1665076"/>
                  <a:pt x="11401908" y="1788843"/>
                </a:cubicBezTo>
                <a:cubicBezTo>
                  <a:pt x="11381761" y="1912610"/>
                  <a:pt x="11380479" y="2247747"/>
                  <a:pt x="11401908" y="2414313"/>
                </a:cubicBezTo>
                <a:cubicBezTo>
                  <a:pt x="11423338" y="2580879"/>
                  <a:pt x="11427469" y="2923033"/>
                  <a:pt x="11401908" y="3083566"/>
                </a:cubicBezTo>
                <a:cubicBezTo>
                  <a:pt x="11376347" y="3244099"/>
                  <a:pt x="11402132" y="3445622"/>
                  <a:pt x="11401908" y="3665253"/>
                </a:cubicBezTo>
                <a:cubicBezTo>
                  <a:pt x="11401684" y="3884884"/>
                  <a:pt x="11426530" y="4075925"/>
                  <a:pt x="11401908" y="4378288"/>
                </a:cubicBezTo>
                <a:cubicBezTo>
                  <a:pt x="11281555" y="4382587"/>
                  <a:pt x="11142867" y="4371414"/>
                  <a:pt x="11073265" y="4378288"/>
                </a:cubicBezTo>
                <a:cubicBezTo>
                  <a:pt x="11003663" y="4385162"/>
                  <a:pt x="10864458" y="4393808"/>
                  <a:pt x="10744622" y="4378288"/>
                </a:cubicBezTo>
                <a:cubicBezTo>
                  <a:pt x="10624786" y="4362768"/>
                  <a:pt x="10495285" y="4381204"/>
                  <a:pt x="10415978" y="4378288"/>
                </a:cubicBezTo>
                <a:cubicBezTo>
                  <a:pt x="10336671" y="4375372"/>
                  <a:pt x="10034147" y="4378022"/>
                  <a:pt x="9859297" y="4378288"/>
                </a:cubicBezTo>
                <a:cubicBezTo>
                  <a:pt x="9684447" y="4378554"/>
                  <a:pt x="9364293" y="4357593"/>
                  <a:pt x="9188596" y="4378288"/>
                </a:cubicBezTo>
                <a:cubicBezTo>
                  <a:pt x="9012899" y="4398983"/>
                  <a:pt x="8800461" y="4388577"/>
                  <a:pt x="8631915" y="4378288"/>
                </a:cubicBezTo>
                <a:cubicBezTo>
                  <a:pt x="8463369" y="4367999"/>
                  <a:pt x="8021290" y="4366619"/>
                  <a:pt x="7847196" y="4378288"/>
                </a:cubicBezTo>
                <a:cubicBezTo>
                  <a:pt x="7673102" y="4389957"/>
                  <a:pt x="7387374" y="4395747"/>
                  <a:pt x="6948457" y="4378288"/>
                </a:cubicBezTo>
                <a:cubicBezTo>
                  <a:pt x="6509540" y="4360829"/>
                  <a:pt x="6605879" y="4345649"/>
                  <a:pt x="6277756" y="4378288"/>
                </a:cubicBezTo>
                <a:cubicBezTo>
                  <a:pt x="5949633" y="4410927"/>
                  <a:pt x="5844522" y="4402958"/>
                  <a:pt x="5721075" y="4378288"/>
                </a:cubicBezTo>
                <a:cubicBezTo>
                  <a:pt x="5597628" y="4353618"/>
                  <a:pt x="5217573" y="4356639"/>
                  <a:pt x="4822336" y="4378288"/>
                </a:cubicBezTo>
                <a:cubicBezTo>
                  <a:pt x="4427099" y="4399937"/>
                  <a:pt x="4241103" y="4345609"/>
                  <a:pt x="4037617" y="4378288"/>
                </a:cubicBezTo>
                <a:cubicBezTo>
                  <a:pt x="3834131" y="4410967"/>
                  <a:pt x="3537276" y="4415905"/>
                  <a:pt x="3252897" y="4378288"/>
                </a:cubicBezTo>
                <a:cubicBezTo>
                  <a:pt x="2968518" y="4340671"/>
                  <a:pt x="2916209" y="4383739"/>
                  <a:pt x="2810235" y="4378288"/>
                </a:cubicBezTo>
                <a:cubicBezTo>
                  <a:pt x="2704261" y="4372837"/>
                  <a:pt x="2223698" y="4408748"/>
                  <a:pt x="1911496" y="4378288"/>
                </a:cubicBezTo>
                <a:cubicBezTo>
                  <a:pt x="1599294" y="4347828"/>
                  <a:pt x="1336702" y="4381312"/>
                  <a:pt x="1126777" y="4378288"/>
                </a:cubicBezTo>
                <a:cubicBezTo>
                  <a:pt x="916852" y="4375264"/>
                  <a:pt x="525699" y="4323781"/>
                  <a:pt x="0" y="4378288"/>
                </a:cubicBezTo>
                <a:cubicBezTo>
                  <a:pt x="-6189" y="4163325"/>
                  <a:pt x="-14174" y="4035426"/>
                  <a:pt x="0" y="3840384"/>
                </a:cubicBezTo>
                <a:cubicBezTo>
                  <a:pt x="14174" y="3645342"/>
                  <a:pt x="-15490" y="3584818"/>
                  <a:pt x="0" y="3346263"/>
                </a:cubicBezTo>
                <a:cubicBezTo>
                  <a:pt x="15490" y="3107708"/>
                  <a:pt x="-5933" y="2991104"/>
                  <a:pt x="0" y="2852142"/>
                </a:cubicBezTo>
                <a:cubicBezTo>
                  <a:pt x="5933" y="2713180"/>
                  <a:pt x="3127" y="2511380"/>
                  <a:pt x="0" y="2270455"/>
                </a:cubicBezTo>
                <a:cubicBezTo>
                  <a:pt x="-3127" y="2029530"/>
                  <a:pt x="-30724" y="1938130"/>
                  <a:pt x="0" y="1644985"/>
                </a:cubicBezTo>
                <a:cubicBezTo>
                  <a:pt x="30724" y="1351840"/>
                  <a:pt x="-29510" y="1296221"/>
                  <a:pt x="0" y="1019516"/>
                </a:cubicBezTo>
                <a:cubicBezTo>
                  <a:pt x="29510" y="742811"/>
                  <a:pt x="21670" y="346389"/>
                  <a:pt x="0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28575" cap="sq" cmpd="sng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I" sz="44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 </a:t>
            </a:r>
            <a:endParaRPr lang="sl-SI" sz="44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User Interface </a:t>
            </a:r>
            <a:r>
              <a:rPr lang="en-GB" sz="6600" b="1" dirty="0">
                <a:latin typeface="GoodHeadlinePro-Bold" panose="020B0804020101020102" pitchFamily="34" charset="0"/>
              </a:rPr>
              <a:t>Defaults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C269758-FC2D-03B3-F6D2-10DCD75DDFCB}"/>
              </a:ext>
            </a:extLst>
          </p:cNvPr>
          <p:cNvSpPr txBox="1"/>
          <p:nvPr/>
        </p:nvSpPr>
        <p:spPr>
          <a:xfrm>
            <a:off x="665922" y="2276061"/>
            <a:ext cx="10017350" cy="4344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effectLst/>
                <a:latin typeface="GoodHeadlinePro-Light" panose="020B0504020101020102" pitchFamily="34" charset="0"/>
              </a:defRPr>
            </a:lvl1pPr>
          </a:lstStyle>
          <a:p>
            <a:r>
              <a:rPr lang="en-GB" dirty="0"/>
              <a:t>User Interface Defaults enable you to assign default user interface properties for </a:t>
            </a:r>
            <a:r>
              <a:rPr lang="en-GB" dirty="0">
                <a:solidFill>
                  <a:schemeClr val="tx1"/>
                </a:solidFill>
                <a:latin typeface="GoodHeadlinePro-Bold" panose="020B0804020101020102" pitchFamily="34" charset="0"/>
              </a:rPr>
              <a:t>columns</a:t>
            </a:r>
            <a:r>
              <a:rPr lang="en-GB" dirty="0"/>
              <a:t> and </a:t>
            </a:r>
            <a:r>
              <a:rPr lang="en-GB" dirty="0">
                <a:solidFill>
                  <a:schemeClr val="tx1"/>
                </a:solidFill>
                <a:latin typeface="GoodHeadlinePro-Bold" panose="020B0804020101020102" pitchFamily="34" charset="0"/>
              </a:rPr>
              <a:t>page</a:t>
            </a:r>
            <a:r>
              <a:rPr lang="en-GB" dirty="0"/>
              <a:t> </a:t>
            </a:r>
            <a:r>
              <a:rPr lang="en-GB" dirty="0">
                <a:solidFill>
                  <a:schemeClr val="tx1"/>
                </a:solidFill>
                <a:latin typeface="GoodHeadlinePro-Bold" panose="020B0804020101020102" pitchFamily="34" charset="0"/>
              </a:rPr>
              <a:t>items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Helping us to achieve consistency in our APEX Applications</a:t>
            </a:r>
          </a:p>
          <a:p>
            <a:endParaRPr lang="en-GB" dirty="0"/>
          </a:p>
          <a:p>
            <a:r>
              <a:rPr lang="en-GB" dirty="0"/>
              <a:t>Avoid doing repetitive tasks</a:t>
            </a:r>
          </a:p>
          <a:p>
            <a:pPr marL="0" indent="0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739576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User Interface </a:t>
            </a:r>
            <a:r>
              <a:rPr lang="en-GB" sz="6600" b="1" dirty="0">
                <a:latin typeface="GoodHeadlinePro-Bold" panose="020B0804020101020102" pitchFamily="34" charset="0"/>
              </a:rPr>
              <a:t>Defaults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047E86A2-1CF4-84FE-A7EC-B6A69971C6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584" y="1449165"/>
            <a:ext cx="5194934" cy="4817744"/>
          </a:xfrm>
          <a:custGeom>
            <a:avLst/>
            <a:gdLst>
              <a:gd name="connsiteX0" fmla="*/ 0 w 5194934"/>
              <a:gd name="connsiteY0" fmla="*/ 0 h 4817744"/>
              <a:gd name="connsiteX1" fmla="*/ 597417 w 5194934"/>
              <a:gd name="connsiteY1" fmla="*/ 0 h 4817744"/>
              <a:gd name="connsiteX2" fmla="*/ 1142885 w 5194934"/>
              <a:gd name="connsiteY2" fmla="*/ 0 h 4817744"/>
              <a:gd name="connsiteX3" fmla="*/ 1688354 w 5194934"/>
              <a:gd name="connsiteY3" fmla="*/ 0 h 4817744"/>
              <a:gd name="connsiteX4" fmla="*/ 2233822 w 5194934"/>
              <a:gd name="connsiteY4" fmla="*/ 0 h 4817744"/>
              <a:gd name="connsiteX5" fmla="*/ 2883188 w 5194934"/>
              <a:gd name="connsiteY5" fmla="*/ 0 h 4817744"/>
              <a:gd name="connsiteX6" fmla="*/ 3636454 w 5194934"/>
              <a:gd name="connsiteY6" fmla="*/ 0 h 4817744"/>
              <a:gd name="connsiteX7" fmla="*/ 4129973 w 5194934"/>
              <a:gd name="connsiteY7" fmla="*/ 0 h 4817744"/>
              <a:gd name="connsiteX8" fmla="*/ 5194934 w 5194934"/>
              <a:gd name="connsiteY8" fmla="*/ 0 h 4817744"/>
              <a:gd name="connsiteX9" fmla="*/ 5194934 w 5194934"/>
              <a:gd name="connsiteY9" fmla="*/ 640072 h 4817744"/>
              <a:gd name="connsiteX10" fmla="*/ 5194934 w 5194934"/>
              <a:gd name="connsiteY10" fmla="*/ 1424676 h 4817744"/>
              <a:gd name="connsiteX11" fmla="*/ 5194934 w 5194934"/>
              <a:gd name="connsiteY11" fmla="*/ 1968393 h 4817744"/>
              <a:gd name="connsiteX12" fmla="*/ 5194934 w 5194934"/>
              <a:gd name="connsiteY12" fmla="*/ 2704819 h 4817744"/>
              <a:gd name="connsiteX13" fmla="*/ 5194934 w 5194934"/>
              <a:gd name="connsiteY13" fmla="*/ 3344891 h 4817744"/>
              <a:gd name="connsiteX14" fmla="*/ 5194934 w 5194934"/>
              <a:gd name="connsiteY14" fmla="*/ 3936785 h 4817744"/>
              <a:gd name="connsiteX15" fmla="*/ 5194934 w 5194934"/>
              <a:gd name="connsiteY15" fmla="*/ 4817744 h 4817744"/>
              <a:gd name="connsiteX16" fmla="*/ 4493618 w 5194934"/>
              <a:gd name="connsiteY16" fmla="*/ 4817744 h 4817744"/>
              <a:gd name="connsiteX17" fmla="*/ 4000099 w 5194934"/>
              <a:gd name="connsiteY17" fmla="*/ 4817744 h 4817744"/>
              <a:gd name="connsiteX18" fmla="*/ 3350732 w 5194934"/>
              <a:gd name="connsiteY18" fmla="*/ 4817744 h 4817744"/>
              <a:gd name="connsiteX19" fmla="*/ 2649416 w 5194934"/>
              <a:gd name="connsiteY19" fmla="*/ 4817744 h 4817744"/>
              <a:gd name="connsiteX20" fmla="*/ 1896151 w 5194934"/>
              <a:gd name="connsiteY20" fmla="*/ 4817744 h 4817744"/>
              <a:gd name="connsiteX21" fmla="*/ 1142885 w 5194934"/>
              <a:gd name="connsiteY21" fmla="*/ 4817744 h 4817744"/>
              <a:gd name="connsiteX22" fmla="*/ 0 w 5194934"/>
              <a:gd name="connsiteY22" fmla="*/ 4817744 h 4817744"/>
              <a:gd name="connsiteX23" fmla="*/ 0 w 5194934"/>
              <a:gd name="connsiteY23" fmla="*/ 4274027 h 4817744"/>
              <a:gd name="connsiteX24" fmla="*/ 0 w 5194934"/>
              <a:gd name="connsiteY24" fmla="*/ 3682133 h 4817744"/>
              <a:gd name="connsiteX25" fmla="*/ 0 w 5194934"/>
              <a:gd name="connsiteY25" fmla="*/ 2897529 h 4817744"/>
              <a:gd name="connsiteX26" fmla="*/ 0 w 5194934"/>
              <a:gd name="connsiteY26" fmla="*/ 2305635 h 4817744"/>
              <a:gd name="connsiteX27" fmla="*/ 0 w 5194934"/>
              <a:gd name="connsiteY27" fmla="*/ 1761918 h 4817744"/>
              <a:gd name="connsiteX28" fmla="*/ 0 w 5194934"/>
              <a:gd name="connsiteY28" fmla="*/ 1073669 h 4817744"/>
              <a:gd name="connsiteX29" fmla="*/ 0 w 5194934"/>
              <a:gd name="connsiteY29" fmla="*/ 0 h 481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194934" h="4817744" fill="none" extrusionOk="0">
                <a:moveTo>
                  <a:pt x="0" y="0"/>
                </a:moveTo>
                <a:cubicBezTo>
                  <a:pt x="234473" y="1192"/>
                  <a:pt x="389897" y="17013"/>
                  <a:pt x="597417" y="0"/>
                </a:cubicBezTo>
                <a:cubicBezTo>
                  <a:pt x="804937" y="-17013"/>
                  <a:pt x="901045" y="-11897"/>
                  <a:pt x="1142885" y="0"/>
                </a:cubicBezTo>
                <a:cubicBezTo>
                  <a:pt x="1384725" y="11897"/>
                  <a:pt x="1456304" y="-24139"/>
                  <a:pt x="1688354" y="0"/>
                </a:cubicBezTo>
                <a:cubicBezTo>
                  <a:pt x="1920404" y="24139"/>
                  <a:pt x="2065873" y="-11320"/>
                  <a:pt x="2233822" y="0"/>
                </a:cubicBezTo>
                <a:cubicBezTo>
                  <a:pt x="2401771" y="11320"/>
                  <a:pt x="2593551" y="-6353"/>
                  <a:pt x="2883188" y="0"/>
                </a:cubicBezTo>
                <a:cubicBezTo>
                  <a:pt x="3172825" y="6353"/>
                  <a:pt x="3372387" y="-6431"/>
                  <a:pt x="3636454" y="0"/>
                </a:cubicBezTo>
                <a:cubicBezTo>
                  <a:pt x="3900521" y="6431"/>
                  <a:pt x="3959649" y="17210"/>
                  <a:pt x="4129973" y="0"/>
                </a:cubicBezTo>
                <a:cubicBezTo>
                  <a:pt x="4300297" y="-17210"/>
                  <a:pt x="4782887" y="39040"/>
                  <a:pt x="5194934" y="0"/>
                </a:cubicBezTo>
                <a:cubicBezTo>
                  <a:pt x="5168731" y="211429"/>
                  <a:pt x="5198345" y="378322"/>
                  <a:pt x="5194934" y="640072"/>
                </a:cubicBezTo>
                <a:cubicBezTo>
                  <a:pt x="5191523" y="901822"/>
                  <a:pt x="5216481" y="1147537"/>
                  <a:pt x="5194934" y="1424676"/>
                </a:cubicBezTo>
                <a:cubicBezTo>
                  <a:pt x="5173387" y="1701815"/>
                  <a:pt x="5174910" y="1817737"/>
                  <a:pt x="5194934" y="1968393"/>
                </a:cubicBezTo>
                <a:cubicBezTo>
                  <a:pt x="5214958" y="2119049"/>
                  <a:pt x="5224318" y="2354051"/>
                  <a:pt x="5194934" y="2704819"/>
                </a:cubicBezTo>
                <a:cubicBezTo>
                  <a:pt x="5165550" y="3055587"/>
                  <a:pt x="5207120" y="3134078"/>
                  <a:pt x="5194934" y="3344891"/>
                </a:cubicBezTo>
                <a:cubicBezTo>
                  <a:pt x="5182748" y="3555704"/>
                  <a:pt x="5182990" y="3777231"/>
                  <a:pt x="5194934" y="3936785"/>
                </a:cubicBezTo>
                <a:cubicBezTo>
                  <a:pt x="5206878" y="4096339"/>
                  <a:pt x="5227183" y="4606317"/>
                  <a:pt x="5194934" y="4817744"/>
                </a:cubicBezTo>
                <a:cubicBezTo>
                  <a:pt x="4961174" y="4846780"/>
                  <a:pt x="4787600" y="4828202"/>
                  <a:pt x="4493618" y="4817744"/>
                </a:cubicBezTo>
                <a:cubicBezTo>
                  <a:pt x="4199636" y="4807286"/>
                  <a:pt x="4226865" y="4793740"/>
                  <a:pt x="4000099" y="4817744"/>
                </a:cubicBezTo>
                <a:cubicBezTo>
                  <a:pt x="3773333" y="4841748"/>
                  <a:pt x="3592468" y="4803280"/>
                  <a:pt x="3350732" y="4817744"/>
                </a:cubicBezTo>
                <a:cubicBezTo>
                  <a:pt x="3108996" y="4832208"/>
                  <a:pt x="2959356" y="4792400"/>
                  <a:pt x="2649416" y="4817744"/>
                </a:cubicBezTo>
                <a:cubicBezTo>
                  <a:pt x="2339476" y="4843088"/>
                  <a:pt x="2169560" y="4810037"/>
                  <a:pt x="1896151" y="4817744"/>
                </a:cubicBezTo>
                <a:cubicBezTo>
                  <a:pt x="1622742" y="4825451"/>
                  <a:pt x="1475241" y="4826299"/>
                  <a:pt x="1142885" y="4817744"/>
                </a:cubicBezTo>
                <a:cubicBezTo>
                  <a:pt x="810529" y="4809189"/>
                  <a:pt x="570824" y="4822836"/>
                  <a:pt x="0" y="4817744"/>
                </a:cubicBezTo>
                <a:cubicBezTo>
                  <a:pt x="-18854" y="4703802"/>
                  <a:pt x="25370" y="4423324"/>
                  <a:pt x="0" y="4274027"/>
                </a:cubicBezTo>
                <a:cubicBezTo>
                  <a:pt x="-25370" y="4124730"/>
                  <a:pt x="-15490" y="3834922"/>
                  <a:pt x="0" y="3682133"/>
                </a:cubicBezTo>
                <a:cubicBezTo>
                  <a:pt x="15490" y="3529344"/>
                  <a:pt x="-18079" y="3180606"/>
                  <a:pt x="0" y="2897529"/>
                </a:cubicBezTo>
                <a:cubicBezTo>
                  <a:pt x="18079" y="2614452"/>
                  <a:pt x="23305" y="2593073"/>
                  <a:pt x="0" y="2305635"/>
                </a:cubicBezTo>
                <a:cubicBezTo>
                  <a:pt x="-23305" y="2018197"/>
                  <a:pt x="-22384" y="1985713"/>
                  <a:pt x="0" y="1761918"/>
                </a:cubicBezTo>
                <a:cubicBezTo>
                  <a:pt x="22384" y="1538123"/>
                  <a:pt x="28457" y="1260200"/>
                  <a:pt x="0" y="1073669"/>
                </a:cubicBezTo>
                <a:cubicBezTo>
                  <a:pt x="-28457" y="887138"/>
                  <a:pt x="-3107" y="449867"/>
                  <a:pt x="0" y="0"/>
                </a:cubicBezTo>
                <a:close/>
              </a:path>
              <a:path w="5194934" h="4817744" stroke="0" extrusionOk="0">
                <a:moveTo>
                  <a:pt x="0" y="0"/>
                </a:moveTo>
                <a:cubicBezTo>
                  <a:pt x="147529" y="-17679"/>
                  <a:pt x="377050" y="2384"/>
                  <a:pt x="649367" y="0"/>
                </a:cubicBezTo>
                <a:cubicBezTo>
                  <a:pt x="921684" y="-2384"/>
                  <a:pt x="1077136" y="17982"/>
                  <a:pt x="1194835" y="0"/>
                </a:cubicBezTo>
                <a:cubicBezTo>
                  <a:pt x="1312534" y="-17982"/>
                  <a:pt x="1662863" y="-33461"/>
                  <a:pt x="1948100" y="0"/>
                </a:cubicBezTo>
                <a:cubicBezTo>
                  <a:pt x="2233337" y="33461"/>
                  <a:pt x="2295982" y="-17063"/>
                  <a:pt x="2493568" y="0"/>
                </a:cubicBezTo>
                <a:cubicBezTo>
                  <a:pt x="2691154" y="17063"/>
                  <a:pt x="3001781" y="28018"/>
                  <a:pt x="3194884" y="0"/>
                </a:cubicBezTo>
                <a:cubicBezTo>
                  <a:pt x="3387987" y="-28018"/>
                  <a:pt x="3631489" y="14730"/>
                  <a:pt x="3896201" y="0"/>
                </a:cubicBezTo>
                <a:cubicBezTo>
                  <a:pt x="4160913" y="-14730"/>
                  <a:pt x="4202509" y="20100"/>
                  <a:pt x="4493618" y="0"/>
                </a:cubicBezTo>
                <a:cubicBezTo>
                  <a:pt x="4784727" y="-20100"/>
                  <a:pt x="4865325" y="-6005"/>
                  <a:pt x="5194934" y="0"/>
                </a:cubicBezTo>
                <a:cubicBezTo>
                  <a:pt x="5192236" y="138304"/>
                  <a:pt x="5221787" y="396856"/>
                  <a:pt x="5194934" y="640072"/>
                </a:cubicBezTo>
                <a:cubicBezTo>
                  <a:pt x="5168081" y="883288"/>
                  <a:pt x="5191078" y="1078973"/>
                  <a:pt x="5194934" y="1280143"/>
                </a:cubicBezTo>
                <a:cubicBezTo>
                  <a:pt x="5198790" y="1481313"/>
                  <a:pt x="5183126" y="1742625"/>
                  <a:pt x="5194934" y="2016570"/>
                </a:cubicBezTo>
                <a:cubicBezTo>
                  <a:pt x="5206742" y="2290515"/>
                  <a:pt x="5210557" y="2332673"/>
                  <a:pt x="5194934" y="2608464"/>
                </a:cubicBezTo>
                <a:cubicBezTo>
                  <a:pt x="5179311" y="2884255"/>
                  <a:pt x="5191209" y="3120339"/>
                  <a:pt x="5194934" y="3248536"/>
                </a:cubicBezTo>
                <a:cubicBezTo>
                  <a:pt x="5198659" y="3376733"/>
                  <a:pt x="5172723" y="3722586"/>
                  <a:pt x="5194934" y="3984963"/>
                </a:cubicBezTo>
                <a:cubicBezTo>
                  <a:pt x="5217145" y="4247340"/>
                  <a:pt x="5216987" y="4565402"/>
                  <a:pt x="5194934" y="4817744"/>
                </a:cubicBezTo>
                <a:cubicBezTo>
                  <a:pt x="5041672" y="4836076"/>
                  <a:pt x="4920071" y="4800441"/>
                  <a:pt x="4649466" y="4817744"/>
                </a:cubicBezTo>
                <a:cubicBezTo>
                  <a:pt x="4378861" y="4835047"/>
                  <a:pt x="4216099" y="4811750"/>
                  <a:pt x="4052049" y="4817744"/>
                </a:cubicBezTo>
                <a:cubicBezTo>
                  <a:pt x="3887999" y="4823738"/>
                  <a:pt x="3654107" y="4833744"/>
                  <a:pt x="3454631" y="4817744"/>
                </a:cubicBezTo>
                <a:cubicBezTo>
                  <a:pt x="3255155" y="4801744"/>
                  <a:pt x="3092285" y="4823869"/>
                  <a:pt x="2961112" y="4817744"/>
                </a:cubicBezTo>
                <a:cubicBezTo>
                  <a:pt x="2829939" y="4811619"/>
                  <a:pt x="2488881" y="4825233"/>
                  <a:pt x="2311746" y="4817744"/>
                </a:cubicBezTo>
                <a:cubicBezTo>
                  <a:pt x="2134611" y="4810255"/>
                  <a:pt x="2002342" y="4815108"/>
                  <a:pt x="1714328" y="4817744"/>
                </a:cubicBezTo>
                <a:cubicBezTo>
                  <a:pt x="1426314" y="4820380"/>
                  <a:pt x="1249615" y="4827903"/>
                  <a:pt x="961063" y="4817744"/>
                </a:cubicBezTo>
                <a:cubicBezTo>
                  <a:pt x="672512" y="4807585"/>
                  <a:pt x="453935" y="4819249"/>
                  <a:pt x="0" y="4817744"/>
                </a:cubicBezTo>
                <a:cubicBezTo>
                  <a:pt x="9201" y="4589038"/>
                  <a:pt x="11597" y="4401643"/>
                  <a:pt x="0" y="4177672"/>
                </a:cubicBezTo>
                <a:cubicBezTo>
                  <a:pt x="-11597" y="3953701"/>
                  <a:pt x="-14147" y="3812215"/>
                  <a:pt x="0" y="3489423"/>
                </a:cubicBezTo>
                <a:cubicBezTo>
                  <a:pt x="14147" y="3166631"/>
                  <a:pt x="-18361" y="2996769"/>
                  <a:pt x="0" y="2849351"/>
                </a:cubicBezTo>
                <a:cubicBezTo>
                  <a:pt x="18361" y="2701933"/>
                  <a:pt x="467" y="2457551"/>
                  <a:pt x="0" y="2209280"/>
                </a:cubicBezTo>
                <a:cubicBezTo>
                  <a:pt x="-467" y="1961009"/>
                  <a:pt x="-2241" y="1778251"/>
                  <a:pt x="0" y="1472853"/>
                </a:cubicBezTo>
                <a:cubicBezTo>
                  <a:pt x="2241" y="1167455"/>
                  <a:pt x="18956" y="1139134"/>
                  <a:pt x="0" y="880959"/>
                </a:cubicBezTo>
                <a:cubicBezTo>
                  <a:pt x="-18956" y="622784"/>
                  <a:pt x="5979" y="346667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8053C90E-19F9-3AFA-1820-E8C499417A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1800" y="1449166"/>
            <a:ext cx="5194934" cy="4891826"/>
          </a:xfrm>
          <a:custGeom>
            <a:avLst/>
            <a:gdLst>
              <a:gd name="connsiteX0" fmla="*/ 0 w 5194934"/>
              <a:gd name="connsiteY0" fmla="*/ 0 h 4891826"/>
              <a:gd name="connsiteX1" fmla="*/ 597417 w 5194934"/>
              <a:gd name="connsiteY1" fmla="*/ 0 h 4891826"/>
              <a:gd name="connsiteX2" fmla="*/ 1142885 w 5194934"/>
              <a:gd name="connsiteY2" fmla="*/ 0 h 4891826"/>
              <a:gd name="connsiteX3" fmla="*/ 1688354 w 5194934"/>
              <a:gd name="connsiteY3" fmla="*/ 0 h 4891826"/>
              <a:gd name="connsiteX4" fmla="*/ 2233822 w 5194934"/>
              <a:gd name="connsiteY4" fmla="*/ 0 h 4891826"/>
              <a:gd name="connsiteX5" fmla="*/ 2883188 w 5194934"/>
              <a:gd name="connsiteY5" fmla="*/ 0 h 4891826"/>
              <a:gd name="connsiteX6" fmla="*/ 3636454 w 5194934"/>
              <a:gd name="connsiteY6" fmla="*/ 0 h 4891826"/>
              <a:gd name="connsiteX7" fmla="*/ 4129973 w 5194934"/>
              <a:gd name="connsiteY7" fmla="*/ 0 h 4891826"/>
              <a:gd name="connsiteX8" fmla="*/ 5194934 w 5194934"/>
              <a:gd name="connsiteY8" fmla="*/ 0 h 4891826"/>
              <a:gd name="connsiteX9" fmla="*/ 5194934 w 5194934"/>
              <a:gd name="connsiteY9" fmla="*/ 649914 h 4891826"/>
              <a:gd name="connsiteX10" fmla="*/ 5194934 w 5194934"/>
              <a:gd name="connsiteY10" fmla="*/ 1446583 h 4891826"/>
              <a:gd name="connsiteX11" fmla="*/ 5194934 w 5194934"/>
              <a:gd name="connsiteY11" fmla="*/ 1998660 h 4891826"/>
              <a:gd name="connsiteX12" fmla="*/ 5194934 w 5194934"/>
              <a:gd name="connsiteY12" fmla="*/ 2746411 h 4891826"/>
              <a:gd name="connsiteX13" fmla="*/ 5194934 w 5194934"/>
              <a:gd name="connsiteY13" fmla="*/ 3396325 h 4891826"/>
              <a:gd name="connsiteX14" fmla="*/ 5194934 w 5194934"/>
              <a:gd name="connsiteY14" fmla="*/ 3997321 h 4891826"/>
              <a:gd name="connsiteX15" fmla="*/ 5194934 w 5194934"/>
              <a:gd name="connsiteY15" fmla="*/ 4891826 h 4891826"/>
              <a:gd name="connsiteX16" fmla="*/ 4493618 w 5194934"/>
              <a:gd name="connsiteY16" fmla="*/ 4891826 h 4891826"/>
              <a:gd name="connsiteX17" fmla="*/ 4000099 w 5194934"/>
              <a:gd name="connsiteY17" fmla="*/ 4891826 h 4891826"/>
              <a:gd name="connsiteX18" fmla="*/ 3350732 w 5194934"/>
              <a:gd name="connsiteY18" fmla="*/ 4891826 h 4891826"/>
              <a:gd name="connsiteX19" fmla="*/ 2649416 w 5194934"/>
              <a:gd name="connsiteY19" fmla="*/ 4891826 h 4891826"/>
              <a:gd name="connsiteX20" fmla="*/ 1896151 w 5194934"/>
              <a:gd name="connsiteY20" fmla="*/ 4891826 h 4891826"/>
              <a:gd name="connsiteX21" fmla="*/ 1142885 w 5194934"/>
              <a:gd name="connsiteY21" fmla="*/ 4891826 h 4891826"/>
              <a:gd name="connsiteX22" fmla="*/ 0 w 5194934"/>
              <a:gd name="connsiteY22" fmla="*/ 4891826 h 4891826"/>
              <a:gd name="connsiteX23" fmla="*/ 0 w 5194934"/>
              <a:gd name="connsiteY23" fmla="*/ 4339748 h 4891826"/>
              <a:gd name="connsiteX24" fmla="*/ 0 w 5194934"/>
              <a:gd name="connsiteY24" fmla="*/ 3738753 h 4891826"/>
              <a:gd name="connsiteX25" fmla="*/ 0 w 5194934"/>
              <a:gd name="connsiteY25" fmla="*/ 2942084 h 4891826"/>
              <a:gd name="connsiteX26" fmla="*/ 0 w 5194934"/>
              <a:gd name="connsiteY26" fmla="*/ 2341088 h 4891826"/>
              <a:gd name="connsiteX27" fmla="*/ 0 w 5194934"/>
              <a:gd name="connsiteY27" fmla="*/ 1789011 h 4891826"/>
              <a:gd name="connsiteX28" fmla="*/ 0 w 5194934"/>
              <a:gd name="connsiteY28" fmla="*/ 1090178 h 4891826"/>
              <a:gd name="connsiteX29" fmla="*/ 0 w 5194934"/>
              <a:gd name="connsiteY29" fmla="*/ 0 h 489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194934" h="4891826" fill="none" extrusionOk="0">
                <a:moveTo>
                  <a:pt x="0" y="0"/>
                </a:moveTo>
                <a:cubicBezTo>
                  <a:pt x="234473" y="1192"/>
                  <a:pt x="389897" y="17013"/>
                  <a:pt x="597417" y="0"/>
                </a:cubicBezTo>
                <a:cubicBezTo>
                  <a:pt x="804937" y="-17013"/>
                  <a:pt x="901045" y="-11897"/>
                  <a:pt x="1142885" y="0"/>
                </a:cubicBezTo>
                <a:cubicBezTo>
                  <a:pt x="1384725" y="11897"/>
                  <a:pt x="1456304" y="-24139"/>
                  <a:pt x="1688354" y="0"/>
                </a:cubicBezTo>
                <a:cubicBezTo>
                  <a:pt x="1920404" y="24139"/>
                  <a:pt x="2065873" y="-11320"/>
                  <a:pt x="2233822" y="0"/>
                </a:cubicBezTo>
                <a:cubicBezTo>
                  <a:pt x="2401771" y="11320"/>
                  <a:pt x="2593551" y="-6353"/>
                  <a:pt x="2883188" y="0"/>
                </a:cubicBezTo>
                <a:cubicBezTo>
                  <a:pt x="3172825" y="6353"/>
                  <a:pt x="3372387" y="-6431"/>
                  <a:pt x="3636454" y="0"/>
                </a:cubicBezTo>
                <a:cubicBezTo>
                  <a:pt x="3900521" y="6431"/>
                  <a:pt x="3959649" y="17210"/>
                  <a:pt x="4129973" y="0"/>
                </a:cubicBezTo>
                <a:cubicBezTo>
                  <a:pt x="4300297" y="-17210"/>
                  <a:pt x="4782887" y="39040"/>
                  <a:pt x="5194934" y="0"/>
                </a:cubicBezTo>
                <a:cubicBezTo>
                  <a:pt x="5216985" y="224638"/>
                  <a:pt x="5224716" y="470423"/>
                  <a:pt x="5194934" y="649914"/>
                </a:cubicBezTo>
                <a:cubicBezTo>
                  <a:pt x="5165152" y="829405"/>
                  <a:pt x="5176771" y="1232156"/>
                  <a:pt x="5194934" y="1446583"/>
                </a:cubicBezTo>
                <a:cubicBezTo>
                  <a:pt x="5213097" y="1661010"/>
                  <a:pt x="5216249" y="1858827"/>
                  <a:pt x="5194934" y="1998660"/>
                </a:cubicBezTo>
                <a:cubicBezTo>
                  <a:pt x="5173619" y="2138493"/>
                  <a:pt x="5178196" y="2444210"/>
                  <a:pt x="5194934" y="2746411"/>
                </a:cubicBezTo>
                <a:cubicBezTo>
                  <a:pt x="5211672" y="3048612"/>
                  <a:pt x="5207369" y="3084346"/>
                  <a:pt x="5194934" y="3396325"/>
                </a:cubicBezTo>
                <a:cubicBezTo>
                  <a:pt x="5182499" y="3708304"/>
                  <a:pt x="5199679" y="3832948"/>
                  <a:pt x="5194934" y="3997321"/>
                </a:cubicBezTo>
                <a:cubicBezTo>
                  <a:pt x="5190189" y="4161694"/>
                  <a:pt x="5174510" y="4521742"/>
                  <a:pt x="5194934" y="4891826"/>
                </a:cubicBezTo>
                <a:cubicBezTo>
                  <a:pt x="4961174" y="4920862"/>
                  <a:pt x="4787600" y="4902284"/>
                  <a:pt x="4493618" y="4891826"/>
                </a:cubicBezTo>
                <a:cubicBezTo>
                  <a:pt x="4199636" y="4881368"/>
                  <a:pt x="4226865" y="4867822"/>
                  <a:pt x="4000099" y="4891826"/>
                </a:cubicBezTo>
                <a:cubicBezTo>
                  <a:pt x="3773333" y="4915830"/>
                  <a:pt x="3592468" y="4877362"/>
                  <a:pt x="3350732" y="4891826"/>
                </a:cubicBezTo>
                <a:cubicBezTo>
                  <a:pt x="3108996" y="4906290"/>
                  <a:pt x="2959356" y="4866482"/>
                  <a:pt x="2649416" y="4891826"/>
                </a:cubicBezTo>
                <a:cubicBezTo>
                  <a:pt x="2339476" y="4917170"/>
                  <a:pt x="2169560" y="4884119"/>
                  <a:pt x="1896151" y="4891826"/>
                </a:cubicBezTo>
                <a:cubicBezTo>
                  <a:pt x="1622742" y="4899533"/>
                  <a:pt x="1475241" y="4900381"/>
                  <a:pt x="1142885" y="4891826"/>
                </a:cubicBezTo>
                <a:cubicBezTo>
                  <a:pt x="810529" y="4883271"/>
                  <a:pt x="570824" y="4896918"/>
                  <a:pt x="0" y="4891826"/>
                </a:cubicBezTo>
                <a:cubicBezTo>
                  <a:pt x="3947" y="4764453"/>
                  <a:pt x="-14161" y="4463506"/>
                  <a:pt x="0" y="4339748"/>
                </a:cubicBezTo>
                <a:cubicBezTo>
                  <a:pt x="14161" y="4215990"/>
                  <a:pt x="-25999" y="3871359"/>
                  <a:pt x="0" y="3738753"/>
                </a:cubicBezTo>
                <a:cubicBezTo>
                  <a:pt x="25999" y="3606147"/>
                  <a:pt x="-5657" y="3244524"/>
                  <a:pt x="0" y="2942084"/>
                </a:cubicBezTo>
                <a:cubicBezTo>
                  <a:pt x="5657" y="2639644"/>
                  <a:pt x="2343" y="2506591"/>
                  <a:pt x="0" y="2341088"/>
                </a:cubicBezTo>
                <a:cubicBezTo>
                  <a:pt x="-2343" y="2175585"/>
                  <a:pt x="-24886" y="2052395"/>
                  <a:pt x="0" y="1789011"/>
                </a:cubicBezTo>
                <a:cubicBezTo>
                  <a:pt x="24886" y="1525627"/>
                  <a:pt x="-13418" y="1323229"/>
                  <a:pt x="0" y="1090178"/>
                </a:cubicBezTo>
                <a:cubicBezTo>
                  <a:pt x="13418" y="857127"/>
                  <a:pt x="-9720" y="378231"/>
                  <a:pt x="0" y="0"/>
                </a:cubicBezTo>
                <a:close/>
              </a:path>
              <a:path w="5194934" h="4891826" stroke="0" extrusionOk="0">
                <a:moveTo>
                  <a:pt x="0" y="0"/>
                </a:moveTo>
                <a:cubicBezTo>
                  <a:pt x="147529" y="-17679"/>
                  <a:pt x="377050" y="2384"/>
                  <a:pt x="649367" y="0"/>
                </a:cubicBezTo>
                <a:cubicBezTo>
                  <a:pt x="921684" y="-2384"/>
                  <a:pt x="1077136" y="17982"/>
                  <a:pt x="1194835" y="0"/>
                </a:cubicBezTo>
                <a:cubicBezTo>
                  <a:pt x="1312534" y="-17982"/>
                  <a:pt x="1662863" y="-33461"/>
                  <a:pt x="1948100" y="0"/>
                </a:cubicBezTo>
                <a:cubicBezTo>
                  <a:pt x="2233337" y="33461"/>
                  <a:pt x="2295982" y="-17063"/>
                  <a:pt x="2493568" y="0"/>
                </a:cubicBezTo>
                <a:cubicBezTo>
                  <a:pt x="2691154" y="17063"/>
                  <a:pt x="3001781" y="28018"/>
                  <a:pt x="3194884" y="0"/>
                </a:cubicBezTo>
                <a:cubicBezTo>
                  <a:pt x="3387987" y="-28018"/>
                  <a:pt x="3631489" y="14730"/>
                  <a:pt x="3896201" y="0"/>
                </a:cubicBezTo>
                <a:cubicBezTo>
                  <a:pt x="4160913" y="-14730"/>
                  <a:pt x="4202509" y="20100"/>
                  <a:pt x="4493618" y="0"/>
                </a:cubicBezTo>
                <a:cubicBezTo>
                  <a:pt x="4784727" y="-20100"/>
                  <a:pt x="4865325" y="-6005"/>
                  <a:pt x="5194934" y="0"/>
                </a:cubicBezTo>
                <a:cubicBezTo>
                  <a:pt x="5206913" y="296812"/>
                  <a:pt x="5202786" y="325890"/>
                  <a:pt x="5194934" y="649914"/>
                </a:cubicBezTo>
                <a:cubicBezTo>
                  <a:pt x="5187082" y="973938"/>
                  <a:pt x="5169067" y="1139730"/>
                  <a:pt x="5194934" y="1299828"/>
                </a:cubicBezTo>
                <a:cubicBezTo>
                  <a:pt x="5220801" y="1459926"/>
                  <a:pt x="5231399" y="1897932"/>
                  <a:pt x="5194934" y="2047579"/>
                </a:cubicBezTo>
                <a:cubicBezTo>
                  <a:pt x="5158469" y="2197226"/>
                  <a:pt x="5178419" y="2406219"/>
                  <a:pt x="5194934" y="2648574"/>
                </a:cubicBezTo>
                <a:cubicBezTo>
                  <a:pt x="5211449" y="2890930"/>
                  <a:pt x="5208646" y="2988214"/>
                  <a:pt x="5194934" y="3298488"/>
                </a:cubicBezTo>
                <a:cubicBezTo>
                  <a:pt x="5181222" y="3608762"/>
                  <a:pt x="5207884" y="3713730"/>
                  <a:pt x="5194934" y="4046239"/>
                </a:cubicBezTo>
                <a:cubicBezTo>
                  <a:pt x="5181984" y="4378748"/>
                  <a:pt x="5183619" y="4609687"/>
                  <a:pt x="5194934" y="4891826"/>
                </a:cubicBezTo>
                <a:cubicBezTo>
                  <a:pt x="5041672" y="4910158"/>
                  <a:pt x="4920071" y="4874523"/>
                  <a:pt x="4649466" y="4891826"/>
                </a:cubicBezTo>
                <a:cubicBezTo>
                  <a:pt x="4378861" y="4909129"/>
                  <a:pt x="4216099" y="4885832"/>
                  <a:pt x="4052049" y="4891826"/>
                </a:cubicBezTo>
                <a:cubicBezTo>
                  <a:pt x="3887999" y="4897820"/>
                  <a:pt x="3654107" y="4907826"/>
                  <a:pt x="3454631" y="4891826"/>
                </a:cubicBezTo>
                <a:cubicBezTo>
                  <a:pt x="3255155" y="4875826"/>
                  <a:pt x="3092285" y="4897951"/>
                  <a:pt x="2961112" y="4891826"/>
                </a:cubicBezTo>
                <a:cubicBezTo>
                  <a:pt x="2829939" y="4885701"/>
                  <a:pt x="2488881" y="4899315"/>
                  <a:pt x="2311746" y="4891826"/>
                </a:cubicBezTo>
                <a:cubicBezTo>
                  <a:pt x="2134611" y="4884337"/>
                  <a:pt x="2002342" y="4889190"/>
                  <a:pt x="1714328" y="4891826"/>
                </a:cubicBezTo>
                <a:cubicBezTo>
                  <a:pt x="1426314" y="4894462"/>
                  <a:pt x="1249615" y="4901985"/>
                  <a:pt x="961063" y="4891826"/>
                </a:cubicBezTo>
                <a:cubicBezTo>
                  <a:pt x="672512" y="4881667"/>
                  <a:pt x="453935" y="4893331"/>
                  <a:pt x="0" y="4891826"/>
                </a:cubicBezTo>
                <a:cubicBezTo>
                  <a:pt x="13983" y="4742788"/>
                  <a:pt x="-17304" y="4385542"/>
                  <a:pt x="0" y="4241912"/>
                </a:cubicBezTo>
                <a:cubicBezTo>
                  <a:pt x="17304" y="4098282"/>
                  <a:pt x="-10827" y="3692026"/>
                  <a:pt x="0" y="3543080"/>
                </a:cubicBezTo>
                <a:cubicBezTo>
                  <a:pt x="10827" y="3394134"/>
                  <a:pt x="-3748" y="3067106"/>
                  <a:pt x="0" y="2893166"/>
                </a:cubicBezTo>
                <a:cubicBezTo>
                  <a:pt x="3748" y="2719226"/>
                  <a:pt x="-24566" y="2399182"/>
                  <a:pt x="0" y="2243252"/>
                </a:cubicBezTo>
                <a:cubicBezTo>
                  <a:pt x="24566" y="2087322"/>
                  <a:pt x="13609" y="1764748"/>
                  <a:pt x="0" y="1495501"/>
                </a:cubicBezTo>
                <a:cubicBezTo>
                  <a:pt x="-13609" y="1226254"/>
                  <a:pt x="6576" y="1115738"/>
                  <a:pt x="0" y="894505"/>
                </a:cubicBezTo>
                <a:cubicBezTo>
                  <a:pt x="-6576" y="673272"/>
                  <a:pt x="44467" y="271456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0CE7F3B1-209F-4FF4-1BC3-DE59811E00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1540" y="1791998"/>
            <a:ext cx="8677004" cy="4120429"/>
          </a:xfrm>
          <a:custGeom>
            <a:avLst/>
            <a:gdLst>
              <a:gd name="connsiteX0" fmla="*/ 0 w 8677004"/>
              <a:gd name="connsiteY0" fmla="*/ 0 h 4120429"/>
              <a:gd name="connsiteX1" fmla="*/ 580692 w 8677004"/>
              <a:gd name="connsiteY1" fmla="*/ 0 h 4120429"/>
              <a:gd name="connsiteX2" fmla="*/ 1161384 w 8677004"/>
              <a:gd name="connsiteY2" fmla="*/ 0 h 4120429"/>
              <a:gd name="connsiteX3" fmla="*/ 2002386 w 8677004"/>
              <a:gd name="connsiteY3" fmla="*/ 0 h 4120429"/>
              <a:gd name="connsiteX4" fmla="*/ 2669847 w 8677004"/>
              <a:gd name="connsiteY4" fmla="*/ 0 h 4120429"/>
              <a:gd name="connsiteX5" fmla="*/ 3424079 w 8677004"/>
              <a:gd name="connsiteY5" fmla="*/ 0 h 4120429"/>
              <a:gd name="connsiteX6" fmla="*/ 4004771 w 8677004"/>
              <a:gd name="connsiteY6" fmla="*/ 0 h 4120429"/>
              <a:gd name="connsiteX7" fmla="*/ 4585463 w 8677004"/>
              <a:gd name="connsiteY7" fmla="*/ 0 h 4120429"/>
              <a:gd name="connsiteX8" fmla="*/ 5079385 w 8677004"/>
              <a:gd name="connsiteY8" fmla="*/ 0 h 4120429"/>
              <a:gd name="connsiteX9" fmla="*/ 5746846 w 8677004"/>
              <a:gd name="connsiteY9" fmla="*/ 0 h 4120429"/>
              <a:gd name="connsiteX10" fmla="*/ 6414308 w 8677004"/>
              <a:gd name="connsiteY10" fmla="*/ 0 h 4120429"/>
              <a:gd name="connsiteX11" fmla="*/ 6995000 w 8677004"/>
              <a:gd name="connsiteY11" fmla="*/ 0 h 4120429"/>
              <a:gd name="connsiteX12" fmla="*/ 7488922 w 8677004"/>
              <a:gd name="connsiteY12" fmla="*/ 0 h 4120429"/>
              <a:gd name="connsiteX13" fmla="*/ 7982844 w 8677004"/>
              <a:gd name="connsiteY13" fmla="*/ 0 h 4120429"/>
              <a:gd name="connsiteX14" fmla="*/ 8677004 w 8677004"/>
              <a:gd name="connsiteY14" fmla="*/ 0 h 4120429"/>
              <a:gd name="connsiteX15" fmla="*/ 8677004 w 8677004"/>
              <a:gd name="connsiteY15" fmla="*/ 727942 h 4120429"/>
              <a:gd name="connsiteX16" fmla="*/ 8677004 w 8677004"/>
              <a:gd name="connsiteY16" fmla="*/ 1332272 h 4120429"/>
              <a:gd name="connsiteX17" fmla="*/ 8677004 w 8677004"/>
              <a:gd name="connsiteY17" fmla="*/ 1977806 h 4120429"/>
              <a:gd name="connsiteX18" fmla="*/ 8677004 w 8677004"/>
              <a:gd name="connsiteY18" fmla="*/ 2746953 h 4120429"/>
              <a:gd name="connsiteX19" fmla="*/ 8677004 w 8677004"/>
              <a:gd name="connsiteY19" fmla="*/ 3310078 h 4120429"/>
              <a:gd name="connsiteX20" fmla="*/ 8677004 w 8677004"/>
              <a:gd name="connsiteY20" fmla="*/ 4120429 h 4120429"/>
              <a:gd name="connsiteX21" fmla="*/ 7922772 w 8677004"/>
              <a:gd name="connsiteY21" fmla="*/ 4120429 h 4120429"/>
              <a:gd name="connsiteX22" fmla="*/ 7168540 w 8677004"/>
              <a:gd name="connsiteY22" fmla="*/ 4120429 h 4120429"/>
              <a:gd name="connsiteX23" fmla="*/ 6674618 w 8677004"/>
              <a:gd name="connsiteY23" fmla="*/ 4120429 h 4120429"/>
              <a:gd name="connsiteX24" fmla="*/ 6180697 w 8677004"/>
              <a:gd name="connsiteY24" fmla="*/ 4120429 h 4120429"/>
              <a:gd name="connsiteX25" fmla="*/ 5513235 w 8677004"/>
              <a:gd name="connsiteY25" fmla="*/ 4120429 h 4120429"/>
              <a:gd name="connsiteX26" fmla="*/ 4845773 w 8677004"/>
              <a:gd name="connsiteY26" fmla="*/ 4120429 h 4120429"/>
              <a:gd name="connsiteX27" fmla="*/ 4091541 w 8677004"/>
              <a:gd name="connsiteY27" fmla="*/ 4120429 h 4120429"/>
              <a:gd name="connsiteX28" fmla="*/ 3510849 w 8677004"/>
              <a:gd name="connsiteY28" fmla="*/ 4120429 h 4120429"/>
              <a:gd name="connsiteX29" fmla="*/ 2669847 w 8677004"/>
              <a:gd name="connsiteY29" fmla="*/ 4120429 h 4120429"/>
              <a:gd name="connsiteX30" fmla="*/ 2089156 w 8677004"/>
              <a:gd name="connsiteY30" fmla="*/ 4120429 h 4120429"/>
              <a:gd name="connsiteX31" fmla="*/ 1595234 w 8677004"/>
              <a:gd name="connsiteY31" fmla="*/ 4120429 h 4120429"/>
              <a:gd name="connsiteX32" fmla="*/ 1188082 w 8677004"/>
              <a:gd name="connsiteY32" fmla="*/ 4120429 h 4120429"/>
              <a:gd name="connsiteX33" fmla="*/ 607390 w 8677004"/>
              <a:gd name="connsiteY33" fmla="*/ 4120429 h 4120429"/>
              <a:gd name="connsiteX34" fmla="*/ 0 w 8677004"/>
              <a:gd name="connsiteY34" fmla="*/ 4120429 h 4120429"/>
              <a:gd name="connsiteX35" fmla="*/ 0 w 8677004"/>
              <a:gd name="connsiteY35" fmla="*/ 3516099 h 4120429"/>
              <a:gd name="connsiteX36" fmla="*/ 0 w 8677004"/>
              <a:gd name="connsiteY36" fmla="*/ 2911770 h 4120429"/>
              <a:gd name="connsiteX37" fmla="*/ 0 w 8677004"/>
              <a:gd name="connsiteY37" fmla="*/ 2266236 h 4120429"/>
              <a:gd name="connsiteX38" fmla="*/ 0 w 8677004"/>
              <a:gd name="connsiteY38" fmla="*/ 1703111 h 4120429"/>
              <a:gd name="connsiteX39" fmla="*/ 0 w 8677004"/>
              <a:gd name="connsiteY39" fmla="*/ 975168 h 4120429"/>
              <a:gd name="connsiteX40" fmla="*/ 0 w 8677004"/>
              <a:gd name="connsiteY40" fmla="*/ 0 h 412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677004" h="4120429" fill="none" extrusionOk="0">
                <a:moveTo>
                  <a:pt x="0" y="0"/>
                </a:moveTo>
                <a:cubicBezTo>
                  <a:pt x="253592" y="1728"/>
                  <a:pt x="379906" y="17312"/>
                  <a:pt x="580692" y="0"/>
                </a:cubicBezTo>
                <a:cubicBezTo>
                  <a:pt x="781478" y="-17312"/>
                  <a:pt x="1040878" y="-1154"/>
                  <a:pt x="1161384" y="0"/>
                </a:cubicBezTo>
                <a:cubicBezTo>
                  <a:pt x="1281890" y="1154"/>
                  <a:pt x="1820045" y="2990"/>
                  <a:pt x="2002386" y="0"/>
                </a:cubicBezTo>
                <a:cubicBezTo>
                  <a:pt x="2184727" y="-2990"/>
                  <a:pt x="2395020" y="-12339"/>
                  <a:pt x="2669847" y="0"/>
                </a:cubicBezTo>
                <a:cubicBezTo>
                  <a:pt x="2944674" y="12339"/>
                  <a:pt x="3098941" y="16021"/>
                  <a:pt x="3424079" y="0"/>
                </a:cubicBezTo>
                <a:cubicBezTo>
                  <a:pt x="3749217" y="-16021"/>
                  <a:pt x="3847102" y="-13723"/>
                  <a:pt x="4004771" y="0"/>
                </a:cubicBezTo>
                <a:cubicBezTo>
                  <a:pt x="4162440" y="13723"/>
                  <a:pt x="4381222" y="7798"/>
                  <a:pt x="4585463" y="0"/>
                </a:cubicBezTo>
                <a:cubicBezTo>
                  <a:pt x="4789704" y="-7798"/>
                  <a:pt x="4942985" y="20251"/>
                  <a:pt x="5079385" y="0"/>
                </a:cubicBezTo>
                <a:cubicBezTo>
                  <a:pt x="5215785" y="-20251"/>
                  <a:pt x="5496438" y="10189"/>
                  <a:pt x="5746846" y="0"/>
                </a:cubicBezTo>
                <a:cubicBezTo>
                  <a:pt x="5997254" y="-10189"/>
                  <a:pt x="6120602" y="-27153"/>
                  <a:pt x="6414308" y="0"/>
                </a:cubicBezTo>
                <a:cubicBezTo>
                  <a:pt x="6708014" y="27153"/>
                  <a:pt x="6763923" y="10864"/>
                  <a:pt x="6995000" y="0"/>
                </a:cubicBezTo>
                <a:cubicBezTo>
                  <a:pt x="7226077" y="-10864"/>
                  <a:pt x="7282639" y="-15103"/>
                  <a:pt x="7488922" y="0"/>
                </a:cubicBezTo>
                <a:cubicBezTo>
                  <a:pt x="7695205" y="15103"/>
                  <a:pt x="7864042" y="-2672"/>
                  <a:pt x="7982844" y="0"/>
                </a:cubicBezTo>
                <a:cubicBezTo>
                  <a:pt x="8101646" y="2672"/>
                  <a:pt x="8517318" y="13507"/>
                  <a:pt x="8677004" y="0"/>
                </a:cubicBezTo>
                <a:cubicBezTo>
                  <a:pt x="8645953" y="166916"/>
                  <a:pt x="8712265" y="572285"/>
                  <a:pt x="8677004" y="727942"/>
                </a:cubicBezTo>
                <a:cubicBezTo>
                  <a:pt x="8641743" y="883599"/>
                  <a:pt x="8665118" y="1099495"/>
                  <a:pt x="8677004" y="1332272"/>
                </a:cubicBezTo>
                <a:cubicBezTo>
                  <a:pt x="8688891" y="1565049"/>
                  <a:pt x="8706193" y="1740956"/>
                  <a:pt x="8677004" y="1977806"/>
                </a:cubicBezTo>
                <a:cubicBezTo>
                  <a:pt x="8647815" y="2214656"/>
                  <a:pt x="8703918" y="2447971"/>
                  <a:pt x="8677004" y="2746953"/>
                </a:cubicBezTo>
                <a:cubicBezTo>
                  <a:pt x="8650090" y="3045935"/>
                  <a:pt x="8681967" y="3078318"/>
                  <a:pt x="8677004" y="3310078"/>
                </a:cubicBezTo>
                <a:cubicBezTo>
                  <a:pt x="8672041" y="3541838"/>
                  <a:pt x="8673058" y="3933797"/>
                  <a:pt x="8677004" y="4120429"/>
                </a:cubicBezTo>
                <a:cubicBezTo>
                  <a:pt x="8501245" y="4156427"/>
                  <a:pt x="8164219" y="4137738"/>
                  <a:pt x="7922772" y="4120429"/>
                </a:cubicBezTo>
                <a:cubicBezTo>
                  <a:pt x="7681325" y="4103120"/>
                  <a:pt x="7457796" y="4145039"/>
                  <a:pt x="7168540" y="4120429"/>
                </a:cubicBezTo>
                <a:cubicBezTo>
                  <a:pt x="6879284" y="4095819"/>
                  <a:pt x="6871182" y="4113804"/>
                  <a:pt x="6674618" y="4120429"/>
                </a:cubicBezTo>
                <a:cubicBezTo>
                  <a:pt x="6478054" y="4127054"/>
                  <a:pt x="6421545" y="4118116"/>
                  <a:pt x="6180697" y="4120429"/>
                </a:cubicBezTo>
                <a:cubicBezTo>
                  <a:pt x="5939849" y="4122742"/>
                  <a:pt x="5752732" y="4139114"/>
                  <a:pt x="5513235" y="4120429"/>
                </a:cubicBezTo>
                <a:cubicBezTo>
                  <a:pt x="5273738" y="4101744"/>
                  <a:pt x="5114650" y="4134303"/>
                  <a:pt x="4845773" y="4120429"/>
                </a:cubicBezTo>
                <a:cubicBezTo>
                  <a:pt x="4576896" y="4106555"/>
                  <a:pt x="4344248" y="4092976"/>
                  <a:pt x="4091541" y="4120429"/>
                </a:cubicBezTo>
                <a:cubicBezTo>
                  <a:pt x="3838834" y="4147882"/>
                  <a:pt x="3764869" y="4144677"/>
                  <a:pt x="3510849" y="4120429"/>
                </a:cubicBezTo>
                <a:cubicBezTo>
                  <a:pt x="3256829" y="4096181"/>
                  <a:pt x="2887271" y="4081484"/>
                  <a:pt x="2669847" y="4120429"/>
                </a:cubicBezTo>
                <a:cubicBezTo>
                  <a:pt x="2452423" y="4159374"/>
                  <a:pt x="2357748" y="4113237"/>
                  <a:pt x="2089156" y="4120429"/>
                </a:cubicBezTo>
                <a:cubicBezTo>
                  <a:pt x="1820564" y="4127621"/>
                  <a:pt x="1773409" y="4127884"/>
                  <a:pt x="1595234" y="4120429"/>
                </a:cubicBezTo>
                <a:cubicBezTo>
                  <a:pt x="1417059" y="4112974"/>
                  <a:pt x="1279402" y="4123290"/>
                  <a:pt x="1188082" y="4120429"/>
                </a:cubicBezTo>
                <a:cubicBezTo>
                  <a:pt x="1096762" y="4117568"/>
                  <a:pt x="744164" y="4110678"/>
                  <a:pt x="607390" y="4120429"/>
                </a:cubicBezTo>
                <a:cubicBezTo>
                  <a:pt x="470616" y="4130180"/>
                  <a:pt x="251931" y="4102772"/>
                  <a:pt x="0" y="4120429"/>
                </a:cubicBezTo>
                <a:cubicBezTo>
                  <a:pt x="16031" y="3993235"/>
                  <a:pt x="-17998" y="3728771"/>
                  <a:pt x="0" y="3516099"/>
                </a:cubicBezTo>
                <a:cubicBezTo>
                  <a:pt x="17998" y="3303427"/>
                  <a:pt x="-26084" y="3165346"/>
                  <a:pt x="0" y="2911770"/>
                </a:cubicBezTo>
                <a:cubicBezTo>
                  <a:pt x="26084" y="2658194"/>
                  <a:pt x="21705" y="2553487"/>
                  <a:pt x="0" y="2266236"/>
                </a:cubicBezTo>
                <a:cubicBezTo>
                  <a:pt x="-21705" y="1978985"/>
                  <a:pt x="-4611" y="1834964"/>
                  <a:pt x="0" y="1703111"/>
                </a:cubicBezTo>
                <a:cubicBezTo>
                  <a:pt x="4611" y="1571259"/>
                  <a:pt x="-16891" y="1136728"/>
                  <a:pt x="0" y="975168"/>
                </a:cubicBezTo>
                <a:cubicBezTo>
                  <a:pt x="16891" y="813608"/>
                  <a:pt x="16069" y="473658"/>
                  <a:pt x="0" y="0"/>
                </a:cubicBezTo>
                <a:close/>
              </a:path>
              <a:path w="8677004" h="4120429" stroke="0" extrusionOk="0">
                <a:moveTo>
                  <a:pt x="0" y="0"/>
                </a:moveTo>
                <a:cubicBezTo>
                  <a:pt x="203514" y="31333"/>
                  <a:pt x="365278" y="-13212"/>
                  <a:pt x="667462" y="0"/>
                </a:cubicBezTo>
                <a:cubicBezTo>
                  <a:pt x="969646" y="13212"/>
                  <a:pt x="953539" y="6378"/>
                  <a:pt x="1161384" y="0"/>
                </a:cubicBezTo>
                <a:cubicBezTo>
                  <a:pt x="1369229" y="-6378"/>
                  <a:pt x="1653021" y="19558"/>
                  <a:pt x="2002386" y="0"/>
                </a:cubicBezTo>
                <a:cubicBezTo>
                  <a:pt x="2351751" y="-19558"/>
                  <a:pt x="2385009" y="-20247"/>
                  <a:pt x="2496307" y="0"/>
                </a:cubicBezTo>
                <a:cubicBezTo>
                  <a:pt x="2607605" y="20247"/>
                  <a:pt x="3042394" y="13973"/>
                  <a:pt x="3250539" y="0"/>
                </a:cubicBezTo>
                <a:cubicBezTo>
                  <a:pt x="3458684" y="-13973"/>
                  <a:pt x="3674315" y="19365"/>
                  <a:pt x="4004771" y="0"/>
                </a:cubicBezTo>
                <a:cubicBezTo>
                  <a:pt x="4335227" y="-19365"/>
                  <a:pt x="4446769" y="28563"/>
                  <a:pt x="4585463" y="0"/>
                </a:cubicBezTo>
                <a:cubicBezTo>
                  <a:pt x="4724157" y="-28563"/>
                  <a:pt x="5032485" y="-25116"/>
                  <a:pt x="5252925" y="0"/>
                </a:cubicBezTo>
                <a:cubicBezTo>
                  <a:pt x="5473365" y="25116"/>
                  <a:pt x="5623595" y="-21701"/>
                  <a:pt x="5833617" y="0"/>
                </a:cubicBezTo>
                <a:cubicBezTo>
                  <a:pt x="6043639" y="21701"/>
                  <a:pt x="6385624" y="33918"/>
                  <a:pt x="6587848" y="0"/>
                </a:cubicBezTo>
                <a:cubicBezTo>
                  <a:pt x="6790072" y="-33918"/>
                  <a:pt x="6900397" y="-22266"/>
                  <a:pt x="7081770" y="0"/>
                </a:cubicBezTo>
                <a:cubicBezTo>
                  <a:pt x="7263143" y="22266"/>
                  <a:pt x="7485729" y="-6345"/>
                  <a:pt x="7836002" y="0"/>
                </a:cubicBezTo>
                <a:cubicBezTo>
                  <a:pt x="8186275" y="6345"/>
                  <a:pt x="8354315" y="-21460"/>
                  <a:pt x="8677004" y="0"/>
                </a:cubicBezTo>
                <a:cubicBezTo>
                  <a:pt x="8697655" y="352473"/>
                  <a:pt x="8700563" y="416159"/>
                  <a:pt x="8677004" y="769147"/>
                </a:cubicBezTo>
                <a:cubicBezTo>
                  <a:pt x="8653445" y="1122135"/>
                  <a:pt x="8666673" y="1157608"/>
                  <a:pt x="8677004" y="1538293"/>
                </a:cubicBezTo>
                <a:cubicBezTo>
                  <a:pt x="8687335" y="1918978"/>
                  <a:pt x="8684633" y="1914030"/>
                  <a:pt x="8677004" y="2142623"/>
                </a:cubicBezTo>
                <a:cubicBezTo>
                  <a:pt x="8669376" y="2371216"/>
                  <a:pt x="8695293" y="2487018"/>
                  <a:pt x="8677004" y="2788157"/>
                </a:cubicBezTo>
                <a:cubicBezTo>
                  <a:pt x="8658715" y="3089296"/>
                  <a:pt x="8704114" y="3150198"/>
                  <a:pt x="8677004" y="3351282"/>
                </a:cubicBezTo>
                <a:cubicBezTo>
                  <a:pt x="8649894" y="3552366"/>
                  <a:pt x="8697602" y="3833461"/>
                  <a:pt x="8677004" y="4120429"/>
                </a:cubicBezTo>
                <a:cubicBezTo>
                  <a:pt x="8496210" y="4106864"/>
                  <a:pt x="8379777" y="4115729"/>
                  <a:pt x="8269852" y="4120429"/>
                </a:cubicBezTo>
                <a:cubicBezTo>
                  <a:pt x="8159927" y="4125129"/>
                  <a:pt x="7883342" y="4136044"/>
                  <a:pt x="7689160" y="4120429"/>
                </a:cubicBezTo>
                <a:cubicBezTo>
                  <a:pt x="7494978" y="4104814"/>
                  <a:pt x="7156511" y="4098366"/>
                  <a:pt x="6848159" y="4120429"/>
                </a:cubicBezTo>
                <a:cubicBezTo>
                  <a:pt x="6539807" y="4142492"/>
                  <a:pt x="6390345" y="4124261"/>
                  <a:pt x="6267467" y="4120429"/>
                </a:cubicBezTo>
                <a:cubicBezTo>
                  <a:pt x="6144589" y="4116597"/>
                  <a:pt x="5833414" y="4098619"/>
                  <a:pt x="5686775" y="4120429"/>
                </a:cubicBezTo>
                <a:cubicBezTo>
                  <a:pt x="5540136" y="4142239"/>
                  <a:pt x="5272943" y="4088994"/>
                  <a:pt x="5019313" y="4120429"/>
                </a:cubicBezTo>
                <a:cubicBezTo>
                  <a:pt x="4765683" y="4151864"/>
                  <a:pt x="4810974" y="4104685"/>
                  <a:pt x="4612161" y="4120429"/>
                </a:cubicBezTo>
                <a:cubicBezTo>
                  <a:pt x="4413348" y="4136173"/>
                  <a:pt x="4229439" y="4108229"/>
                  <a:pt x="3944700" y="4120429"/>
                </a:cubicBezTo>
                <a:cubicBezTo>
                  <a:pt x="3659961" y="4132629"/>
                  <a:pt x="3346715" y="4107568"/>
                  <a:pt x="3103698" y="4120429"/>
                </a:cubicBezTo>
                <a:cubicBezTo>
                  <a:pt x="2860681" y="4133290"/>
                  <a:pt x="2595495" y="4125201"/>
                  <a:pt x="2436236" y="4120429"/>
                </a:cubicBezTo>
                <a:cubicBezTo>
                  <a:pt x="2276977" y="4115657"/>
                  <a:pt x="2060009" y="4102777"/>
                  <a:pt x="1855544" y="4120429"/>
                </a:cubicBezTo>
                <a:cubicBezTo>
                  <a:pt x="1651079" y="4138081"/>
                  <a:pt x="1438453" y="4105016"/>
                  <a:pt x="1188082" y="4120429"/>
                </a:cubicBezTo>
                <a:cubicBezTo>
                  <a:pt x="937711" y="4135842"/>
                  <a:pt x="517675" y="4151950"/>
                  <a:pt x="0" y="4120429"/>
                </a:cubicBezTo>
                <a:cubicBezTo>
                  <a:pt x="10238" y="3987839"/>
                  <a:pt x="-803" y="3810433"/>
                  <a:pt x="0" y="3557304"/>
                </a:cubicBezTo>
                <a:cubicBezTo>
                  <a:pt x="803" y="3304175"/>
                  <a:pt x="28651" y="2950828"/>
                  <a:pt x="0" y="2788157"/>
                </a:cubicBezTo>
                <a:cubicBezTo>
                  <a:pt x="-28651" y="2625486"/>
                  <a:pt x="24209" y="2372575"/>
                  <a:pt x="0" y="2019010"/>
                </a:cubicBezTo>
                <a:cubicBezTo>
                  <a:pt x="-24209" y="1665445"/>
                  <a:pt x="3394" y="1671206"/>
                  <a:pt x="0" y="1332272"/>
                </a:cubicBezTo>
                <a:cubicBezTo>
                  <a:pt x="-3394" y="993338"/>
                  <a:pt x="-52058" y="666014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370454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A44C10B2-4729-2889-8303-119E757D7CF1}"/>
              </a:ext>
            </a:extLst>
          </p:cNvPr>
          <p:cNvSpPr txBox="1"/>
          <p:nvPr/>
        </p:nvSpPr>
        <p:spPr>
          <a:xfrm>
            <a:off x="6475560" y="5741113"/>
            <a:ext cx="4851699" cy="43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effectLst/>
                <a:latin typeface="GoodHeadlinePro-Light" panose="020B0504020101020102" pitchFamily="34" charset="0"/>
              </a:defRPr>
            </a:lvl1pPr>
          </a:lstStyle>
          <a:p>
            <a:pPr marL="0" indent="0">
              <a:buNone/>
            </a:pPr>
            <a:r>
              <a:rPr lang="en-GB" sz="2400" dirty="0"/>
              <a:t>Has Synonyms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User Interface </a:t>
            </a:r>
            <a:r>
              <a:rPr lang="en-GB" sz="6600" b="1" dirty="0">
                <a:latin typeface="GoodHeadlinePro-Bold" panose="020B0804020101020102" pitchFamily="34" charset="0"/>
              </a:rPr>
              <a:t>Defaults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0DB226BB-20C8-6EA9-FAC5-7AA3DA2CA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1888620"/>
            <a:ext cx="5231259" cy="4512179"/>
          </a:xfrm>
          <a:custGeom>
            <a:avLst/>
            <a:gdLst>
              <a:gd name="connsiteX0" fmla="*/ 0 w 5231259"/>
              <a:gd name="connsiteY0" fmla="*/ 0 h 4512179"/>
              <a:gd name="connsiteX1" fmla="*/ 496970 w 5231259"/>
              <a:gd name="connsiteY1" fmla="*/ 0 h 4512179"/>
              <a:gd name="connsiteX2" fmla="*/ 1098564 w 5231259"/>
              <a:gd name="connsiteY2" fmla="*/ 0 h 4512179"/>
              <a:gd name="connsiteX3" fmla="*/ 1857097 w 5231259"/>
              <a:gd name="connsiteY3" fmla="*/ 0 h 4512179"/>
              <a:gd name="connsiteX4" fmla="*/ 2354067 w 5231259"/>
              <a:gd name="connsiteY4" fmla="*/ 0 h 4512179"/>
              <a:gd name="connsiteX5" fmla="*/ 2903349 w 5231259"/>
              <a:gd name="connsiteY5" fmla="*/ 0 h 4512179"/>
              <a:gd name="connsiteX6" fmla="*/ 3557256 w 5231259"/>
              <a:gd name="connsiteY6" fmla="*/ 0 h 4512179"/>
              <a:gd name="connsiteX7" fmla="*/ 4158851 w 5231259"/>
              <a:gd name="connsiteY7" fmla="*/ 0 h 4512179"/>
              <a:gd name="connsiteX8" fmla="*/ 5231259 w 5231259"/>
              <a:gd name="connsiteY8" fmla="*/ 0 h 4512179"/>
              <a:gd name="connsiteX9" fmla="*/ 5231259 w 5231259"/>
              <a:gd name="connsiteY9" fmla="*/ 554353 h 4512179"/>
              <a:gd name="connsiteX10" fmla="*/ 5231259 w 5231259"/>
              <a:gd name="connsiteY10" fmla="*/ 1244072 h 4512179"/>
              <a:gd name="connsiteX11" fmla="*/ 5231259 w 5231259"/>
              <a:gd name="connsiteY11" fmla="*/ 1843547 h 4512179"/>
              <a:gd name="connsiteX12" fmla="*/ 5231259 w 5231259"/>
              <a:gd name="connsiteY12" fmla="*/ 2397901 h 4512179"/>
              <a:gd name="connsiteX13" fmla="*/ 5231259 w 5231259"/>
              <a:gd name="connsiteY13" fmla="*/ 3132741 h 4512179"/>
              <a:gd name="connsiteX14" fmla="*/ 5231259 w 5231259"/>
              <a:gd name="connsiteY14" fmla="*/ 3687095 h 4512179"/>
              <a:gd name="connsiteX15" fmla="*/ 5231259 w 5231259"/>
              <a:gd name="connsiteY15" fmla="*/ 4512179 h 4512179"/>
              <a:gd name="connsiteX16" fmla="*/ 4577352 w 5231259"/>
              <a:gd name="connsiteY16" fmla="*/ 4512179 h 4512179"/>
              <a:gd name="connsiteX17" fmla="*/ 3923444 w 5231259"/>
              <a:gd name="connsiteY17" fmla="*/ 4512179 h 4512179"/>
              <a:gd name="connsiteX18" fmla="*/ 3269537 w 5231259"/>
              <a:gd name="connsiteY18" fmla="*/ 4512179 h 4512179"/>
              <a:gd name="connsiteX19" fmla="*/ 2615630 w 5231259"/>
              <a:gd name="connsiteY19" fmla="*/ 4512179 h 4512179"/>
              <a:gd name="connsiteX20" fmla="*/ 1857097 w 5231259"/>
              <a:gd name="connsiteY20" fmla="*/ 4512179 h 4512179"/>
              <a:gd name="connsiteX21" fmla="*/ 1098564 w 5231259"/>
              <a:gd name="connsiteY21" fmla="*/ 4512179 h 4512179"/>
              <a:gd name="connsiteX22" fmla="*/ 0 w 5231259"/>
              <a:gd name="connsiteY22" fmla="*/ 4512179 h 4512179"/>
              <a:gd name="connsiteX23" fmla="*/ 0 w 5231259"/>
              <a:gd name="connsiteY23" fmla="*/ 4002947 h 4512179"/>
              <a:gd name="connsiteX24" fmla="*/ 0 w 5231259"/>
              <a:gd name="connsiteY24" fmla="*/ 3403472 h 4512179"/>
              <a:gd name="connsiteX25" fmla="*/ 0 w 5231259"/>
              <a:gd name="connsiteY25" fmla="*/ 2713753 h 4512179"/>
              <a:gd name="connsiteX26" fmla="*/ 0 w 5231259"/>
              <a:gd name="connsiteY26" fmla="*/ 1978913 h 4512179"/>
              <a:gd name="connsiteX27" fmla="*/ 0 w 5231259"/>
              <a:gd name="connsiteY27" fmla="*/ 1244072 h 4512179"/>
              <a:gd name="connsiteX28" fmla="*/ 0 w 5231259"/>
              <a:gd name="connsiteY28" fmla="*/ 689719 h 4512179"/>
              <a:gd name="connsiteX29" fmla="*/ 0 w 5231259"/>
              <a:gd name="connsiteY29" fmla="*/ 0 h 451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231259" h="4512179" fill="none" extrusionOk="0">
                <a:moveTo>
                  <a:pt x="0" y="0"/>
                </a:moveTo>
                <a:cubicBezTo>
                  <a:pt x="113382" y="-11820"/>
                  <a:pt x="288538" y="-24073"/>
                  <a:pt x="496970" y="0"/>
                </a:cubicBezTo>
                <a:cubicBezTo>
                  <a:pt x="705402" y="24073"/>
                  <a:pt x="897026" y="-19699"/>
                  <a:pt x="1098564" y="0"/>
                </a:cubicBezTo>
                <a:cubicBezTo>
                  <a:pt x="1300102" y="19699"/>
                  <a:pt x="1632714" y="-5210"/>
                  <a:pt x="1857097" y="0"/>
                </a:cubicBezTo>
                <a:cubicBezTo>
                  <a:pt x="2081480" y="5210"/>
                  <a:pt x="2114692" y="-24333"/>
                  <a:pt x="2354067" y="0"/>
                </a:cubicBezTo>
                <a:cubicBezTo>
                  <a:pt x="2593442" y="24333"/>
                  <a:pt x="2695713" y="-24061"/>
                  <a:pt x="2903349" y="0"/>
                </a:cubicBezTo>
                <a:cubicBezTo>
                  <a:pt x="3110985" y="24061"/>
                  <a:pt x="3378610" y="12461"/>
                  <a:pt x="3557256" y="0"/>
                </a:cubicBezTo>
                <a:cubicBezTo>
                  <a:pt x="3735902" y="-12461"/>
                  <a:pt x="4018023" y="-24782"/>
                  <a:pt x="4158851" y="0"/>
                </a:cubicBezTo>
                <a:cubicBezTo>
                  <a:pt x="4299680" y="24782"/>
                  <a:pt x="4794802" y="42732"/>
                  <a:pt x="5231259" y="0"/>
                </a:cubicBezTo>
                <a:cubicBezTo>
                  <a:pt x="5254195" y="152902"/>
                  <a:pt x="5225570" y="365052"/>
                  <a:pt x="5231259" y="554353"/>
                </a:cubicBezTo>
                <a:cubicBezTo>
                  <a:pt x="5236948" y="743654"/>
                  <a:pt x="5222978" y="940499"/>
                  <a:pt x="5231259" y="1244072"/>
                </a:cubicBezTo>
                <a:cubicBezTo>
                  <a:pt x="5239540" y="1547645"/>
                  <a:pt x="5239084" y="1639125"/>
                  <a:pt x="5231259" y="1843547"/>
                </a:cubicBezTo>
                <a:cubicBezTo>
                  <a:pt x="5223434" y="2047969"/>
                  <a:pt x="5218917" y="2202461"/>
                  <a:pt x="5231259" y="2397901"/>
                </a:cubicBezTo>
                <a:cubicBezTo>
                  <a:pt x="5243601" y="2593341"/>
                  <a:pt x="5218171" y="2783338"/>
                  <a:pt x="5231259" y="3132741"/>
                </a:cubicBezTo>
                <a:cubicBezTo>
                  <a:pt x="5244347" y="3482144"/>
                  <a:pt x="5227236" y="3534191"/>
                  <a:pt x="5231259" y="3687095"/>
                </a:cubicBezTo>
                <a:cubicBezTo>
                  <a:pt x="5235282" y="3839999"/>
                  <a:pt x="5252782" y="4137951"/>
                  <a:pt x="5231259" y="4512179"/>
                </a:cubicBezTo>
                <a:cubicBezTo>
                  <a:pt x="4990824" y="4484610"/>
                  <a:pt x="4883092" y="4540696"/>
                  <a:pt x="4577352" y="4512179"/>
                </a:cubicBezTo>
                <a:cubicBezTo>
                  <a:pt x="4271612" y="4483662"/>
                  <a:pt x="4211145" y="4511267"/>
                  <a:pt x="3923444" y="4512179"/>
                </a:cubicBezTo>
                <a:cubicBezTo>
                  <a:pt x="3635743" y="4513091"/>
                  <a:pt x="3553396" y="4519270"/>
                  <a:pt x="3269537" y="4512179"/>
                </a:cubicBezTo>
                <a:cubicBezTo>
                  <a:pt x="2985678" y="4505088"/>
                  <a:pt x="2911131" y="4525427"/>
                  <a:pt x="2615630" y="4512179"/>
                </a:cubicBezTo>
                <a:cubicBezTo>
                  <a:pt x="2320129" y="4498931"/>
                  <a:pt x="2083692" y="4499334"/>
                  <a:pt x="1857097" y="4512179"/>
                </a:cubicBezTo>
                <a:cubicBezTo>
                  <a:pt x="1630502" y="4525024"/>
                  <a:pt x="1370036" y="4542009"/>
                  <a:pt x="1098564" y="4512179"/>
                </a:cubicBezTo>
                <a:cubicBezTo>
                  <a:pt x="827092" y="4482349"/>
                  <a:pt x="507055" y="4498460"/>
                  <a:pt x="0" y="4512179"/>
                </a:cubicBezTo>
                <a:cubicBezTo>
                  <a:pt x="-15404" y="4338529"/>
                  <a:pt x="24310" y="4255044"/>
                  <a:pt x="0" y="4002947"/>
                </a:cubicBezTo>
                <a:cubicBezTo>
                  <a:pt x="-24310" y="3750850"/>
                  <a:pt x="-28042" y="3659090"/>
                  <a:pt x="0" y="3403472"/>
                </a:cubicBezTo>
                <a:cubicBezTo>
                  <a:pt x="28042" y="3147855"/>
                  <a:pt x="7272" y="3022387"/>
                  <a:pt x="0" y="2713753"/>
                </a:cubicBezTo>
                <a:cubicBezTo>
                  <a:pt x="-7272" y="2405119"/>
                  <a:pt x="-12010" y="2137926"/>
                  <a:pt x="0" y="1978913"/>
                </a:cubicBezTo>
                <a:cubicBezTo>
                  <a:pt x="12010" y="1819900"/>
                  <a:pt x="-30752" y="1397230"/>
                  <a:pt x="0" y="1244072"/>
                </a:cubicBezTo>
                <a:cubicBezTo>
                  <a:pt x="30752" y="1090914"/>
                  <a:pt x="-8252" y="909161"/>
                  <a:pt x="0" y="689719"/>
                </a:cubicBezTo>
                <a:cubicBezTo>
                  <a:pt x="8252" y="470277"/>
                  <a:pt x="23528" y="249170"/>
                  <a:pt x="0" y="0"/>
                </a:cubicBezTo>
                <a:close/>
              </a:path>
              <a:path w="5231259" h="4512179" stroke="0" extrusionOk="0">
                <a:moveTo>
                  <a:pt x="0" y="0"/>
                </a:moveTo>
                <a:cubicBezTo>
                  <a:pt x="183036" y="16776"/>
                  <a:pt x="596906" y="-24510"/>
                  <a:pt x="758533" y="0"/>
                </a:cubicBezTo>
                <a:cubicBezTo>
                  <a:pt x="920160" y="24510"/>
                  <a:pt x="1175321" y="-18594"/>
                  <a:pt x="1412440" y="0"/>
                </a:cubicBezTo>
                <a:cubicBezTo>
                  <a:pt x="1649559" y="18594"/>
                  <a:pt x="1851699" y="26213"/>
                  <a:pt x="1961722" y="0"/>
                </a:cubicBezTo>
                <a:cubicBezTo>
                  <a:pt x="2071745" y="-26213"/>
                  <a:pt x="2322542" y="-17793"/>
                  <a:pt x="2615630" y="0"/>
                </a:cubicBezTo>
                <a:cubicBezTo>
                  <a:pt x="2908718" y="17793"/>
                  <a:pt x="3029342" y="5162"/>
                  <a:pt x="3374162" y="0"/>
                </a:cubicBezTo>
                <a:cubicBezTo>
                  <a:pt x="3718982" y="-5162"/>
                  <a:pt x="3764335" y="5172"/>
                  <a:pt x="3923444" y="0"/>
                </a:cubicBezTo>
                <a:cubicBezTo>
                  <a:pt x="4082553" y="-5172"/>
                  <a:pt x="4207132" y="24346"/>
                  <a:pt x="4420414" y="0"/>
                </a:cubicBezTo>
                <a:cubicBezTo>
                  <a:pt x="4633696" y="-24346"/>
                  <a:pt x="4996766" y="-13076"/>
                  <a:pt x="5231259" y="0"/>
                </a:cubicBezTo>
                <a:cubicBezTo>
                  <a:pt x="5204243" y="129538"/>
                  <a:pt x="5200297" y="392574"/>
                  <a:pt x="5231259" y="644597"/>
                </a:cubicBezTo>
                <a:cubicBezTo>
                  <a:pt x="5262221" y="896620"/>
                  <a:pt x="5211783" y="1057030"/>
                  <a:pt x="5231259" y="1334316"/>
                </a:cubicBezTo>
                <a:cubicBezTo>
                  <a:pt x="5250735" y="1611602"/>
                  <a:pt x="5201673" y="1678223"/>
                  <a:pt x="5231259" y="1933791"/>
                </a:cubicBezTo>
                <a:cubicBezTo>
                  <a:pt x="5260845" y="2189359"/>
                  <a:pt x="5229379" y="2287531"/>
                  <a:pt x="5231259" y="2533266"/>
                </a:cubicBezTo>
                <a:cubicBezTo>
                  <a:pt x="5233139" y="2779001"/>
                  <a:pt x="5199455" y="3028910"/>
                  <a:pt x="5231259" y="3222985"/>
                </a:cubicBezTo>
                <a:cubicBezTo>
                  <a:pt x="5263063" y="3417060"/>
                  <a:pt x="5209881" y="3584722"/>
                  <a:pt x="5231259" y="3822460"/>
                </a:cubicBezTo>
                <a:cubicBezTo>
                  <a:pt x="5252637" y="4060199"/>
                  <a:pt x="5236888" y="4306855"/>
                  <a:pt x="5231259" y="4512179"/>
                </a:cubicBezTo>
                <a:cubicBezTo>
                  <a:pt x="5038983" y="4480083"/>
                  <a:pt x="4787478" y="4529828"/>
                  <a:pt x="4577352" y="4512179"/>
                </a:cubicBezTo>
                <a:cubicBezTo>
                  <a:pt x="4367226" y="4494530"/>
                  <a:pt x="4217418" y="4487536"/>
                  <a:pt x="3871132" y="4512179"/>
                </a:cubicBezTo>
                <a:cubicBezTo>
                  <a:pt x="3524846" y="4536822"/>
                  <a:pt x="3536879" y="4511575"/>
                  <a:pt x="3217224" y="4512179"/>
                </a:cubicBezTo>
                <a:cubicBezTo>
                  <a:pt x="2897569" y="4512783"/>
                  <a:pt x="2873027" y="4493214"/>
                  <a:pt x="2720255" y="4512179"/>
                </a:cubicBezTo>
                <a:cubicBezTo>
                  <a:pt x="2567483" y="4531144"/>
                  <a:pt x="2366267" y="4531402"/>
                  <a:pt x="2066347" y="4512179"/>
                </a:cubicBezTo>
                <a:cubicBezTo>
                  <a:pt x="1766427" y="4492956"/>
                  <a:pt x="1673508" y="4517286"/>
                  <a:pt x="1307815" y="4512179"/>
                </a:cubicBezTo>
                <a:cubicBezTo>
                  <a:pt x="942122" y="4507072"/>
                  <a:pt x="573110" y="4511927"/>
                  <a:pt x="0" y="4512179"/>
                </a:cubicBezTo>
                <a:cubicBezTo>
                  <a:pt x="26356" y="4256850"/>
                  <a:pt x="14497" y="4034747"/>
                  <a:pt x="0" y="3867582"/>
                </a:cubicBezTo>
                <a:cubicBezTo>
                  <a:pt x="-14497" y="3700417"/>
                  <a:pt x="-16053" y="3439212"/>
                  <a:pt x="0" y="3177863"/>
                </a:cubicBezTo>
                <a:cubicBezTo>
                  <a:pt x="16053" y="2916514"/>
                  <a:pt x="-17637" y="2631884"/>
                  <a:pt x="0" y="2443023"/>
                </a:cubicBezTo>
                <a:cubicBezTo>
                  <a:pt x="17637" y="2254162"/>
                  <a:pt x="28317" y="2060130"/>
                  <a:pt x="0" y="1708182"/>
                </a:cubicBezTo>
                <a:cubicBezTo>
                  <a:pt x="-28317" y="1356234"/>
                  <a:pt x="-1413" y="1398200"/>
                  <a:pt x="0" y="1108707"/>
                </a:cubicBezTo>
                <a:cubicBezTo>
                  <a:pt x="1413" y="819215"/>
                  <a:pt x="-9553" y="675772"/>
                  <a:pt x="0" y="554353"/>
                </a:cubicBezTo>
                <a:cubicBezTo>
                  <a:pt x="9553" y="432934"/>
                  <a:pt x="-14242" y="177050"/>
                  <a:pt x="0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28575" cap="sq" cmpd="sng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I" sz="44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 </a:t>
            </a:r>
            <a:endParaRPr lang="sl-SI" sz="44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sp>
        <p:nvSpPr>
          <p:cNvPr id="7" name="Označba mesta vsebine 2">
            <a:extLst>
              <a:ext uri="{FF2B5EF4-FFF2-40B4-BE49-F238E27FC236}">
                <a16:creationId xmlns:a16="http://schemas.microsoft.com/office/drawing/2014/main" id="{3F610441-CDB0-CBE0-CB2D-D58F1E78D43A}"/>
              </a:ext>
            </a:extLst>
          </p:cNvPr>
          <p:cNvSpPr txBox="1">
            <a:spLocks/>
          </p:cNvSpPr>
          <p:nvPr/>
        </p:nvSpPr>
        <p:spPr>
          <a:xfrm>
            <a:off x="6095999" y="1888621"/>
            <a:ext cx="5231259" cy="4512178"/>
          </a:xfrm>
          <a:custGeom>
            <a:avLst/>
            <a:gdLst>
              <a:gd name="connsiteX0" fmla="*/ 0 w 5231259"/>
              <a:gd name="connsiteY0" fmla="*/ 0 h 4512178"/>
              <a:gd name="connsiteX1" fmla="*/ 496970 w 5231259"/>
              <a:gd name="connsiteY1" fmla="*/ 0 h 4512178"/>
              <a:gd name="connsiteX2" fmla="*/ 1098564 w 5231259"/>
              <a:gd name="connsiteY2" fmla="*/ 0 h 4512178"/>
              <a:gd name="connsiteX3" fmla="*/ 1857097 w 5231259"/>
              <a:gd name="connsiteY3" fmla="*/ 0 h 4512178"/>
              <a:gd name="connsiteX4" fmla="*/ 2354067 w 5231259"/>
              <a:gd name="connsiteY4" fmla="*/ 0 h 4512178"/>
              <a:gd name="connsiteX5" fmla="*/ 2903349 w 5231259"/>
              <a:gd name="connsiteY5" fmla="*/ 0 h 4512178"/>
              <a:gd name="connsiteX6" fmla="*/ 3557256 w 5231259"/>
              <a:gd name="connsiteY6" fmla="*/ 0 h 4512178"/>
              <a:gd name="connsiteX7" fmla="*/ 4158851 w 5231259"/>
              <a:gd name="connsiteY7" fmla="*/ 0 h 4512178"/>
              <a:gd name="connsiteX8" fmla="*/ 5231259 w 5231259"/>
              <a:gd name="connsiteY8" fmla="*/ 0 h 4512178"/>
              <a:gd name="connsiteX9" fmla="*/ 5231259 w 5231259"/>
              <a:gd name="connsiteY9" fmla="*/ 554353 h 4512178"/>
              <a:gd name="connsiteX10" fmla="*/ 5231259 w 5231259"/>
              <a:gd name="connsiteY10" fmla="*/ 1244072 h 4512178"/>
              <a:gd name="connsiteX11" fmla="*/ 5231259 w 5231259"/>
              <a:gd name="connsiteY11" fmla="*/ 1843547 h 4512178"/>
              <a:gd name="connsiteX12" fmla="*/ 5231259 w 5231259"/>
              <a:gd name="connsiteY12" fmla="*/ 2397900 h 4512178"/>
              <a:gd name="connsiteX13" fmla="*/ 5231259 w 5231259"/>
              <a:gd name="connsiteY13" fmla="*/ 3132741 h 4512178"/>
              <a:gd name="connsiteX14" fmla="*/ 5231259 w 5231259"/>
              <a:gd name="connsiteY14" fmla="*/ 3687094 h 4512178"/>
              <a:gd name="connsiteX15" fmla="*/ 5231259 w 5231259"/>
              <a:gd name="connsiteY15" fmla="*/ 4512178 h 4512178"/>
              <a:gd name="connsiteX16" fmla="*/ 4577352 w 5231259"/>
              <a:gd name="connsiteY16" fmla="*/ 4512178 h 4512178"/>
              <a:gd name="connsiteX17" fmla="*/ 3923444 w 5231259"/>
              <a:gd name="connsiteY17" fmla="*/ 4512178 h 4512178"/>
              <a:gd name="connsiteX18" fmla="*/ 3269537 w 5231259"/>
              <a:gd name="connsiteY18" fmla="*/ 4512178 h 4512178"/>
              <a:gd name="connsiteX19" fmla="*/ 2615630 w 5231259"/>
              <a:gd name="connsiteY19" fmla="*/ 4512178 h 4512178"/>
              <a:gd name="connsiteX20" fmla="*/ 1857097 w 5231259"/>
              <a:gd name="connsiteY20" fmla="*/ 4512178 h 4512178"/>
              <a:gd name="connsiteX21" fmla="*/ 1098564 w 5231259"/>
              <a:gd name="connsiteY21" fmla="*/ 4512178 h 4512178"/>
              <a:gd name="connsiteX22" fmla="*/ 0 w 5231259"/>
              <a:gd name="connsiteY22" fmla="*/ 4512178 h 4512178"/>
              <a:gd name="connsiteX23" fmla="*/ 0 w 5231259"/>
              <a:gd name="connsiteY23" fmla="*/ 4002946 h 4512178"/>
              <a:gd name="connsiteX24" fmla="*/ 0 w 5231259"/>
              <a:gd name="connsiteY24" fmla="*/ 3403471 h 4512178"/>
              <a:gd name="connsiteX25" fmla="*/ 0 w 5231259"/>
              <a:gd name="connsiteY25" fmla="*/ 2713753 h 4512178"/>
              <a:gd name="connsiteX26" fmla="*/ 0 w 5231259"/>
              <a:gd name="connsiteY26" fmla="*/ 1978912 h 4512178"/>
              <a:gd name="connsiteX27" fmla="*/ 0 w 5231259"/>
              <a:gd name="connsiteY27" fmla="*/ 1244072 h 4512178"/>
              <a:gd name="connsiteX28" fmla="*/ 0 w 5231259"/>
              <a:gd name="connsiteY28" fmla="*/ 689719 h 4512178"/>
              <a:gd name="connsiteX29" fmla="*/ 0 w 5231259"/>
              <a:gd name="connsiteY29" fmla="*/ 0 h 45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231259" h="4512178" fill="none" extrusionOk="0">
                <a:moveTo>
                  <a:pt x="0" y="0"/>
                </a:moveTo>
                <a:cubicBezTo>
                  <a:pt x="113382" y="-11820"/>
                  <a:pt x="288538" y="-24073"/>
                  <a:pt x="496970" y="0"/>
                </a:cubicBezTo>
                <a:cubicBezTo>
                  <a:pt x="705402" y="24073"/>
                  <a:pt x="897026" y="-19699"/>
                  <a:pt x="1098564" y="0"/>
                </a:cubicBezTo>
                <a:cubicBezTo>
                  <a:pt x="1300102" y="19699"/>
                  <a:pt x="1632714" y="-5210"/>
                  <a:pt x="1857097" y="0"/>
                </a:cubicBezTo>
                <a:cubicBezTo>
                  <a:pt x="2081480" y="5210"/>
                  <a:pt x="2114692" y="-24333"/>
                  <a:pt x="2354067" y="0"/>
                </a:cubicBezTo>
                <a:cubicBezTo>
                  <a:pt x="2593442" y="24333"/>
                  <a:pt x="2695713" y="-24061"/>
                  <a:pt x="2903349" y="0"/>
                </a:cubicBezTo>
                <a:cubicBezTo>
                  <a:pt x="3110985" y="24061"/>
                  <a:pt x="3378610" y="12461"/>
                  <a:pt x="3557256" y="0"/>
                </a:cubicBezTo>
                <a:cubicBezTo>
                  <a:pt x="3735902" y="-12461"/>
                  <a:pt x="4018023" y="-24782"/>
                  <a:pt x="4158851" y="0"/>
                </a:cubicBezTo>
                <a:cubicBezTo>
                  <a:pt x="4299680" y="24782"/>
                  <a:pt x="4794802" y="42732"/>
                  <a:pt x="5231259" y="0"/>
                </a:cubicBezTo>
                <a:cubicBezTo>
                  <a:pt x="5254195" y="152902"/>
                  <a:pt x="5225570" y="365052"/>
                  <a:pt x="5231259" y="554353"/>
                </a:cubicBezTo>
                <a:cubicBezTo>
                  <a:pt x="5236948" y="743654"/>
                  <a:pt x="5222978" y="940499"/>
                  <a:pt x="5231259" y="1244072"/>
                </a:cubicBezTo>
                <a:cubicBezTo>
                  <a:pt x="5239540" y="1547645"/>
                  <a:pt x="5239084" y="1639125"/>
                  <a:pt x="5231259" y="1843547"/>
                </a:cubicBezTo>
                <a:cubicBezTo>
                  <a:pt x="5223434" y="2047969"/>
                  <a:pt x="5214837" y="2204493"/>
                  <a:pt x="5231259" y="2397900"/>
                </a:cubicBezTo>
                <a:cubicBezTo>
                  <a:pt x="5247681" y="2591307"/>
                  <a:pt x="5220184" y="2777961"/>
                  <a:pt x="5231259" y="3132741"/>
                </a:cubicBezTo>
                <a:cubicBezTo>
                  <a:pt x="5242334" y="3487521"/>
                  <a:pt x="5220655" y="3539344"/>
                  <a:pt x="5231259" y="3687094"/>
                </a:cubicBezTo>
                <a:cubicBezTo>
                  <a:pt x="5241863" y="3834844"/>
                  <a:pt x="5252782" y="4137950"/>
                  <a:pt x="5231259" y="4512178"/>
                </a:cubicBezTo>
                <a:cubicBezTo>
                  <a:pt x="4990824" y="4484609"/>
                  <a:pt x="4883092" y="4540695"/>
                  <a:pt x="4577352" y="4512178"/>
                </a:cubicBezTo>
                <a:cubicBezTo>
                  <a:pt x="4271612" y="4483661"/>
                  <a:pt x="4211145" y="4511266"/>
                  <a:pt x="3923444" y="4512178"/>
                </a:cubicBezTo>
                <a:cubicBezTo>
                  <a:pt x="3635743" y="4513090"/>
                  <a:pt x="3553396" y="4519269"/>
                  <a:pt x="3269537" y="4512178"/>
                </a:cubicBezTo>
                <a:cubicBezTo>
                  <a:pt x="2985678" y="4505087"/>
                  <a:pt x="2911131" y="4525426"/>
                  <a:pt x="2615630" y="4512178"/>
                </a:cubicBezTo>
                <a:cubicBezTo>
                  <a:pt x="2320129" y="4498930"/>
                  <a:pt x="2083692" y="4499333"/>
                  <a:pt x="1857097" y="4512178"/>
                </a:cubicBezTo>
                <a:cubicBezTo>
                  <a:pt x="1630502" y="4525023"/>
                  <a:pt x="1370036" y="4542008"/>
                  <a:pt x="1098564" y="4512178"/>
                </a:cubicBezTo>
                <a:cubicBezTo>
                  <a:pt x="827092" y="4482348"/>
                  <a:pt x="507055" y="4498459"/>
                  <a:pt x="0" y="4512178"/>
                </a:cubicBezTo>
                <a:cubicBezTo>
                  <a:pt x="-15404" y="4338528"/>
                  <a:pt x="24310" y="4255043"/>
                  <a:pt x="0" y="4002946"/>
                </a:cubicBezTo>
                <a:cubicBezTo>
                  <a:pt x="-24310" y="3750849"/>
                  <a:pt x="-28042" y="3659089"/>
                  <a:pt x="0" y="3403471"/>
                </a:cubicBezTo>
                <a:cubicBezTo>
                  <a:pt x="28042" y="3147854"/>
                  <a:pt x="9478" y="3021832"/>
                  <a:pt x="0" y="2713753"/>
                </a:cubicBezTo>
                <a:cubicBezTo>
                  <a:pt x="-9478" y="2405674"/>
                  <a:pt x="-16462" y="2143066"/>
                  <a:pt x="0" y="1978912"/>
                </a:cubicBezTo>
                <a:cubicBezTo>
                  <a:pt x="16462" y="1814758"/>
                  <a:pt x="-25846" y="1396889"/>
                  <a:pt x="0" y="1244072"/>
                </a:cubicBezTo>
                <a:cubicBezTo>
                  <a:pt x="25846" y="1091255"/>
                  <a:pt x="-8252" y="909161"/>
                  <a:pt x="0" y="689719"/>
                </a:cubicBezTo>
                <a:cubicBezTo>
                  <a:pt x="8252" y="470277"/>
                  <a:pt x="23528" y="249170"/>
                  <a:pt x="0" y="0"/>
                </a:cubicBezTo>
                <a:close/>
              </a:path>
              <a:path w="5231259" h="4512178" stroke="0" extrusionOk="0">
                <a:moveTo>
                  <a:pt x="0" y="0"/>
                </a:moveTo>
                <a:cubicBezTo>
                  <a:pt x="183036" y="16776"/>
                  <a:pt x="596906" y="-24510"/>
                  <a:pt x="758533" y="0"/>
                </a:cubicBezTo>
                <a:cubicBezTo>
                  <a:pt x="920160" y="24510"/>
                  <a:pt x="1175321" y="-18594"/>
                  <a:pt x="1412440" y="0"/>
                </a:cubicBezTo>
                <a:cubicBezTo>
                  <a:pt x="1649559" y="18594"/>
                  <a:pt x="1851699" y="26213"/>
                  <a:pt x="1961722" y="0"/>
                </a:cubicBezTo>
                <a:cubicBezTo>
                  <a:pt x="2071745" y="-26213"/>
                  <a:pt x="2322542" y="-17793"/>
                  <a:pt x="2615630" y="0"/>
                </a:cubicBezTo>
                <a:cubicBezTo>
                  <a:pt x="2908718" y="17793"/>
                  <a:pt x="3029342" y="5162"/>
                  <a:pt x="3374162" y="0"/>
                </a:cubicBezTo>
                <a:cubicBezTo>
                  <a:pt x="3718982" y="-5162"/>
                  <a:pt x="3764335" y="5172"/>
                  <a:pt x="3923444" y="0"/>
                </a:cubicBezTo>
                <a:cubicBezTo>
                  <a:pt x="4082553" y="-5172"/>
                  <a:pt x="4207132" y="24346"/>
                  <a:pt x="4420414" y="0"/>
                </a:cubicBezTo>
                <a:cubicBezTo>
                  <a:pt x="4633696" y="-24346"/>
                  <a:pt x="4996766" y="-13076"/>
                  <a:pt x="5231259" y="0"/>
                </a:cubicBezTo>
                <a:cubicBezTo>
                  <a:pt x="5204243" y="129538"/>
                  <a:pt x="5200297" y="392574"/>
                  <a:pt x="5231259" y="644597"/>
                </a:cubicBezTo>
                <a:cubicBezTo>
                  <a:pt x="5262221" y="896620"/>
                  <a:pt x="5210371" y="1062798"/>
                  <a:pt x="5231259" y="1334315"/>
                </a:cubicBezTo>
                <a:cubicBezTo>
                  <a:pt x="5252147" y="1605832"/>
                  <a:pt x="5204490" y="1675528"/>
                  <a:pt x="5231259" y="1933791"/>
                </a:cubicBezTo>
                <a:cubicBezTo>
                  <a:pt x="5258028" y="2192054"/>
                  <a:pt x="5229379" y="2287531"/>
                  <a:pt x="5231259" y="2533266"/>
                </a:cubicBezTo>
                <a:cubicBezTo>
                  <a:pt x="5233139" y="2779001"/>
                  <a:pt x="5265707" y="3033765"/>
                  <a:pt x="5231259" y="3222984"/>
                </a:cubicBezTo>
                <a:cubicBezTo>
                  <a:pt x="5196811" y="3412203"/>
                  <a:pt x="5209881" y="3584721"/>
                  <a:pt x="5231259" y="3822459"/>
                </a:cubicBezTo>
                <a:cubicBezTo>
                  <a:pt x="5252637" y="4060198"/>
                  <a:pt x="5236888" y="4306854"/>
                  <a:pt x="5231259" y="4512178"/>
                </a:cubicBezTo>
                <a:cubicBezTo>
                  <a:pt x="5038983" y="4480082"/>
                  <a:pt x="4787478" y="4529827"/>
                  <a:pt x="4577352" y="4512178"/>
                </a:cubicBezTo>
                <a:cubicBezTo>
                  <a:pt x="4367226" y="4494529"/>
                  <a:pt x="4217418" y="4487535"/>
                  <a:pt x="3871132" y="4512178"/>
                </a:cubicBezTo>
                <a:cubicBezTo>
                  <a:pt x="3524846" y="4536821"/>
                  <a:pt x="3536879" y="4511574"/>
                  <a:pt x="3217224" y="4512178"/>
                </a:cubicBezTo>
                <a:cubicBezTo>
                  <a:pt x="2897569" y="4512782"/>
                  <a:pt x="2873027" y="4493213"/>
                  <a:pt x="2720255" y="4512178"/>
                </a:cubicBezTo>
                <a:cubicBezTo>
                  <a:pt x="2567483" y="4531143"/>
                  <a:pt x="2366267" y="4531401"/>
                  <a:pt x="2066347" y="4512178"/>
                </a:cubicBezTo>
                <a:cubicBezTo>
                  <a:pt x="1766427" y="4492955"/>
                  <a:pt x="1673508" y="4517285"/>
                  <a:pt x="1307815" y="4512178"/>
                </a:cubicBezTo>
                <a:cubicBezTo>
                  <a:pt x="942122" y="4507071"/>
                  <a:pt x="573110" y="4511926"/>
                  <a:pt x="0" y="4512178"/>
                </a:cubicBezTo>
                <a:cubicBezTo>
                  <a:pt x="26356" y="4256849"/>
                  <a:pt x="14497" y="4034746"/>
                  <a:pt x="0" y="3867581"/>
                </a:cubicBezTo>
                <a:cubicBezTo>
                  <a:pt x="-14497" y="3700416"/>
                  <a:pt x="-14101" y="3433057"/>
                  <a:pt x="0" y="3177863"/>
                </a:cubicBezTo>
                <a:cubicBezTo>
                  <a:pt x="14101" y="2922669"/>
                  <a:pt x="-18053" y="2633626"/>
                  <a:pt x="0" y="2443022"/>
                </a:cubicBezTo>
                <a:cubicBezTo>
                  <a:pt x="18053" y="2252418"/>
                  <a:pt x="29508" y="2054530"/>
                  <a:pt x="0" y="1708182"/>
                </a:cubicBezTo>
                <a:cubicBezTo>
                  <a:pt x="-29508" y="1361834"/>
                  <a:pt x="-1413" y="1398200"/>
                  <a:pt x="0" y="1108707"/>
                </a:cubicBezTo>
                <a:cubicBezTo>
                  <a:pt x="1413" y="819215"/>
                  <a:pt x="-9553" y="675772"/>
                  <a:pt x="0" y="554353"/>
                </a:cubicBezTo>
                <a:cubicBezTo>
                  <a:pt x="9553" y="432934"/>
                  <a:pt x="-14242" y="177050"/>
                  <a:pt x="0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28575" cap="sq" cmpd="sng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SI" sz="4400" b="1">
                <a:solidFill>
                  <a:schemeClr val="bg1"/>
                </a:solidFill>
                <a:latin typeface="GoodHeadlinePro-Light" panose="020B0504020101020102" pitchFamily="34" charset="0"/>
              </a:rPr>
              <a:t> </a:t>
            </a:r>
            <a:endParaRPr lang="sl-SI" sz="44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51D26988-F74F-5154-74D5-F9580303B06B}"/>
              </a:ext>
            </a:extLst>
          </p:cNvPr>
          <p:cNvSpPr txBox="1"/>
          <p:nvPr/>
        </p:nvSpPr>
        <p:spPr>
          <a:xfrm>
            <a:off x="591765" y="2276060"/>
            <a:ext cx="4486991" cy="54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effectLst/>
                <a:latin typeface="GoodHeadlinePro-Light" panose="020B0504020101020102" pitchFamily="34" charset="0"/>
              </a:defRPr>
            </a:lvl1pPr>
          </a:lstStyle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GoodHeadlinePro-Bold" panose="020B0804020101020102" pitchFamily="34" charset="0"/>
              </a:rPr>
              <a:t>Table Dictionary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02D0904E-28FB-B383-9CC1-4548E421F90A}"/>
              </a:ext>
            </a:extLst>
          </p:cNvPr>
          <p:cNvSpPr txBox="1"/>
          <p:nvPr/>
        </p:nvSpPr>
        <p:spPr>
          <a:xfrm>
            <a:off x="6475560" y="2276060"/>
            <a:ext cx="4486991" cy="54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effectLst/>
                <a:latin typeface="GoodHeadlinePro-Light" panose="020B0504020101020102" pitchFamily="34" charset="0"/>
              </a:defRPr>
            </a:lvl1pPr>
          </a:lstStyle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GoodHeadlinePro-Bold" panose="020B0804020101020102" pitchFamily="34" charset="0"/>
              </a:rPr>
              <a:t>Attribute Dictionary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2A932427-C7E1-7D42-AEFC-1AC7017BDDDA}"/>
              </a:ext>
            </a:extLst>
          </p:cNvPr>
          <p:cNvSpPr txBox="1"/>
          <p:nvPr/>
        </p:nvSpPr>
        <p:spPr>
          <a:xfrm>
            <a:off x="502040" y="3129170"/>
            <a:ext cx="4851699" cy="43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effectLst/>
                <a:latin typeface="GoodHeadlinePro-Light" panose="020B0504020101020102" pitchFamily="34" charset="0"/>
              </a:defRPr>
            </a:lvl1pPr>
          </a:lstStyle>
          <a:p>
            <a:pPr marL="0" indent="0">
              <a:buNone/>
            </a:pPr>
            <a:r>
              <a:rPr lang="en-GB" sz="2400" dirty="0"/>
              <a:t>Based on table and view columns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32B9E752-2D3E-5DCD-5AB9-728651C3D979}"/>
              </a:ext>
            </a:extLst>
          </p:cNvPr>
          <p:cNvSpPr txBox="1"/>
          <p:nvPr/>
        </p:nvSpPr>
        <p:spPr>
          <a:xfrm>
            <a:off x="6475560" y="3129170"/>
            <a:ext cx="4131989" cy="43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effectLst/>
                <a:latin typeface="GoodHeadlinePro-Light" panose="020B0504020101020102" pitchFamily="34" charset="0"/>
              </a:defRPr>
            </a:lvl1pPr>
          </a:lstStyle>
          <a:p>
            <a:pPr marL="0" indent="0">
              <a:buNone/>
            </a:pPr>
            <a:r>
              <a:rPr lang="en-GB" sz="2400" dirty="0"/>
              <a:t>Based on column aliases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08BFB451-7BB9-4AA9-A4BC-E8766B9E2819}"/>
              </a:ext>
            </a:extLst>
          </p:cNvPr>
          <p:cNvSpPr txBox="1"/>
          <p:nvPr/>
        </p:nvSpPr>
        <p:spPr>
          <a:xfrm>
            <a:off x="502040" y="3653824"/>
            <a:ext cx="4851699" cy="43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effectLst/>
                <a:latin typeface="GoodHeadlinePro-Light" panose="020B0504020101020102" pitchFamily="34" charset="0"/>
              </a:defRPr>
            </a:lvl1pPr>
          </a:lstStyle>
          <a:p>
            <a:pPr marL="0" indent="0">
              <a:buNone/>
            </a:pPr>
            <a:r>
              <a:rPr lang="en-GB" sz="2400" dirty="0"/>
              <a:t>Extended set of properties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6AC0BBD9-DD88-4FDF-0BEA-E77A15CBB046}"/>
              </a:ext>
            </a:extLst>
          </p:cNvPr>
          <p:cNvSpPr txBox="1"/>
          <p:nvPr/>
        </p:nvSpPr>
        <p:spPr>
          <a:xfrm>
            <a:off x="6475560" y="3653824"/>
            <a:ext cx="4851699" cy="43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effectLst/>
                <a:latin typeface="GoodHeadlinePro-Light" panose="020B0504020101020102" pitchFamily="34" charset="0"/>
              </a:defRPr>
            </a:lvl1pPr>
          </a:lstStyle>
          <a:p>
            <a:pPr marL="0" indent="0">
              <a:buNone/>
            </a:pPr>
            <a:r>
              <a:rPr lang="en-GB" sz="2400" dirty="0"/>
              <a:t>Limited set of properties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EBF22BBF-576C-A502-4838-D5F2C8079309}"/>
              </a:ext>
            </a:extLst>
          </p:cNvPr>
          <p:cNvSpPr txBox="1"/>
          <p:nvPr/>
        </p:nvSpPr>
        <p:spPr>
          <a:xfrm>
            <a:off x="502040" y="4178478"/>
            <a:ext cx="4851699" cy="43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effectLst/>
                <a:latin typeface="GoodHeadlinePro-Light" panose="020B0504020101020102" pitchFamily="34" charset="0"/>
              </a:defRPr>
            </a:lvl1pPr>
          </a:lstStyle>
          <a:p>
            <a:pPr marL="0" indent="0">
              <a:buNone/>
            </a:pPr>
            <a:r>
              <a:rPr lang="en-GB" sz="2400" dirty="0"/>
              <a:t>Takes priority on page creation 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DEB6EDEB-29AD-E47D-A93D-3A8C6D612DF6}"/>
              </a:ext>
            </a:extLst>
          </p:cNvPr>
          <p:cNvSpPr txBox="1"/>
          <p:nvPr/>
        </p:nvSpPr>
        <p:spPr>
          <a:xfrm>
            <a:off x="6475560" y="4148245"/>
            <a:ext cx="4851699" cy="43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effectLst/>
                <a:latin typeface="GoodHeadlinePro-Light" panose="020B0504020101020102" pitchFamily="34" charset="0"/>
              </a:defRPr>
            </a:lvl1pPr>
          </a:lstStyle>
          <a:p>
            <a:pPr marL="0" indent="0">
              <a:buNone/>
            </a:pPr>
            <a:r>
              <a:rPr lang="en-GB" sz="2400" dirty="0"/>
              <a:t>Can be used to update existing pages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CFA28F5C-10A8-D595-CAEE-5A92A38474A7}"/>
              </a:ext>
            </a:extLst>
          </p:cNvPr>
          <p:cNvSpPr txBox="1"/>
          <p:nvPr/>
        </p:nvSpPr>
        <p:spPr>
          <a:xfrm>
            <a:off x="502040" y="4703132"/>
            <a:ext cx="4851699" cy="43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effectLst/>
                <a:latin typeface="GoodHeadlinePro-Light" panose="020B0504020101020102" pitchFamily="34" charset="0"/>
              </a:defRPr>
            </a:lvl1pPr>
          </a:lstStyle>
          <a:p>
            <a:pPr marL="0" indent="0">
              <a:buNone/>
            </a:pPr>
            <a:r>
              <a:rPr lang="en-GB" sz="2400" dirty="0"/>
              <a:t>Configured for database schema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861C0D86-6EF6-A177-FDBE-F7726CE35107}"/>
              </a:ext>
            </a:extLst>
          </p:cNvPr>
          <p:cNvSpPr txBox="1"/>
          <p:nvPr/>
        </p:nvSpPr>
        <p:spPr>
          <a:xfrm>
            <a:off x="6475560" y="4703132"/>
            <a:ext cx="4851699" cy="43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effectLst/>
                <a:latin typeface="GoodHeadlinePro-Light" panose="020B0504020101020102" pitchFamily="34" charset="0"/>
              </a:defRPr>
            </a:lvl1pPr>
          </a:lstStyle>
          <a:p>
            <a:pPr marL="0" indent="0">
              <a:buNone/>
            </a:pPr>
            <a:r>
              <a:rPr lang="en-GB" sz="2400" dirty="0"/>
              <a:t>Configured for workspace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BC75A4B4-A3BF-DDA7-02EC-0C0B1F5EDB7C}"/>
              </a:ext>
            </a:extLst>
          </p:cNvPr>
          <p:cNvSpPr txBox="1"/>
          <p:nvPr/>
        </p:nvSpPr>
        <p:spPr>
          <a:xfrm>
            <a:off x="502040" y="5216459"/>
            <a:ext cx="4851699" cy="43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effectLst/>
                <a:latin typeface="GoodHeadlinePro-Light" panose="020B0504020101020102" pitchFamily="34" charset="0"/>
              </a:defRPr>
            </a:lvl1pPr>
          </a:lstStyle>
          <a:p>
            <a:pPr marL="0" indent="0">
              <a:buNone/>
            </a:pPr>
            <a:r>
              <a:rPr lang="en-GB" sz="2400" dirty="0"/>
              <a:t>Exportable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CC130B4A-E134-07EB-D7DF-17EB1DA062B4}"/>
              </a:ext>
            </a:extLst>
          </p:cNvPr>
          <p:cNvSpPr txBox="1"/>
          <p:nvPr/>
        </p:nvSpPr>
        <p:spPr>
          <a:xfrm>
            <a:off x="6475560" y="5186226"/>
            <a:ext cx="4851699" cy="43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effectLst/>
                <a:latin typeface="GoodHeadlinePro-Light" panose="020B0504020101020102" pitchFamily="34" charset="0"/>
              </a:defRPr>
            </a:lvl1pPr>
          </a:lstStyle>
          <a:p>
            <a:pPr marL="0" indent="0">
              <a:buNone/>
            </a:pPr>
            <a:r>
              <a:rPr lang="en-GB" sz="2400" dirty="0"/>
              <a:t>Exportable</a:t>
            </a: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06386099-DBA0-D5DF-799E-B73BDBE4EB85}"/>
              </a:ext>
            </a:extLst>
          </p:cNvPr>
          <p:cNvSpPr txBox="1"/>
          <p:nvPr/>
        </p:nvSpPr>
        <p:spPr>
          <a:xfrm>
            <a:off x="502040" y="5722527"/>
            <a:ext cx="4851699" cy="43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effectLst/>
                <a:latin typeface="GoodHeadlinePro-Light" panose="020B0504020101020102" pitchFamily="34" charset="0"/>
              </a:defRPr>
            </a:lvl1pPr>
          </a:lstStyle>
          <a:p>
            <a:pPr marL="0" indent="0">
              <a:buNone/>
            </a:pPr>
            <a:r>
              <a:rPr lang="en-GB" sz="2400" dirty="0"/>
              <a:t>Can be migrated to </a:t>
            </a:r>
            <a:r>
              <a:rPr lang="en-GB" sz="2400" dirty="0" err="1"/>
              <a:t>attr</a:t>
            </a:r>
            <a:r>
              <a:rPr lang="en-GB" sz="2400" dirty="0"/>
              <a:t>. dictionary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A450E9D-208A-9CB1-F660-7643984492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284" y="1922389"/>
            <a:ext cx="11327676" cy="4512178"/>
          </a:xfrm>
          <a:custGeom>
            <a:avLst/>
            <a:gdLst>
              <a:gd name="connsiteX0" fmla="*/ 0 w 11327676"/>
              <a:gd name="connsiteY0" fmla="*/ 0 h 4512178"/>
              <a:gd name="connsiteX1" fmla="*/ 892887 w 11327676"/>
              <a:gd name="connsiteY1" fmla="*/ 0 h 4512178"/>
              <a:gd name="connsiteX2" fmla="*/ 1332668 w 11327676"/>
              <a:gd name="connsiteY2" fmla="*/ 0 h 4512178"/>
              <a:gd name="connsiteX3" fmla="*/ 1659171 w 11327676"/>
              <a:gd name="connsiteY3" fmla="*/ 0 h 4512178"/>
              <a:gd name="connsiteX4" fmla="*/ 2098952 w 11327676"/>
              <a:gd name="connsiteY4" fmla="*/ 0 h 4512178"/>
              <a:gd name="connsiteX5" fmla="*/ 2538732 w 11327676"/>
              <a:gd name="connsiteY5" fmla="*/ 0 h 4512178"/>
              <a:gd name="connsiteX6" fmla="*/ 3431619 w 11327676"/>
              <a:gd name="connsiteY6" fmla="*/ 0 h 4512178"/>
              <a:gd name="connsiteX7" fmla="*/ 3871400 w 11327676"/>
              <a:gd name="connsiteY7" fmla="*/ 0 h 4512178"/>
              <a:gd name="connsiteX8" fmla="*/ 4197903 w 11327676"/>
              <a:gd name="connsiteY8" fmla="*/ 0 h 4512178"/>
              <a:gd name="connsiteX9" fmla="*/ 4864237 w 11327676"/>
              <a:gd name="connsiteY9" fmla="*/ 0 h 4512178"/>
              <a:gd name="connsiteX10" fmla="*/ 5530571 w 11327676"/>
              <a:gd name="connsiteY10" fmla="*/ 0 h 4512178"/>
              <a:gd name="connsiteX11" fmla="*/ 5970352 w 11327676"/>
              <a:gd name="connsiteY11" fmla="*/ 0 h 4512178"/>
              <a:gd name="connsiteX12" fmla="*/ 6749962 w 11327676"/>
              <a:gd name="connsiteY12" fmla="*/ 0 h 4512178"/>
              <a:gd name="connsiteX13" fmla="*/ 7303019 w 11327676"/>
              <a:gd name="connsiteY13" fmla="*/ 0 h 4512178"/>
              <a:gd name="connsiteX14" fmla="*/ 7856076 w 11327676"/>
              <a:gd name="connsiteY14" fmla="*/ 0 h 4512178"/>
              <a:gd name="connsiteX15" fmla="*/ 8522410 w 11327676"/>
              <a:gd name="connsiteY15" fmla="*/ 0 h 4512178"/>
              <a:gd name="connsiteX16" fmla="*/ 9075467 w 11327676"/>
              <a:gd name="connsiteY16" fmla="*/ 0 h 4512178"/>
              <a:gd name="connsiteX17" fmla="*/ 9855078 w 11327676"/>
              <a:gd name="connsiteY17" fmla="*/ 0 h 4512178"/>
              <a:gd name="connsiteX18" fmla="*/ 10408135 w 11327676"/>
              <a:gd name="connsiteY18" fmla="*/ 0 h 4512178"/>
              <a:gd name="connsiteX19" fmla="*/ 11327676 w 11327676"/>
              <a:gd name="connsiteY19" fmla="*/ 0 h 4512178"/>
              <a:gd name="connsiteX20" fmla="*/ 11327676 w 11327676"/>
              <a:gd name="connsiteY20" fmla="*/ 554353 h 4512178"/>
              <a:gd name="connsiteX21" fmla="*/ 11327676 w 11327676"/>
              <a:gd name="connsiteY21" fmla="*/ 1244072 h 4512178"/>
              <a:gd name="connsiteX22" fmla="*/ 11327676 w 11327676"/>
              <a:gd name="connsiteY22" fmla="*/ 1843547 h 4512178"/>
              <a:gd name="connsiteX23" fmla="*/ 11327676 w 11327676"/>
              <a:gd name="connsiteY23" fmla="*/ 2488144 h 4512178"/>
              <a:gd name="connsiteX24" fmla="*/ 11327676 w 11327676"/>
              <a:gd name="connsiteY24" fmla="*/ 3042497 h 4512178"/>
              <a:gd name="connsiteX25" fmla="*/ 11327676 w 11327676"/>
              <a:gd name="connsiteY25" fmla="*/ 3641972 h 4512178"/>
              <a:gd name="connsiteX26" fmla="*/ 11327676 w 11327676"/>
              <a:gd name="connsiteY26" fmla="*/ 4512178 h 4512178"/>
              <a:gd name="connsiteX27" fmla="*/ 10548065 w 11327676"/>
              <a:gd name="connsiteY27" fmla="*/ 4512178 h 4512178"/>
              <a:gd name="connsiteX28" fmla="*/ 9768455 w 11327676"/>
              <a:gd name="connsiteY28" fmla="*/ 4512178 h 4512178"/>
              <a:gd name="connsiteX29" fmla="*/ 9102121 w 11327676"/>
              <a:gd name="connsiteY29" fmla="*/ 4512178 h 4512178"/>
              <a:gd name="connsiteX30" fmla="*/ 8549064 w 11327676"/>
              <a:gd name="connsiteY30" fmla="*/ 4512178 h 4512178"/>
              <a:gd name="connsiteX31" fmla="*/ 7656176 w 11327676"/>
              <a:gd name="connsiteY31" fmla="*/ 4512178 h 4512178"/>
              <a:gd name="connsiteX32" fmla="*/ 7103119 w 11327676"/>
              <a:gd name="connsiteY32" fmla="*/ 4512178 h 4512178"/>
              <a:gd name="connsiteX33" fmla="*/ 6776616 w 11327676"/>
              <a:gd name="connsiteY33" fmla="*/ 4512178 h 4512178"/>
              <a:gd name="connsiteX34" fmla="*/ 5883728 w 11327676"/>
              <a:gd name="connsiteY34" fmla="*/ 4512178 h 4512178"/>
              <a:gd name="connsiteX35" fmla="*/ 5217394 w 11327676"/>
              <a:gd name="connsiteY35" fmla="*/ 4512178 h 4512178"/>
              <a:gd name="connsiteX36" fmla="*/ 4551060 w 11327676"/>
              <a:gd name="connsiteY36" fmla="*/ 4512178 h 4512178"/>
              <a:gd name="connsiteX37" fmla="*/ 4224557 w 11327676"/>
              <a:gd name="connsiteY37" fmla="*/ 4512178 h 4512178"/>
              <a:gd name="connsiteX38" fmla="*/ 3331669 w 11327676"/>
              <a:gd name="connsiteY38" fmla="*/ 4512178 h 4512178"/>
              <a:gd name="connsiteX39" fmla="*/ 2778612 w 11327676"/>
              <a:gd name="connsiteY39" fmla="*/ 4512178 h 4512178"/>
              <a:gd name="connsiteX40" fmla="*/ 2452109 w 11327676"/>
              <a:gd name="connsiteY40" fmla="*/ 4512178 h 4512178"/>
              <a:gd name="connsiteX41" fmla="*/ 1899052 w 11327676"/>
              <a:gd name="connsiteY41" fmla="*/ 4512178 h 4512178"/>
              <a:gd name="connsiteX42" fmla="*/ 1232718 w 11327676"/>
              <a:gd name="connsiteY42" fmla="*/ 4512178 h 4512178"/>
              <a:gd name="connsiteX43" fmla="*/ 792937 w 11327676"/>
              <a:gd name="connsiteY43" fmla="*/ 4512178 h 4512178"/>
              <a:gd name="connsiteX44" fmla="*/ 0 w 11327676"/>
              <a:gd name="connsiteY44" fmla="*/ 4512178 h 4512178"/>
              <a:gd name="connsiteX45" fmla="*/ 0 w 11327676"/>
              <a:gd name="connsiteY45" fmla="*/ 3957825 h 4512178"/>
              <a:gd name="connsiteX46" fmla="*/ 0 w 11327676"/>
              <a:gd name="connsiteY46" fmla="*/ 3268106 h 4512178"/>
              <a:gd name="connsiteX47" fmla="*/ 0 w 11327676"/>
              <a:gd name="connsiteY47" fmla="*/ 2623509 h 4512178"/>
              <a:gd name="connsiteX48" fmla="*/ 0 w 11327676"/>
              <a:gd name="connsiteY48" fmla="*/ 2069156 h 4512178"/>
              <a:gd name="connsiteX49" fmla="*/ 0 w 11327676"/>
              <a:gd name="connsiteY49" fmla="*/ 1379437 h 4512178"/>
              <a:gd name="connsiteX50" fmla="*/ 0 w 11327676"/>
              <a:gd name="connsiteY50" fmla="*/ 779962 h 4512178"/>
              <a:gd name="connsiteX51" fmla="*/ 0 w 11327676"/>
              <a:gd name="connsiteY51" fmla="*/ 0 h 45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327676" h="4512178" fill="none" extrusionOk="0">
                <a:moveTo>
                  <a:pt x="0" y="0"/>
                </a:moveTo>
                <a:cubicBezTo>
                  <a:pt x="370856" y="-33956"/>
                  <a:pt x="584771" y="36276"/>
                  <a:pt x="892887" y="0"/>
                </a:cubicBezTo>
                <a:cubicBezTo>
                  <a:pt x="1201003" y="-36276"/>
                  <a:pt x="1174059" y="13341"/>
                  <a:pt x="1332668" y="0"/>
                </a:cubicBezTo>
                <a:cubicBezTo>
                  <a:pt x="1491277" y="-13341"/>
                  <a:pt x="1549424" y="-9451"/>
                  <a:pt x="1659171" y="0"/>
                </a:cubicBezTo>
                <a:cubicBezTo>
                  <a:pt x="1768918" y="9451"/>
                  <a:pt x="1968947" y="21597"/>
                  <a:pt x="2098952" y="0"/>
                </a:cubicBezTo>
                <a:cubicBezTo>
                  <a:pt x="2228957" y="-21597"/>
                  <a:pt x="2363685" y="-6097"/>
                  <a:pt x="2538732" y="0"/>
                </a:cubicBezTo>
                <a:cubicBezTo>
                  <a:pt x="2713779" y="6097"/>
                  <a:pt x="3221662" y="31254"/>
                  <a:pt x="3431619" y="0"/>
                </a:cubicBezTo>
                <a:cubicBezTo>
                  <a:pt x="3641576" y="-31254"/>
                  <a:pt x="3752588" y="6058"/>
                  <a:pt x="3871400" y="0"/>
                </a:cubicBezTo>
                <a:cubicBezTo>
                  <a:pt x="3990212" y="-6058"/>
                  <a:pt x="4068496" y="3335"/>
                  <a:pt x="4197903" y="0"/>
                </a:cubicBezTo>
                <a:cubicBezTo>
                  <a:pt x="4327310" y="-3335"/>
                  <a:pt x="4689609" y="20397"/>
                  <a:pt x="4864237" y="0"/>
                </a:cubicBezTo>
                <a:cubicBezTo>
                  <a:pt x="5038865" y="-20397"/>
                  <a:pt x="5386219" y="-29831"/>
                  <a:pt x="5530571" y="0"/>
                </a:cubicBezTo>
                <a:cubicBezTo>
                  <a:pt x="5674923" y="29831"/>
                  <a:pt x="5867188" y="17025"/>
                  <a:pt x="5970352" y="0"/>
                </a:cubicBezTo>
                <a:cubicBezTo>
                  <a:pt x="6073516" y="-17025"/>
                  <a:pt x="6441780" y="-29900"/>
                  <a:pt x="6749962" y="0"/>
                </a:cubicBezTo>
                <a:cubicBezTo>
                  <a:pt x="7058144" y="29900"/>
                  <a:pt x="7067045" y="-2965"/>
                  <a:pt x="7303019" y="0"/>
                </a:cubicBezTo>
                <a:cubicBezTo>
                  <a:pt x="7538993" y="2965"/>
                  <a:pt x="7606758" y="-18127"/>
                  <a:pt x="7856076" y="0"/>
                </a:cubicBezTo>
                <a:cubicBezTo>
                  <a:pt x="8105394" y="18127"/>
                  <a:pt x="8296400" y="-29781"/>
                  <a:pt x="8522410" y="0"/>
                </a:cubicBezTo>
                <a:cubicBezTo>
                  <a:pt x="8748420" y="29781"/>
                  <a:pt x="8810744" y="-4084"/>
                  <a:pt x="9075467" y="0"/>
                </a:cubicBezTo>
                <a:cubicBezTo>
                  <a:pt x="9340190" y="4084"/>
                  <a:pt x="9646078" y="-14124"/>
                  <a:pt x="9855078" y="0"/>
                </a:cubicBezTo>
                <a:cubicBezTo>
                  <a:pt x="10064078" y="14124"/>
                  <a:pt x="10147648" y="21885"/>
                  <a:pt x="10408135" y="0"/>
                </a:cubicBezTo>
                <a:cubicBezTo>
                  <a:pt x="10668622" y="-21885"/>
                  <a:pt x="11112044" y="18436"/>
                  <a:pt x="11327676" y="0"/>
                </a:cubicBezTo>
                <a:cubicBezTo>
                  <a:pt x="11335491" y="259903"/>
                  <a:pt x="11313652" y="397828"/>
                  <a:pt x="11327676" y="554353"/>
                </a:cubicBezTo>
                <a:cubicBezTo>
                  <a:pt x="11341700" y="710878"/>
                  <a:pt x="11313115" y="974250"/>
                  <a:pt x="11327676" y="1244072"/>
                </a:cubicBezTo>
                <a:cubicBezTo>
                  <a:pt x="11342237" y="1513894"/>
                  <a:pt x="11337152" y="1576541"/>
                  <a:pt x="11327676" y="1843547"/>
                </a:cubicBezTo>
                <a:cubicBezTo>
                  <a:pt x="11318200" y="2110554"/>
                  <a:pt x="11359214" y="2277670"/>
                  <a:pt x="11327676" y="2488144"/>
                </a:cubicBezTo>
                <a:cubicBezTo>
                  <a:pt x="11296138" y="2698618"/>
                  <a:pt x="11322636" y="2917702"/>
                  <a:pt x="11327676" y="3042497"/>
                </a:cubicBezTo>
                <a:cubicBezTo>
                  <a:pt x="11332716" y="3167292"/>
                  <a:pt x="11305928" y="3344805"/>
                  <a:pt x="11327676" y="3641972"/>
                </a:cubicBezTo>
                <a:cubicBezTo>
                  <a:pt x="11349424" y="3939139"/>
                  <a:pt x="11350239" y="4155655"/>
                  <a:pt x="11327676" y="4512178"/>
                </a:cubicBezTo>
                <a:cubicBezTo>
                  <a:pt x="11129106" y="4525980"/>
                  <a:pt x="10748493" y="4482122"/>
                  <a:pt x="10548065" y="4512178"/>
                </a:cubicBezTo>
                <a:cubicBezTo>
                  <a:pt x="10347637" y="4542234"/>
                  <a:pt x="9976849" y="4503050"/>
                  <a:pt x="9768455" y="4512178"/>
                </a:cubicBezTo>
                <a:cubicBezTo>
                  <a:pt x="9560061" y="4521307"/>
                  <a:pt x="9247869" y="4509533"/>
                  <a:pt x="9102121" y="4512178"/>
                </a:cubicBezTo>
                <a:cubicBezTo>
                  <a:pt x="8956373" y="4514823"/>
                  <a:pt x="8713538" y="4526636"/>
                  <a:pt x="8549064" y="4512178"/>
                </a:cubicBezTo>
                <a:cubicBezTo>
                  <a:pt x="8384590" y="4497720"/>
                  <a:pt x="8095238" y="4482436"/>
                  <a:pt x="7656176" y="4512178"/>
                </a:cubicBezTo>
                <a:cubicBezTo>
                  <a:pt x="7217114" y="4541920"/>
                  <a:pt x="7367803" y="4512390"/>
                  <a:pt x="7103119" y="4512178"/>
                </a:cubicBezTo>
                <a:cubicBezTo>
                  <a:pt x="6838435" y="4511966"/>
                  <a:pt x="6870981" y="4506626"/>
                  <a:pt x="6776616" y="4512178"/>
                </a:cubicBezTo>
                <a:cubicBezTo>
                  <a:pt x="6682251" y="4517730"/>
                  <a:pt x="6268971" y="4548720"/>
                  <a:pt x="5883728" y="4512178"/>
                </a:cubicBezTo>
                <a:cubicBezTo>
                  <a:pt x="5498485" y="4475636"/>
                  <a:pt x="5497178" y="4493453"/>
                  <a:pt x="5217394" y="4512178"/>
                </a:cubicBezTo>
                <a:cubicBezTo>
                  <a:pt x="4937610" y="4530903"/>
                  <a:pt x="4703336" y="4509830"/>
                  <a:pt x="4551060" y="4512178"/>
                </a:cubicBezTo>
                <a:cubicBezTo>
                  <a:pt x="4398784" y="4514526"/>
                  <a:pt x="4332132" y="4521539"/>
                  <a:pt x="4224557" y="4512178"/>
                </a:cubicBezTo>
                <a:cubicBezTo>
                  <a:pt x="4116982" y="4502817"/>
                  <a:pt x="3663006" y="4496858"/>
                  <a:pt x="3331669" y="4512178"/>
                </a:cubicBezTo>
                <a:cubicBezTo>
                  <a:pt x="3000332" y="4527498"/>
                  <a:pt x="3015533" y="4522287"/>
                  <a:pt x="2778612" y="4512178"/>
                </a:cubicBezTo>
                <a:cubicBezTo>
                  <a:pt x="2541691" y="4502069"/>
                  <a:pt x="2609158" y="4508388"/>
                  <a:pt x="2452109" y="4512178"/>
                </a:cubicBezTo>
                <a:cubicBezTo>
                  <a:pt x="2295060" y="4515968"/>
                  <a:pt x="2056115" y="4526457"/>
                  <a:pt x="1899052" y="4512178"/>
                </a:cubicBezTo>
                <a:cubicBezTo>
                  <a:pt x="1741989" y="4497899"/>
                  <a:pt x="1396883" y="4531553"/>
                  <a:pt x="1232718" y="4512178"/>
                </a:cubicBezTo>
                <a:cubicBezTo>
                  <a:pt x="1068553" y="4492803"/>
                  <a:pt x="1002199" y="4512491"/>
                  <a:pt x="792937" y="4512178"/>
                </a:cubicBezTo>
                <a:cubicBezTo>
                  <a:pt x="583675" y="4511865"/>
                  <a:pt x="343897" y="4537940"/>
                  <a:pt x="0" y="4512178"/>
                </a:cubicBezTo>
                <a:cubicBezTo>
                  <a:pt x="10360" y="4380276"/>
                  <a:pt x="14002" y="4181234"/>
                  <a:pt x="0" y="3957825"/>
                </a:cubicBezTo>
                <a:cubicBezTo>
                  <a:pt x="-14002" y="3734416"/>
                  <a:pt x="-18045" y="3612132"/>
                  <a:pt x="0" y="3268106"/>
                </a:cubicBezTo>
                <a:cubicBezTo>
                  <a:pt x="18045" y="2924080"/>
                  <a:pt x="5369" y="2841802"/>
                  <a:pt x="0" y="2623509"/>
                </a:cubicBezTo>
                <a:cubicBezTo>
                  <a:pt x="-5369" y="2405216"/>
                  <a:pt x="17704" y="2219741"/>
                  <a:pt x="0" y="2069156"/>
                </a:cubicBezTo>
                <a:cubicBezTo>
                  <a:pt x="-17704" y="1918571"/>
                  <a:pt x="-12722" y="1621366"/>
                  <a:pt x="0" y="1379437"/>
                </a:cubicBezTo>
                <a:cubicBezTo>
                  <a:pt x="12722" y="1137508"/>
                  <a:pt x="-5905" y="937951"/>
                  <a:pt x="0" y="779962"/>
                </a:cubicBezTo>
                <a:cubicBezTo>
                  <a:pt x="5905" y="621974"/>
                  <a:pt x="-4460" y="239814"/>
                  <a:pt x="0" y="0"/>
                </a:cubicBezTo>
                <a:close/>
              </a:path>
              <a:path w="11327676" h="4512178" stroke="0" extrusionOk="0">
                <a:moveTo>
                  <a:pt x="0" y="0"/>
                </a:moveTo>
                <a:cubicBezTo>
                  <a:pt x="212283" y="3787"/>
                  <a:pt x="513645" y="-12087"/>
                  <a:pt x="666334" y="0"/>
                </a:cubicBezTo>
                <a:cubicBezTo>
                  <a:pt x="819023" y="12087"/>
                  <a:pt x="1011434" y="18127"/>
                  <a:pt x="1106114" y="0"/>
                </a:cubicBezTo>
                <a:cubicBezTo>
                  <a:pt x="1200794" y="-18127"/>
                  <a:pt x="1586525" y="-9520"/>
                  <a:pt x="1999002" y="0"/>
                </a:cubicBezTo>
                <a:cubicBezTo>
                  <a:pt x="2411479" y="9520"/>
                  <a:pt x="2275673" y="6059"/>
                  <a:pt x="2438782" y="0"/>
                </a:cubicBezTo>
                <a:cubicBezTo>
                  <a:pt x="2601891" y="-6059"/>
                  <a:pt x="2866993" y="2609"/>
                  <a:pt x="3218393" y="0"/>
                </a:cubicBezTo>
                <a:cubicBezTo>
                  <a:pt x="3569793" y="-2609"/>
                  <a:pt x="3803890" y="36091"/>
                  <a:pt x="3998003" y="0"/>
                </a:cubicBezTo>
                <a:cubicBezTo>
                  <a:pt x="4192116" y="-36091"/>
                  <a:pt x="4416097" y="18748"/>
                  <a:pt x="4551060" y="0"/>
                </a:cubicBezTo>
                <a:cubicBezTo>
                  <a:pt x="4686023" y="-18748"/>
                  <a:pt x="4949147" y="24057"/>
                  <a:pt x="5217394" y="0"/>
                </a:cubicBezTo>
                <a:cubicBezTo>
                  <a:pt x="5485641" y="-24057"/>
                  <a:pt x="5496788" y="27467"/>
                  <a:pt x="5770451" y="0"/>
                </a:cubicBezTo>
                <a:cubicBezTo>
                  <a:pt x="6044114" y="-27467"/>
                  <a:pt x="6238051" y="31220"/>
                  <a:pt x="6550062" y="0"/>
                </a:cubicBezTo>
                <a:cubicBezTo>
                  <a:pt x="6862073" y="-31220"/>
                  <a:pt x="6858801" y="-14565"/>
                  <a:pt x="6989842" y="0"/>
                </a:cubicBezTo>
                <a:cubicBezTo>
                  <a:pt x="7120883" y="14565"/>
                  <a:pt x="7434376" y="19005"/>
                  <a:pt x="7769453" y="0"/>
                </a:cubicBezTo>
                <a:cubicBezTo>
                  <a:pt x="8104530" y="-19005"/>
                  <a:pt x="7993132" y="9058"/>
                  <a:pt x="8095957" y="0"/>
                </a:cubicBezTo>
                <a:cubicBezTo>
                  <a:pt x="8198782" y="-9058"/>
                  <a:pt x="8573866" y="-25378"/>
                  <a:pt x="8988844" y="0"/>
                </a:cubicBezTo>
                <a:cubicBezTo>
                  <a:pt x="9403822" y="25378"/>
                  <a:pt x="9441808" y="38182"/>
                  <a:pt x="9768455" y="0"/>
                </a:cubicBezTo>
                <a:cubicBezTo>
                  <a:pt x="10095102" y="-38182"/>
                  <a:pt x="10300437" y="1302"/>
                  <a:pt x="10548065" y="0"/>
                </a:cubicBezTo>
                <a:cubicBezTo>
                  <a:pt x="10795693" y="-1302"/>
                  <a:pt x="11088773" y="4949"/>
                  <a:pt x="11327676" y="0"/>
                </a:cubicBezTo>
                <a:cubicBezTo>
                  <a:pt x="11317135" y="158240"/>
                  <a:pt x="11312576" y="451947"/>
                  <a:pt x="11327676" y="599475"/>
                </a:cubicBezTo>
                <a:cubicBezTo>
                  <a:pt x="11342776" y="747004"/>
                  <a:pt x="11357162" y="1014003"/>
                  <a:pt x="11327676" y="1244072"/>
                </a:cubicBezTo>
                <a:cubicBezTo>
                  <a:pt x="11298190" y="1474141"/>
                  <a:pt x="11315401" y="1638877"/>
                  <a:pt x="11327676" y="1753303"/>
                </a:cubicBezTo>
                <a:cubicBezTo>
                  <a:pt x="11339951" y="1867729"/>
                  <a:pt x="11305657" y="2090065"/>
                  <a:pt x="11327676" y="2397900"/>
                </a:cubicBezTo>
                <a:cubicBezTo>
                  <a:pt x="11349695" y="2705735"/>
                  <a:pt x="11343240" y="2708098"/>
                  <a:pt x="11327676" y="2907132"/>
                </a:cubicBezTo>
                <a:cubicBezTo>
                  <a:pt x="11312112" y="3106166"/>
                  <a:pt x="11298207" y="3233782"/>
                  <a:pt x="11327676" y="3506607"/>
                </a:cubicBezTo>
                <a:cubicBezTo>
                  <a:pt x="11357145" y="3779433"/>
                  <a:pt x="11326123" y="4189578"/>
                  <a:pt x="11327676" y="4512178"/>
                </a:cubicBezTo>
                <a:cubicBezTo>
                  <a:pt x="11194647" y="4533688"/>
                  <a:pt x="11003304" y="4515350"/>
                  <a:pt x="10887896" y="4512178"/>
                </a:cubicBezTo>
                <a:cubicBezTo>
                  <a:pt x="10772488" y="4509006"/>
                  <a:pt x="10716457" y="4512615"/>
                  <a:pt x="10561392" y="4512178"/>
                </a:cubicBezTo>
                <a:cubicBezTo>
                  <a:pt x="10406327" y="4511741"/>
                  <a:pt x="10109585" y="4488046"/>
                  <a:pt x="9895058" y="4512178"/>
                </a:cubicBezTo>
                <a:cubicBezTo>
                  <a:pt x="9680531" y="4536310"/>
                  <a:pt x="9413509" y="4507884"/>
                  <a:pt x="9002171" y="4512178"/>
                </a:cubicBezTo>
                <a:cubicBezTo>
                  <a:pt x="8590833" y="4516472"/>
                  <a:pt x="8511525" y="4543458"/>
                  <a:pt x="8335837" y="4512178"/>
                </a:cubicBezTo>
                <a:cubicBezTo>
                  <a:pt x="8160149" y="4480898"/>
                  <a:pt x="8048407" y="4501892"/>
                  <a:pt x="7782780" y="4512178"/>
                </a:cubicBezTo>
                <a:cubicBezTo>
                  <a:pt x="7517153" y="4522464"/>
                  <a:pt x="7259191" y="4503031"/>
                  <a:pt x="7116446" y="4512178"/>
                </a:cubicBezTo>
                <a:cubicBezTo>
                  <a:pt x="6973701" y="4521325"/>
                  <a:pt x="6538251" y="4510820"/>
                  <a:pt x="6223558" y="4512178"/>
                </a:cubicBezTo>
                <a:cubicBezTo>
                  <a:pt x="5908865" y="4513536"/>
                  <a:pt x="6027142" y="4511845"/>
                  <a:pt x="5897055" y="4512178"/>
                </a:cubicBezTo>
                <a:cubicBezTo>
                  <a:pt x="5766968" y="4512511"/>
                  <a:pt x="5674194" y="4526687"/>
                  <a:pt x="5570551" y="4512178"/>
                </a:cubicBezTo>
                <a:cubicBezTo>
                  <a:pt x="5466908" y="4497669"/>
                  <a:pt x="5318206" y="4505549"/>
                  <a:pt x="5244048" y="4512178"/>
                </a:cubicBezTo>
                <a:cubicBezTo>
                  <a:pt x="5169890" y="4518807"/>
                  <a:pt x="5072178" y="4519167"/>
                  <a:pt x="4917544" y="4512178"/>
                </a:cubicBezTo>
                <a:cubicBezTo>
                  <a:pt x="4762910" y="4505189"/>
                  <a:pt x="4530995" y="4490649"/>
                  <a:pt x="4364487" y="4512178"/>
                </a:cubicBezTo>
                <a:cubicBezTo>
                  <a:pt x="4197979" y="4533707"/>
                  <a:pt x="3930235" y="4530065"/>
                  <a:pt x="3811430" y="4512178"/>
                </a:cubicBezTo>
                <a:cubicBezTo>
                  <a:pt x="3692625" y="4494291"/>
                  <a:pt x="3582336" y="4507096"/>
                  <a:pt x="3371649" y="4512178"/>
                </a:cubicBezTo>
                <a:cubicBezTo>
                  <a:pt x="3160962" y="4517260"/>
                  <a:pt x="2690476" y="4537594"/>
                  <a:pt x="2478762" y="4512178"/>
                </a:cubicBezTo>
                <a:cubicBezTo>
                  <a:pt x="2267048" y="4486762"/>
                  <a:pt x="2010959" y="4544490"/>
                  <a:pt x="1812428" y="4512178"/>
                </a:cubicBezTo>
                <a:cubicBezTo>
                  <a:pt x="1613897" y="4479866"/>
                  <a:pt x="1165807" y="4476619"/>
                  <a:pt x="919541" y="4512178"/>
                </a:cubicBezTo>
                <a:cubicBezTo>
                  <a:pt x="673275" y="4547737"/>
                  <a:pt x="660091" y="4506075"/>
                  <a:pt x="593037" y="4512178"/>
                </a:cubicBezTo>
                <a:cubicBezTo>
                  <a:pt x="525983" y="4518281"/>
                  <a:pt x="182795" y="4495249"/>
                  <a:pt x="0" y="4512178"/>
                </a:cubicBezTo>
                <a:cubicBezTo>
                  <a:pt x="-27709" y="4303741"/>
                  <a:pt x="20805" y="4179071"/>
                  <a:pt x="0" y="3912703"/>
                </a:cubicBezTo>
                <a:cubicBezTo>
                  <a:pt x="-20805" y="3646335"/>
                  <a:pt x="14707" y="3650445"/>
                  <a:pt x="0" y="3403471"/>
                </a:cubicBezTo>
                <a:cubicBezTo>
                  <a:pt x="-14707" y="3156497"/>
                  <a:pt x="16234" y="2883346"/>
                  <a:pt x="0" y="2713753"/>
                </a:cubicBezTo>
                <a:cubicBezTo>
                  <a:pt x="-16234" y="2544160"/>
                  <a:pt x="-13308" y="2256046"/>
                  <a:pt x="0" y="1978912"/>
                </a:cubicBezTo>
                <a:cubicBezTo>
                  <a:pt x="13308" y="1701778"/>
                  <a:pt x="-13904" y="1626180"/>
                  <a:pt x="0" y="1469681"/>
                </a:cubicBezTo>
                <a:cubicBezTo>
                  <a:pt x="13904" y="1313182"/>
                  <a:pt x="-8074" y="1060269"/>
                  <a:pt x="0" y="825084"/>
                </a:cubicBezTo>
                <a:cubicBezTo>
                  <a:pt x="8074" y="589899"/>
                  <a:pt x="12017" y="220236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46031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  <p:bldP spid="18" grpId="0" build="p"/>
      <p:bldP spid="19" grpId="0" build="p"/>
      <p:bldP spid="20" grpId="0" build="p"/>
      <p:bldP spid="21" grpId="0" build="p"/>
      <p:bldP spid="22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0DB226BB-20C8-6EA9-FAC5-7AA3DA2CA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1888620"/>
            <a:ext cx="11087515" cy="4512179"/>
          </a:xfrm>
          <a:custGeom>
            <a:avLst/>
            <a:gdLst>
              <a:gd name="connsiteX0" fmla="*/ 0 w 11087515"/>
              <a:gd name="connsiteY0" fmla="*/ 0 h 4512179"/>
              <a:gd name="connsiteX1" fmla="*/ 692970 w 11087515"/>
              <a:gd name="connsiteY1" fmla="*/ 0 h 4512179"/>
              <a:gd name="connsiteX2" fmla="*/ 1275064 w 11087515"/>
              <a:gd name="connsiteY2" fmla="*/ 0 h 4512179"/>
              <a:gd name="connsiteX3" fmla="*/ 1968034 w 11087515"/>
              <a:gd name="connsiteY3" fmla="*/ 0 h 4512179"/>
              <a:gd name="connsiteX4" fmla="*/ 2771879 w 11087515"/>
              <a:gd name="connsiteY4" fmla="*/ 0 h 4512179"/>
              <a:gd name="connsiteX5" fmla="*/ 3575724 w 11087515"/>
              <a:gd name="connsiteY5" fmla="*/ 0 h 4512179"/>
              <a:gd name="connsiteX6" fmla="*/ 3936068 w 11087515"/>
              <a:gd name="connsiteY6" fmla="*/ 0 h 4512179"/>
              <a:gd name="connsiteX7" fmla="*/ 4518162 w 11087515"/>
              <a:gd name="connsiteY7" fmla="*/ 0 h 4512179"/>
              <a:gd name="connsiteX8" fmla="*/ 5322007 w 11087515"/>
              <a:gd name="connsiteY8" fmla="*/ 0 h 4512179"/>
              <a:gd name="connsiteX9" fmla="*/ 6236727 w 11087515"/>
              <a:gd name="connsiteY9" fmla="*/ 0 h 4512179"/>
              <a:gd name="connsiteX10" fmla="*/ 7151447 w 11087515"/>
              <a:gd name="connsiteY10" fmla="*/ 0 h 4512179"/>
              <a:gd name="connsiteX11" fmla="*/ 7622667 w 11087515"/>
              <a:gd name="connsiteY11" fmla="*/ 0 h 4512179"/>
              <a:gd name="connsiteX12" fmla="*/ 7983011 w 11087515"/>
              <a:gd name="connsiteY12" fmla="*/ 0 h 4512179"/>
              <a:gd name="connsiteX13" fmla="*/ 8454230 w 11087515"/>
              <a:gd name="connsiteY13" fmla="*/ 0 h 4512179"/>
              <a:gd name="connsiteX14" fmla="*/ 9147200 w 11087515"/>
              <a:gd name="connsiteY14" fmla="*/ 0 h 4512179"/>
              <a:gd name="connsiteX15" fmla="*/ 9840170 w 11087515"/>
              <a:gd name="connsiteY15" fmla="*/ 0 h 4512179"/>
              <a:gd name="connsiteX16" fmla="*/ 10200514 w 11087515"/>
              <a:gd name="connsiteY16" fmla="*/ 0 h 4512179"/>
              <a:gd name="connsiteX17" fmla="*/ 11087515 w 11087515"/>
              <a:gd name="connsiteY17" fmla="*/ 0 h 4512179"/>
              <a:gd name="connsiteX18" fmla="*/ 11087515 w 11087515"/>
              <a:gd name="connsiteY18" fmla="*/ 734841 h 4512179"/>
              <a:gd name="connsiteX19" fmla="*/ 11087515 w 11087515"/>
              <a:gd name="connsiteY19" fmla="*/ 1244072 h 4512179"/>
              <a:gd name="connsiteX20" fmla="*/ 11087515 w 11087515"/>
              <a:gd name="connsiteY20" fmla="*/ 1888669 h 4512179"/>
              <a:gd name="connsiteX21" fmla="*/ 11087515 w 11087515"/>
              <a:gd name="connsiteY21" fmla="*/ 2397901 h 4512179"/>
              <a:gd name="connsiteX22" fmla="*/ 11087515 w 11087515"/>
              <a:gd name="connsiteY22" fmla="*/ 2907132 h 4512179"/>
              <a:gd name="connsiteX23" fmla="*/ 11087515 w 11087515"/>
              <a:gd name="connsiteY23" fmla="*/ 3596851 h 4512179"/>
              <a:gd name="connsiteX24" fmla="*/ 11087515 w 11087515"/>
              <a:gd name="connsiteY24" fmla="*/ 4512179 h 4512179"/>
              <a:gd name="connsiteX25" fmla="*/ 10283670 w 11087515"/>
              <a:gd name="connsiteY25" fmla="*/ 4512179 h 4512179"/>
              <a:gd name="connsiteX26" fmla="*/ 9812451 w 11087515"/>
              <a:gd name="connsiteY26" fmla="*/ 4512179 h 4512179"/>
              <a:gd name="connsiteX27" fmla="*/ 9119481 w 11087515"/>
              <a:gd name="connsiteY27" fmla="*/ 4512179 h 4512179"/>
              <a:gd name="connsiteX28" fmla="*/ 8648262 w 11087515"/>
              <a:gd name="connsiteY28" fmla="*/ 4512179 h 4512179"/>
              <a:gd name="connsiteX29" fmla="*/ 8177042 w 11087515"/>
              <a:gd name="connsiteY29" fmla="*/ 4512179 h 4512179"/>
              <a:gd name="connsiteX30" fmla="*/ 7262322 w 11087515"/>
              <a:gd name="connsiteY30" fmla="*/ 4512179 h 4512179"/>
              <a:gd name="connsiteX31" fmla="*/ 6569353 w 11087515"/>
              <a:gd name="connsiteY31" fmla="*/ 4512179 h 4512179"/>
              <a:gd name="connsiteX32" fmla="*/ 6209008 w 11087515"/>
              <a:gd name="connsiteY32" fmla="*/ 4512179 h 4512179"/>
              <a:gd name="connsiteX33" fmla="*/ 5737789 w 11087515"/>
              <a:gd name="connsiteY33" fmla="*/ 4512179 h 4512179"/>
              <a:gd name="connsiteX34" fmla="*/ 4933944 w 11087515"/>
              <a:gd name="connsiteY34" fmla="*/ 4512179 h 4512179"/>
              <a:gd name="connsiteX35" fmla="*/ 4462725 w 11087515"/>
              <a:gd name="connsiteY35" fmla="*/ 4512179 h 4512179"/>
              <a:gd name="connsiteX36" fmla="*/ 3658880 w 11087515"/>
              <a:gd name="connsiteY36" fmla="*/ 4512179 h 4512179"/>
              <a:gd name="connsiteX37" fmla="*/ 3298536 w 11087515"/>
              <a:gd name="connsiteY37" fmla="*/ 4512179 h 4512179"/>
              <a:gd name="connsiteX38" fmla="*/ 2605566 w 11087515"/>
              <a:gd name="connsiteY38" fmla="*/ 4512179 h 4512179"/>
              <a:gd name="connsiteX39" fmla="*/ 2023471 w 11087515"/>
              <a:gd name="connsiteY39" fmla="*/ 4512179 h 4512179"/>
              <a:gd name="connsiteX40" fmla="*/ 1330502 w 11087515"/>
              <a:gd name="connsiteY40" fmla="*/ 4512179 h 4512179"/>
              <a:gd name="connsiteX41" fmla="*/ 637532 w 11087515"/>
              <a:gd name="connsiteY41" fmla="*/ 4512179 h 4512179"/>
              <a:gd name="connsiteX42" fmla="*/ 0 w 11087515"/>
              <a:gd name="connsiteY42" fmla="*/ 4512179 h 4512179"/>
              <a:gd name="connsiteX43" fmla="*/ 0 w 11087515"/>
              <a:gd name="connsiteY43" fmla="*/ 3822460 h 4512179"/>
              <a:gd name="connsiteX44" fmla="*/ 0 w 11087515"/>
              <a:gd name="connsiteY44" fmla="*/ 3268107 h 4512179"/>
              <a:gd name="connsiteX45" fmla="*/ 0 w 11087515"/>
              <a:gd name="connsiteY45" fmla="*/ 2713753 h 4512179"/>
              <a:gd name="connsiteX46" fmla="*/ 0 w 11087515"/>
              <a:gd name="connsiteY46" fmla="*/ 1978913 h 4512179"/>
              <a:gd name="connsiteX47" fmla="*/ 0 w 11087515"/>
              <a:gd name="connsiteY47" fmla="*/ 1334316 h 4512179"/>
              <a:gd name="connsiteX48" fmla="*/ 0 w 11087515"/>
              <a:gd name="connsiteY48" fmla="*/ 825084 h 4512179"/>
              <a:gd name="connsiteX49" fmla="*/ 0 w 11087515"/>
              <a:gd name="connsiteY49" fmla="*/ 0 h 451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087515" h="4512179" fill="none" extrusionOk="0">
                <a:moveTo>
                  <a:pt x="0" y="0"/>
                </a:moveTo>
                <a:cubicBezTo>
                  <a:pt x="336106" y="-2203"/>
                  <a:pt x="375886" y="-8133"/>
                  <a:pt x="692970" y="0"/>
                </a:cubicBezTo>
                <a:cubicBezTo>
                  <a:pt x="1010054" y="8133"/>
                  <a:pt x="1001759" y="-2558"/>
                  <a:pt x="1275064" y="0"/>
                </a:cubicBezTo>
                <a:cubicBezTo>
                  <a:pt x="1548369" y="2558"/>
                  <a:pt x="1735896" y="-4295"/>
                  <a:pt x="1968034" y="0"/>
                </a:cubicBezTo>
                <a:cubicBezTo>
                  <a:pt x="2200172" y="4295"/>
                  <a:pt x="2435158" y="11914"/>
                  <a:pt x="2771879" y="0"/>
                </a:cubicBezTo>
                <a:cubicBezTo>
                  <a:pt x="3108601" y="-11914"/>
                  <a:pt x="3203357" y="-31134"/>
                  <a:pt x="3575724" y="0"/>
                </a:cubicBezTo>
                <a:cubicBezTo>
                  <a:pt x="3948091" y="31134"/>
                  <a:pt x="3847191" y="17439"/>
                  <a:pt x="3936068" y="0"/>
                </a:cubicBezTo>
                <a:cubicBezTo>
                  <a:pt x="4024945" y="-17439"/>
                  <a:pt x="4335472" y="11276"/>
                  <a:pt x="4518162" y="0"/>
                </a:cubicBezTo>
                <a:cubicBezTo>
                  <a:pt x="4700852" y="-11276"/>
                  <a:pt x="5108489" y="3864"/>
                  <a:pt x="5322007" y="0"/>
                </a:cubicBezTo>
                <a:cubicBezTo>
                  <a:pt x="5535525" y="-3864"/>
                  <a:pt x="5825507" y="-45380"/>
                  <a:pt x="6236727" y="0"/>
                </a:cubicBezTo>
                <a:cubicBezTo>
                  <a:pt x="6647947" y="45380"/>
                  <a:pt x="6800577" y="33244"/>
                  <a:pt x="7151447" y="0"/>
                </a:cubicBezTo>
                <a:cubicBezTo>
                  <a:pt x="7502317" y="-33244"/>
                  <a:pt x="7506107" y="-14664"/>
                  <a:pt x="7622667" y="0"/>
                </a:cubicBezTo>
                <a:cubicBezTo>
                  <a:pt x="7739227" y="14664"/>
                  <a:pt x="7854549" y="-10524"/>
                  <a:pt x="7983011" y="0"/>
                </a:cubicBezTo>
                <a:cubicBezTo>
                  <a:pt x="8111473" y="10524"/>
                  <a:pt x="8357091" y="4583"/>
                  <a:pt x="8454230" y="0"/>
                </a:cubicBezTo>
                <a:cubicBezTo>
                  <a:pt x="8551369" y="-4583"/>
                  <a:pt x="8978000" y="-23921"/>
                  <a:pt x="9147200" y="0"/>
                </a:cubicBezTo>
                <a:cubicBezTo>
                  <a:pt x="9316400" y="23921"/>
                  <a:pt x="9622187" y="-24151"/>
                  <a:pt x="9840170" y="0"/>
                </a:cubicBezTo>
                <a:cubicBezTo>
                  <a:pt x="10058153" y="24151"/>
                  <a:pt x="10045624" y="-7171"/>
                  <a:pt x="10200514" y="0"/>
                </a:cubicBezTo>
                <a:cubicBezTo>
                  <a:pt x="10355404" y="7171"/>
                  <a:pt x="10841183" y="-43816"/>
                  <a:pt x="11087515" y="0"/>
                </a:cubicBezTo>
                <a:cubicBezTo>
                  <a:pt x="11070690" y="281905"/>
                  <a:pt x="11100887" y="466226"/>
                  <a:pt x="11087515" y="734841"/>
                </a:cubicBezTo>
                <a:cubicBezTo>
                  <a:pt x="11074143" y="1003456"/>
                  <a:pt x="11112605" y="1004562"/>
                  <a:pt x="11087515" y="1244072"/>
                </a:cubicBezTo>
                <a:cubicBezTo>
                  <a:pt x="11062425" y="1483582"/>
                  <a:pt x="11061132" y="1596750"/>
                  <a:pt x="11087515" y="1888669"/>
                </a:cubicBezTo>
                <a:cubicBezTo>
                  <a:pt x="11113898" y="2180588"/>
                  <a:pt x="11074846" y="2259178"/>
                  <a:pt x="11087515" y="2397901"/>
                </a:cubicBezTo>
                <a:cubicBezTo>
                  <a:pt x="11100184" y="2536624"/>
                  <a:pt x="11071108" y="2730672"/>
                  <a:pt x="11087515" y="2907132"/>
                </a:cubicBezTo>
                <a:cubicBezTo>
                  <a:pt x="11103922" y="3083592"/>
                  <a:pt x="11056645" y="3389162"/>
                  <a:pt x="11087515" y="3596851"/>
                </a:cubicBezTo>
                <a:cubicBezTo>
                  <a:pt x="11118385" y="3804540"/>
                  <a:pt x="11125487" y="4291743"/>
                  <a:pt x="11087515" y="4512179"/>
                </a:cubicBezTo>
                <a:cubicBezTo>
                  <a:pt x="10837613" y="4546909"/>
                  <a:pt x="10571314" y="4498326"/>
                  <a:pt x="10283670" y="4512179"/>
                </a:cubicBezTo>
                <a:cubicBezTo>
                  <a:pt x="9996027" y="4526032"/>
                  <a:pt x="9944796" y="4507698"/>
                  <a:pt x="9812451" y="4512179"/>
                </a:cubicBezTo>
                <a:cubicBezTo>
                  <a:pt x="9680106" y="4516660"/>
                  <a:pt x="9337692" y="4493852"/>
                  <a:pt x="9119481" y="4512179"/>
                </a:cubicBezTo>
                <a:cubicBezTo>
                  <a:pt x="8901270" y="4530507"/>
                  <a:pt x="8776140" y="4514107"/>
                  <a:pt x="8648262" y="4512179"/>
                </a:cubicBezTo>
                <a:cubicBezTo>
                  <a:pt x="8520384" y="4510251"/>
                  <a:pt x="8379387" y="4501827"/>
                  <a:pt x="8177042" y="4512179"/>
                </a:cubicBezTo>
                <a:cubicBezTo>
                  <a:pt x="7974697" y="4522531"/>
                  <a:pt x="7450878" y="4540070"/>
                  <a:pt x="7262322" y="4512179"/>
                </a:cubicBezTo>
                <a:cubicBezTo>
                  <a:pt x="7073766" y="4484288"/>
                  <a:pt x="6764835" y="4512254"/>
                  <a:pt x="6569353" y="4512179"/>
                </a:cubicBezTo>
                <a:cubicBezTo>
                  <a:pt x="6373871" y="4512104"/>
                  <a:pt x="6361142" y="4502197"/>
                  <a:pt x="6209008" y="4512179"/>
                </a:cubicBezTo>
                <a:cubicBezTo>
                  <a:pt x="6056875" y="4522161"/>
                  <a:pt x="5840221" y="4521735"/>
                  <a:pt x="5737789" y="4512179"/>
                </a:cubicBezTo>
                <a:cubicBezTo>
                  <a:pt x="5635357" y="4502623"/>
                  <a:pt x="5266269" y="4545626"/>
                  <a:pt x="4933944" y="4512179"/>
                </a:cubicBezTo>
                <a:cubicBezTo>
                  <a:pt x="4601620" y="4478732"/>
                  <a:pt x="4688808" y="4525079"/>
                  <a:pt x="4462725" y="4512179"/>
                </a:cubicBezTo>
                <a:cubicBezTo>
                  <a:pt x="4236642" y="4499279"/>
                  <a:pt x="3976091" y="4507611"/>
                  <a:pt x="3658880" y="4512179"/>
                </a:cubicBezTo>
                <a:cubicBezTo>
                  <a:pt x="3341670" y="4516747"/>
                  <a:pt x="3385545" y="4510810"/>
                  <a:pt x="3298536" y="4512179"/>
                </a:cubicBezTo>
                <a:cubicBezTo>
                  <a:pt x="3211527" y="4513548"/>
                  <a:pt x="2813764" y="4486883"/>
                  <a:pt x="2605566" y="4512179"/>
                </a:cubicBezTo>
                <a:cubicBezTo>
                  <a:pt x="2397368" y="4537476"/>
                  <a:pt x="2220352" y="4512047"/>
                  <a:pt x="2023471" y="4512179"/>
                </a:cubicBezTo>
                <a:cubicBezTo>
                  <a:pt x="1826590" y="4512311"/>
                  <a:pt x="1569013" y="4498410"/>
                  <a:pt x="1330502" y="4512179"/>
                </a:cubicBezTo>
                <a:cubicBezTo>
                  <a:pt x="1091991" y="4525948"/>
                  <a:pt x="846041" y="4499362"/>
                  <a:pt x="637532" y="4512179"/>
                </a:cubicBezTo>
                <a:cubicBezTo>
                  <a:pt x="429023" y="4524997"/>
                  <a:pt x="136970" y="4504037"/>
                  <a:pt x="0" y="4512179"/>
                </a:cubicBezTo>
                <a:cubicBezTo>
                  <a:pt x="-27147" y="4218912"/>
                  <a:pt x="26732" y="4084841"/>
                  <a:pt x="0" y="3822460"/>
                </a:cubicBezTo>
                <a:cubicBezTo>
                  <a:pt x="-26732" y="3560079"/>
                  <a:pt x="-7623" y="3453886"/>
                  <a:pt x="0" y="3268107"/>
                </a:cubicBezTo>
                <a:cubicBezTo>
                  <a:pt x="7623" y="3082328"/>
                  <a:pt x="-20359" y="2988792"/>
                  <a:pt x="0" y="2713753"/>
                </a:cubicBezTo>
                <a:cubicBezTo>
                  <a:pt x="20359" y="2438714"/>
                  <a:pt x="-14247" y="2283894"/>
                  <a:pt x="0" y="1978913"/>
                </a:cubicBezTo>
                <a:cubicBezTo>
                  <a:pt x="14247" y="1673932"/>
                  <a:pt x="-27662" y="1465589"/>
                  <a:pt x="0" y="1334316"/>
                </a:cubicBezTo>
                <a:cubicBezTo>
                  <a:pt x="27662" y="1203043"/>
                  <a:pt x="18292" y="952625"/>
                  <a:pt x="0" y="825084"/>
                </a:cubicBezTo>
                <a:cubicBezTo>
                  <a:pt x="-18292" y="697543"/>
                  <a:pt x="37279" y="312251"/>
                  <a:pt x="0" y="0"/>
                </a:cubicBezTo>
                <a:close/>
              </a:path>
              <a:path w="11087515" h="4512179" stroke="0" extrusionOk="0">
                <a:moveTo>
                  <a:pt x="0" y="0"/>
                </a:moveTo>
                <a:cubicBezTo>
                  <a:pt x="290876" y="-28762"/>
                  <a:pt x="557725" y="-31343"/>
                  <a:pt x="914720" y="0"/>
                </a:cubicBezTo>
                <a:cubicBezTo>
                  <a:pt x="1271715" y="31343"/>
                  <a:pt x="1453304" y="24"/>
                  <a:pt x="1607690" y="0"/>
                </a:cubicBezTo>
                <a:cubicBezTo>
                  <a:pt x="1762076" y="-24"/>
                  <a:pt x="1932123" y="-7002"/>
                  <a:pt x="2078909" y="0"/>
                </a:cubicBezTo>
                <a:cubicBezTo>
                  <a:pt x="2225695" y="7002"/>
                  <a:pt x="2512253" y="14442"/>
                  <a:pt x="2771879" y="0"/>
                </a:cubicBezTo>
                <a:cubicBezTo>
                  <a:pt x="3031505" y="-14442"/>
                  <a:pt x="3460114" y="34997"/>
                  <a:pt x="3686599" y="0"/>
                </a:cubicBezTo>
                <a:cubicBezTo>
                  <a:pt x="3913084" y="-34997"/>
                  <a:pt x="3937027" y="17257"/>
                  <a:pt x="4157818" y="0"/>
                </a:cubicBezTo>
                <a:cubicBezTo>
                  <a:pt x="4378609" y="-17257"/>
                  <a:pt x="4385481" y="9455"/>
                  <a:pt x="4518162" y="0"/>
                </a:cubicBezTo>
                <a:cubicBezTo>
                  <a:pt x="4650843" y="-9455"/>
                  <a:pt x="5070437" y="10136"/>
                  <a:pt x="5211132" y="0"/>
                </a:cubicBezTo>
                <a:cubicBezTo>
                  <a:pt x="5351827" y="-10136"/>
                  <a:pt x="5636681" y="-2262"/>
                  <a:pt x="5904102" y="0"/>
                </a:cubicBezTo>
                <a:cubicBezTo>
                  <a:pt x="6171523" y="2262"/>
                  <a:pt x="6503160" y="9646"/>
                  <a:pt x="6707947" y="0"/>
                </a:cubicBezTo>
                <a:cubicBezTo>
                  <a:pt x="6912734" y="-9646"/>
                  <a:pt x="7098108" y="-22355"/>
                  <a:pt x="7290041" y="0"/>
                </a:cubicBezTo>
                <a:cubicBezTo>
                  <a:pt x="7481974" y="22355"/>
                  <a:pt x="7483401" y="-3422"/>
                  <a:pt x="7650385" y="0"/>
                </a:cubicBezTo>
                <a:cubicBezTo>
                  <a:pt x="7817369" y="3422"/>
                  <a:pt x="7946336" y="-23391"/>
                  <a:pt x="8121605" y="0"/>
                </a:cubicBezTo>
                <a:cubicBezTo>
                  <a:pt x="8296874" y="23391"/>
                  <a:pt x="8836765" y="1210"/>
                  <a:pt x="9036325" y="0"/>
                </a:cubicBezTo>
                <a:cubicBezTo>
                  <a:pt x="9235885" y="-1210"/>
                  <a:pt x="9326828" y="16820"/>
                  <a:pt x="9507544" y="0"/>
                </a:cubicBezTo>
                <a:cubicBezTo>
                  <a:pt x="9688260" y="-16820"/>
                  <a:pt x="9861033" y="7299"/>
                  <a:pt x="9978763" y="0"/>
                </a:cubicBezTo>
                <a:cubicBezTo>
                  <a:pt x="10096493" y="-7299"/>
                  <a:pt x="10264644" y="19647"/>
                  <a:pt x="10449983" y="0"/>
                </a:cubicBezTo>
                <a:cubicBezTo>
                  <a:pt x="10635322" y="-19647"/>
                  <a:pt x="10817784" y="19662"/>
                  <a:pt x="11087515" y="0"/>
                </a:cubicBezTo>
                <a:cubicBezTo>
                  <a:pt x="11075643" y="188029"/>
                  <a:pt x="11075980" y="544722"/>
                  <a:pt x="11087515" y="689719"/>
                </a:cubicBezTo>
                <a:cubicBezTo>
                  <a:pt x="11099050" y="834716"/>
                  <a:pt x="11089127" y="980078"/>
                  <a:pt x="11087515" y="1244072"/>
                </a:cubicBezTo>
                <a:cubicBezTo>
                  <a:pt x="11085903" y="1508066"/>
                  <a:pt x="11070000" y="1653687"/>
                  <a:pt x="11087515" y="1843547"/>
                </a:cubicBezTo>
                <a:cubicBezTo>
                  <a:pt x="11105030" y="2033407"/>
                  <a:pt x="11068892" y="2336459"/>
                  <a:pt x="11087515" y="2488144"/>
                </a:cubicBezTo>
                <a:cubicBezTo>
                  <a:pt x="11106138" y="2639829"/>
                  <a:pt x="11112156" y="2883520"/>
                  <a:pt x="11087515" y="3177863"/>
                </a:cubicBezTo>
                <a:cubicBezTo>
                  <a:pt x="11062874" y="3472206"/>
                  <a:pt x="11094090" y="3570593"/>
                  <a:pt x="11087515" y="3777338"/>
                </a:cubicBezTo>
                <a:cubicBezTo>
                  <a:pt x="11080940" y="3984083"/>
                  <a:pt x="11073579" y="4223842"/>
                  <a:pt x="11087515" y="4512179"/>
                </a:cubicBezTo>
                <a:cubicBezTo>
                  <a:pt x="11010326" y="4515086"/>
                  <a:pt x="10801128" y="4500430"/>
                  <a:pt x="10727171" y="4512179"/>
                </a:cubicBezTo>
                <a:cubicBezTo>
                  <a:pt x="10653214" y="4523928"/>
                  <a:pt x="10467536" y="4513707"/>
                  <a:pt x="10366827" y="4512179"/>
                </a:cubicBezTo>
                <a:cubicBezTo>
                  <a:pt x="10266118" y="4510651"/>
                  <a:pt x="10167366" y="4519134"/>
                  <a:pt x="10006482" y="4512179"/>
                </a:cubicBezTo>
                <a:cubicBezTo>
                  <a:pt x="9845598" y="4505224"/>
                  <a:pt x="9701253" y="4516146"/>
                  <a:pt x="9424388" y="4512179"/>
                </a:cubicBezTo>
                <a:cubicBezTo>
                  <a:pt x="9147523" y="4508212"/>
                  <a:pt x="8958588" y="4525558"/>
                  <a:pt x="8731418" y="4512179"/>
                </a:cubicBezTo>
                <a:cubicBezTo>
                  <a:pt x="8504248" y="4498801"/>
                  <a:pt x="8413450" y="4494275"/>
                  <a:pt x="8149324" y="4512179"/>
                </a:cubicBezTo>
                <a:cubicBezTo>
                  <a:pt x="7885198" y="4530083"/>
                  <a:pt x="7634149" y="4536806"/>
                  <a:pt x="7345479" y="4512179"/>
                </a:cubicBezTo>
                <a:cubicBezTo>
                  <a:pt x="7056809" y="4487552"/>
                  <a:pt x="6724375" y="4556611"/>
                  <a:pt x="6430759" y="4512179"/>
                </a:cubicBezTo>
                <a:cubicBezTo>
                  <a:pt x="6137143" y="4467747"/>
                  <a:pt x="5967690" y="4520688"/>
                  <a:pt x="5737789" y="4512179"/>
                </a:cubicBezTo>
                <a:cubicBezTo>
                  <a:pt x="5507888" y="4503671"/>
                  <a:pt x="5287090" y="4540109"/>
                  <a:pt x="5155694" y="4512179"/>
                </a:cubicBezTo>
                <a:cubicBezTo>
                  <a:pt x="5024299" y="4484249"/>
                  <a:pt x="4675394" y="4543848"/>
                  <a:pt x="4240974" y="4512179"/>
                </a:cubicBezTo>
                <a:cubicBezTo>
                  <a:pt x="3806554" y="4480510"/>
                  <a:pt x="3720493" y="4517619"/>
                  <a:pt x="3437130" y="4512179"/>
                </a:cubicBezTo>
                <a:cubicBezTo>
                  <a:pt x="3153767" y="4506739"/>
                  <a:pt x="2992089" y="4502243"/>
                  <a:pt x="2633285" y="4512179"/>
                </a:cubicBezTo>
                <a:cubicBezTo>
                  <a:pt x="2274482" y="4522115"/>
                  <a:pt x="2374648" y="4516324"/>
                  <a:pt x="2162065" y="4512179"/>
                </a:cubicBezTo>
                <a:cubicBezTo>
                  <a:pt x="1949482" y="4508034"/>
                  <a:pt x="1525430" y="4519777"/>
                  <a:pt x="1247345" y="4512179"/>
                </a:cubicBezTo>
                <a:cubicBezTo>
                  <a:pt x="969260" y="4504581"/>
                  <a:pt x="317873" y="4489167"/>
                  <a:pt x="0" y="4512179"/>
                </a:cubicBezTo>
                <a:cubicBezTo>
                  <a:pt x="-7825" y="4296969"/>
                  <a:pt x="23369" y="4046901"/>
                  <a:pt x="0" y="3912704"/>
                </a:cubicBezTo>
                <a:cubicBezTo>
                  <a:pt x="-23369" y="3778508"/>
                  <a:pt x="7066" y="3620214"/>
                  <a:pt x="0" y="3403472"/>
                </a:cubicBezTo>
                <a:cubicBezTo>
                  <a:pt x="-7066" y="3186730"/>
                  <a:pt x="-1248" y="3110526"/>
                  <a:pt x="0" y="2894241"/>
                </a:cubicBezTo>
                <a:cubicBezTo>
                  <a:pt x="1248" y="2677956"/>
                  <a:pt x="-10377" y="2510640"/>
                  <a:pt x="0" y="2385009"/>
                </a:cubicBezTo>
                <a:cubicBezTo>
                  <a:pt x="10377" y="2259378"/>
                  <a:pt x="-19822" y="1984121"/>
                  <a:pt x="0" y="1785534"/>
                </a:cubicBezTo>
                <a:cubicBezTo>
                  <a:pt x="19822" y="1586948"/>
                  <a:pt x="-1674" y="1357491"/>
                  <a:pt x="0" y="1140937"/>
                </a:cubicBezTo>
                <a:cubicBezTo>
                  <a:pt x="1674" y="924383"/>
                  <a:pt x="-10694" y="440665"/>
                  <a:pt x="0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28575" cap="sq" cmpd="sng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I" sz="44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 </a:t>
            </a:r>
            <a:endParaRPr lang="sl-SI" sz="44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sp>
        <p:nvSpPr>
          <p:cNvPr id="32" name="Označba mesta vsebine 2">
            <a:extLst>
              <a:ext uri="{FF2B5EF4-FFF2-40B4-BE49-F238E27FC236}">
                <a16:creationId xmlns:a16="http://schemas.microsoft.com/office/drawing/2014/main" id="{2AA86D09-5F11-63A2-9719-864D3CBD46BF}"/>
              </a:ext>
            </a:extLst>
          </p:cNvPr>
          <p:cNvSpPr txBox="1">
            <a:spLocks/>
          </p:cNvSpPr>
          <p:nvPr/>
        </p:nvSpPr>
        <p:spPr>
          <a:xfrm>
            <a:off x="554053" y="2041020"/>
            <a:ext cx="5760686" cy="4225889"/>
          </a:xfrm>
          <a:custGeom>
            <a:avLst/>
            <a:gdLst>
              <a:gd name="connsiteX0" fmla="*/ 0 w 5760686"/>
              <a:gd name="connsiteY0" fmla="*/ 0 h 4225889"/>
              <a:gd name="connsiteX1" fmla="*/ 582469 w 5760686"/>
              <a:gd name="connsiteY1" fmla="*/ 0 h 4225889"/>
              <a:gd name="connsiteX2" fmla="*/ 1107332 w 5760686"/>
              <a:gd name="connsiteY2" fmla="*/ 0 h 4225889"/>
              <a:gd name="connsiteX3" fmla="*/ 1747408 w 5760686"/>
              <a:gd name="connsiteY3" fmla="*/ 0 h 4225889"/>
              <a:gd name="connsiteX4" fmla="*/ 2329877 w 5760686"/>
              <a:gd name="connsiteY4" fmla="*/ 0 h 4225889"/>
              <a:gd name="connsiteX5" fmla="*/ 3085167 w 5760686"/>
              <a:gd name="connsiteY5" fmla="*/ 0 h 4225889"/>
              <a:gd name="connsiteX6" fmla="*/ 3610030 w 5760686"/>
              <a:gd name="connsiteY6" fmla="*/ 0 h 4225889"/>
              <a:gd name="connsiteX7" fmla="*/ 4192499 w 5760686"/>
              <a:gd name="connsiteY7" fmla="*/ 0 h 4225889"/>
              <a:gd name="connsiteX8" fmla="*/ 4890182 w 5760686"/>
              <a:gd name="connsiteY8" fmla="*/ 0 h 4225889"/>
              <a:gd name="connsiteX9" fmla="*/ 5760686 w 5760686"/>
              <a:gd name="connsiteY9" fmla="*/ 0 h 4225889"/>
              <a:gd name="connsiteX10" fmla="*/ 5760686 w 5760686"/>
              <a:gd name="connsiteY10" fmla="*/ 645957 h 4225889"/>
              <a:gd name="connsiteX11" fmla="*/ 5760686 w 5760686"/>
              <a:gd name="connsiteY11" fmla="*/ 1165138 h 4225889"/>
              <a:gd name="connsiteX12" fmla="*/ 5760686 w 5760686"/>
              <a:gd name="connsiteY12" fmla="*/ 1684319 h 4225889"/>
              <a:gd name="connsiteX13" fmla="*/ 5760686 w 5760686"/>
              <a:gd name="connsiteY13" fmla="*/ 2288017 h 4225889"/>
              <a:gd name="connsiteX14" fmla="*/ 5760686 w 5760686"/>
              <a:gd name="connsiteY14" fmla="*/ 2849457 h 4225889"/>
              <a:gd name="connsiteX15" fmla="*/ 5760686 w 5760686"/>
              <a:gd name="connsiteY15" fmla="*/ 3495414 h 4225889"/>
              <a:gd name="connsiteX16" fmla="*/ 5760686 w 5760686"/>
              <a:gd name="connsiteY16" fmla="*/ 4225889 h 4225889"/>
              <a:gd name="connsiteX17" fmla="*/ 5178217 w 5760686"/>
              <a:gd name="connsiteY17" fmla="*/ 4225889 h 4225889"/>
              <a:gd name="connsiteX18" fmla="*/ 4422927 w 5760686"/>
              <a:gd name="connsiteY18" fmla="*/ 4225889 h 4225889"/>
              <a:gd name="connsiteX19" fmla="*/ 3840457 w 5760686"/>
              <a:gd name="connsiteY19" fmla="*/ 4225889 h 4225889"/>
              <a:gd name="connsiteX20" fmla="*/ 3373202 w 5760686"/>
              <a:gd name="connsiteY20" fmla="*/ 4225889 h 4225889"/>
              <a:gd name="connsiteX21" fmla="*/ 2848339 w 5760686"/>
              <a:gd name="connsiteY21" fmla="*/ 4225889 h 4225889"/>
              <a:gd name="connsiteX22" fmla="*/ 2323477 w 5760686"/>
              <a:gd name="connsiteY22" fmla="*/ 4225889 h 4225889"/>
              <a:gd name="connsiteX23" fmla="*/ 1798614 w 5760686"/>
              <a:gd name="connsiteY23" fmla="*/ 4225889 h 4225889"/>
              <a:gd name="connsiteX24" fmla="*/ 1216145 w 5760686"/>
              <a:gd name="connsiteY24" fmla="*/ 4225889 h 4225889"/>
              <a:gd name="connsiteX25" fmla="*/ 576069 w 5760686"/>
              <a:gd name="connsiteY25" fmla="*/ 4225889 h 4225889"/>
              <a:gd name="connsiteX26" fmla="*/ 0 w 5760686"/>
              <a:gd name="connsiteY26" fmla="*/ 4225889 h 4225889"/>
              <a:gd name="connsiteX27" fmla="*/ 0 w 5760686"/>
              <a:gd name="connsiteY27" fmla="*/ 3748967 h 4225889"/>
              <a:gd name="connsiteX28" fmla="*/ 0 w 5760686"/>
              <a:gd name="connsiteY28" fmla="*/ 3145269 h 4225889"/>
              <a:gd name="connsiteX29" fmla="*/ 0 w 5760686"/>
              <a:gd name="connsiteY29" fmla="*/ 2541570 h 4225889"/>
              <a:gd name="connsiteX30" fmla="*/ 0 w 5760686"/>
              <a:gd name="connsiteY30" fmla="*/ 2064649 h 4225889"/>
              <a:gd name="connsiteX31" fmla="*/ 0 w 5760686"/>
              <a:gd name="connsiteY31" fmla="*/ 1503209 h 4225889"/>
              <a:gd name="connsiteX32" fmla="*/ 0 w 5760686"/>
              <a:gd name="connsiteY32" fmla="*/ 814993 h 4225889"/>
              <a:gd name="connsiteX33" fmla="*/ 0 w 5760686"/>
              <a:gd name="connsiteY33" fmla="*/ 0 h 4225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760686" h="4225889" fill="none" extrusionOk="0">
                <a:moveTo>
                  <a:pt x="0" y="0"/>
                </a:moveTo>
                <a:cubicBezTo>
                  <a:pt x="256281" y="23876"/>
                  <a:pt x="291876" y="-6323"/>
                  <a:pt x="582469" y="0"/>
                </a:cubicBezTo>
                <a:cubicBezTo>
                  <a:pt x="873062" y="6323"/>
                  <a:pt x="925707" y="-19766"/>
                  <a:pt x="1107332" y="0"/>
                </a:cubicBezTo>
                <a:cubicBezTo>
                  <a:pt x="1288957" y="19766"/>
                  <a:pt x="1616841" y="12595"/>
                  <a:pt x="1747408" y="0"/>
                </a:cubicBezTo>
                <a:cubicBezTo>
                  <a:pt x="1877975" y="-12595"/>
                  <a:pt x="2049169" y="5331"/>
                  <a:pt x="2329877" y="0"/>
                </a:cubicBezTo>
                <a:cubicBezTo>
                  <a:pt x="2610585" y="-5331"/>
                  <a:pt x="2763305" y="-15755"/>
                  <a:pt x="3085167" y="0"/>
                </a:cubicBezTo>
                <a:cubicBezTo>
                  <a:pt x="3407029" y="15755"/>
                  <a:pt x="3400271" y="-4776"/>
                  <a:pt x="3610030" y="0"/>
                </a:cubicBezTo>
                <a:cubicBezTo>
                  <a:pt x="3819789" y="4776"/>
                  <a:pt x="4049236" y="19514"/>
                  <a:pt x="4192499" y="0"/>
                </a:cubicBezTo>
                <a:cubicBezTo>
                  <a:pt x="4335762" y="-19514"/>
                  <a:pt x="4593865" y="7326"/>
                  <a:pt x="4890182" y="0"/>
                </a:cubicBezTo>
                <a:cubicBezTo>
                  <a:pt x="5186499" y="-7326"/>
                  <a:pt x="5540731" y="-16189"/>
                  <a:pt x="5760686" y="0"/>
                </a:cubicBezTo>
                <a:cubicBezTo>
                  <a:pt x="5739222" y="260138"/>
                  <a:pt x="5751764" y="515002"/>
                  <a:pt x="5760686" y="645957"/>
                </a:cubicBezTo>
                <a:cubicBezTo>
                  <a:pt x="5769608" y="776912"/>
                  <a:pt x="5760419" y="1001742"/>
                  <a:pt x="5760686" y="1165138"/>
                </a:cubicBezTo>
                <a:cubicBezTo>
                  <a:pt x="5760953" y="1328534"/>
                  <a:pt x="5778285" y="1503211"/>
                  <a:pt x="5760686" y="1684319"/>
                </a:cubicBezTo>
                <a:cubicBezTo>
                  <a:pt x="5743087" y="1865427"/>
                  <a:pt x="5788793" y="2011280"/>
                  <a:pt x="5760686" y="2288017"/>
                </a:cubicBezTo>
                <a:cubicBezTo>
                  <a:pt x="5732579" y="2564754"/>
                  <a:pt x="5758575" y="2673016"/>
                  <a:pt x="5760686" y="2849457"/>
                </a:cubicBezTo>
                <a:cubicBezTo>
                  <a:pt x="5762797" y="3025898"/>
                  <a:pt x="5746897" y="3334906"/>
                  <a:pt x="5760686" y="3495414"/>
                </a:cubicBezTo>
                <a:cubicBezTo>
                  <a:pt x="5774475" y="3655922"/>
                  <a:pt x="5729326" y="4019921"/>
                  <a:pt x="5760686" y="4225889"/>
                </a:cubicBezTo>
                <a:cubicBezTo>
                  <a:pt x="5570892" y="4241690"/>
                  <a:pt x="5360549" y="4254310"/>
                  <a:pt x="5178217" y="4225889"/>
                </a:cubicBezTo>
                <a:cubicBezTo>
                  <a:pt x="4995885" y="4197468"/>
                  <a:pt x="4769531" y="4245034"/>
                  <a:pt x="4422927" y="4225889"/>
                </a:cubicBezTo>
                <a:cubicBezTo>
                  <a:pt x="4076323" y="4206745"/>
                  <a:pt x="4116996" y="4202930"/>
                  <a:pt x="3840457" y="4225889"/>
                </a:cubicBezTo>
                <a:cubicBezTo>
                  <a:pt x="3563918" y="4248849"/>
                  <a:pt x="3578619" y="4235060"/>
                  <a:pt x="3373202" y="4225889"/>
                </a:cubicBezTo>
                <a:cubicBezTo>
                  <a:pt x="3167785" y="4216718"/>
                  <a:pt x="2961876" y="4209992"/>
                  <a:pt x="2848339" y="4225889"/>
                </a:cubicBezTo>
                <a:cubicBezTo>
                  <a:pt x="2734802" y="4241786"/>
                  <a:pt x="2449878" y="4249515"/>
                  <a:pt x="2323477" y="4225889"/>
                </a:cubicBezTo>
                <a:cubicBezTo>
                  <a:pt x="2197076" y="4202263"/>
                  <a:pt x="2034187" y="4226297"/>
                  <a:pt x="1798614" y="4225889"/>
                </a:cubicBezTo>
                <a:cubicBezTo>
                  <a:pt x="1563041" y="4225481"/>
                  <a:pt x="1342107" y="4217731"/>
                  <a:pt x="1216145" y="4225889"/>
                </a:cubicBezTo>
                <a:cubicBezTo>
                  <a:pt x="1090183" y="4234047"/>
                  <a:pt x="786564" y="4205469"/>
                  <a:pt x="576069" y="4225889"/>
                </a:cubicBezTo>
                <a:cubicBezTo>
                  <a:pt x="365574" y="4246309"/>
                  <a:pt x="225513" y="4236390"/>
                  <a:pt x="0" y="4225889"/>
                </a:cubicBezTo>
                <a:cubicBezTo>
                  <a:pt x="-14107" y="3995497"/>
                  <a:pt x="10387" y="3928619"/>
                  <a:pt x="0" y="3748967"/>
                </a:cubicBezTo>
                <a:cubicBezTo>
                  <a:pt x="-10387" y="3569315"/>
                  <a:pt x="-17236" y="3344071"/>
                  <a:pt x="0" y="3145269"/>
                </a:cubicBezTo>
                <a:cubicBezTo>
                  <a:pt x="17236" y="2946467"/>
                  <a:pt x="-18711" y="2839111"/>
                  <a:pt x="0" y="2541570"/>
                </a:cubicBezTo>
                <a:cubicBezTo>
                  <a:pt x="18711" y="2244029"/>
                  <a:pt x="-7733" y="2234501"/>
                  <a:pt x="0" y="2064649"/>
                </a:cubicBezTo>
                <a:cubicBezTo>
                  <a:pt x="7733" y="1894797"/>
                  <a:pt x="12670" y="1682981"/>
                  <a:pt x="0" y="1503209"/>
                </a:cubicBezTo>
                <a:cubicBezTo>
                  <a:pt x="-12670" y="1323437"/>
                  <a:pt x="-32622" y="1029916"/>
                  <a:pt x="0" y="814993"/>
                </a:cubicBezTo>
                <a:cubicBezTo>
                  <a:pt x="32622" y="600070"/>
                  <a:pt x="35721" y="254419"/>
                  <a:pt x="0" y="0"/>
                </a:cubicBezTo>
                <a:close/>
              </a:path>
              <a:path w="5760686" h="4225889" stroke="0" extrusionOk="0">
                <a:moveTo>
                  <a:pt x="0" y="0"/>
                </a:moveTo>
                <a:cubicBezTo>
                  <a:pt x="217335" y="-8311"/>
                  <a:pt x="460739" y="16312"/>
                  <a:pt x="755290" y="0"/>
                </a:cubicBezTo>
                <a:cubicBezTo>
                  <a:pt x="1049841" y="-16312"/>
                  <a:pt x="1096282" y="13196"/>
                  <a:pt x="1395366" y="0"/>
                </a:cubicBezTo>
                <a:cubicBezTo>
                  <a:pt x="1694450" y="-13196"/>
                  <a:pt x="1734510" y="-12356"/>
                  <a:pt x="1920229" y="0"/>
                </a:cubicBezTo>
                <a:cubicBezTo>
                  <a:pt x="2105948" y="12356"/>
                  <a:pt x="2307379" y="-135"/>
                  <a:pt x="2560305" y="0"/>
                </a:cubicBezTo>
                <a:cubicBezTo>
                  <a:pt x="2813231" y="135"/>
                  <a:pt x="2985235" y="6319"/>
                  <a:pt x="3315595" y="0"/>
                </a:cubicBezTo>
                <a:cubicBezTo>
                  <a:pt x="3645955" y="-6319"/>
                  <a:pt x="3626730" y="-1911"/>
                  <a:pt x="3840457" y="0"/>
                </a:cubicBezTo>
                <a:cubicBezTo>
                  <a:pt x="4054184" y="1911"/>
                  <a:pt x="4156071" y="607"/>
                  <a:pt x="4307713" y="0"/>
                </a:cubicBezTo>
                <a:cubicBezTo>
                  <a:pt x="4459355" y="-607"/>
                  <a:pt x="4702464" y="-5989"/>
                  <a:pt x="4947789" y="0"/>
                </a:cubicBezTo>
                <a:cubicBezTo>
                  <a:pt x="5193114" y="5989"/>
                  <a:pt x="5510360" y="34155"/>
                  <a:pt x="5760686" y="0"/>
                </a:cubicBezTo>
                <a:cubicBezTo>
                  <a:pt x="5752467" y="314603"/>
                  <a:pt x="5760786" y="488910"/>
                  <a:pt x="5760686" y="645957"/>
                </a:cubicBezTo>
                <a:cubicBezTo>
                  <a:pt x="5760586" y="803004"/>
                  <a:pt x="5774910" y="1064104"/>
                  <a:pt x="5760686" y="1207397"/>
                </a:cubicBezTo>
                <a:cubicBezTo>
                  <a:pt x="5746462" y="1350690"/>
                  <a:pt x="5754509" y="1528966"/>
                  <a:pt x="5760686" y="1768836"/>
                </a:cubicBezTo>
                <a:cubicBezTo>
                  <a:pt x="5766863" y="2008706"/>
                  <a:pt x="5789549" y="2112004"/>
                  <a:pt x="5760686" y="2414794"/>
                </a:cubicBezTo>
                <a:cubicBezTo>
                  <a:pt x="5731823" y="2717584"/>
                  <a:pt x="5752390" y="2835820"/>
                  <a:pt x="5760686" y="2976233"/>
                </a:cubicBezTo>
                <a:cubicBezTo>
                  <a:pt x="5768982" y="3116646"/>
                  <a:pt x="5763995" y="3387474"/>
                  <a:pt x="5760686" y="3495414"/>
                </a:cubicBezTo>
                <a:cubicBezTo>
                  <a:pt x="5757377" y="3603354"/>
                  <a:pt x="5733763" y="4009488"/>
                  <a:pt x="5760686" y="4225889"/>
                </a:cubicBezTo>
                <a:cubicBezTo>
                  <a:pt x="5575293" y="4212008"/>
                  <a:pt x="5344858" y="4237215"/>
                  <a:pt x="5178217" y="4225889"/>
                </a:cubicBezTo>
                <a:cubicBezTo>
                  <a:pt x="5011576" y="4214563"/>
                  <a:pt x="4786985" y="4205557"/>
                  <a:pt x="4538140" y="4225889"/>
                </a:cubicBezTo>
                <a:cubicBezTo>
                  <a:pt x="4289295" y="4246221"/>
                  <a:pt x="4193632" y="4227285"/>
                  <a:pt x="4070885" y="4225889"/>
                </a:cubicBezTo>
                <a:cubicBezTo>
                  <a:pt x="3948139" y="4224493"/>
                  <a:pt x="3740642" y="4242588"/>
                  <a:pt x="3430809" y="4225889"/>
                </a:cubicBezTo>
                <a:cubicBezTo>
                  <a:pt x="3120976" y="4209190"/>
                  <a:pt x="2982151" y="4188833"/>
                  <a:pt x="2675519" y="4225889"/>
                </a:cubicBezTo>
                <a:cubicBezTo>
                  <a:pt x="2368887" y="4262946"/>
                  <a:pt x="2124552" y="4235593"/>
                  <a:pt x="1920229" y="4225889"/>
                </a:cubicBezTo>
                <a:cubicBezTo>
                  <a:pt x="1715906" y="4216186"/>
                  <a:pt x="1587023" y="4194659"/>
                  <a:pt x="1280152" y="4225889"/>
                </a:cubicBezTo>
                <a:cubicBezTo>
                  <a:pt x="973281" y="4257119"/>
                  <a:pt x="818682" y="4222228"/>
                  <a:pt x="640076" y="4225889"/>
                </a:cubicBezTo>
                <a:cubicBezTo>
                  <a:pt x="461470" y="4229550"/>
                  <a:pt x="288167" y="4229363"/>
                  <a:pt x="0" y="4225889"/>
                </a:cubicBezTo>
                <a:cubicBezTo>
                  <a:pt x="-26676" y="3931099"/>
                  <a:pt x="3342" y="3748405"/>
                  <a:pt x="0" y="3537673"/>
                </a:cubicBezTo>
                <a:cubicBezTo>
                  <a:pt x="-3342" y="3326941"/>
                  <a:pt x="-11364" y="3180180"/>
                  <a:pt x="0" y="2976233"/>
                </a:cubicBezTo>
                <a:cubicBezTo>
                  <a:pt x="11364" y="2772286"/>
                  <a:pt x="-5895" y="2567161"/>
                  <a:pt x="0" y="2457053"/>
                </a:cubicBezTo>
                <a:cubicBezTo>
                  <a:pt x="5895" y="2346945"/>
                  <a:pt x="4549" y="1994364"/>
                  <a:pt x="0" y="1853354"/>
                </a:cubicBezTo>
                <a:cubicBezTo>
                  <a:pt x="-4549" y="1712344"/>
                  <a:pt x="20095" y="1572353"/>
                  <a:pt x="0" y="1376432"/>
                </a:cubicBezTo>
                <a:cubicBezTo>
                  <a:pt x="-20095" y="1180511"/>
                  <a:pt x="-19940" y="843495"/>
                  <a:pt x="0" y="688216"/>
                </a:cubicBezTo>
                <a:cubicBezTo>
                  <a:pt x="19940" y="532937"/>
                  <a:pt x="28290" y="240820"/>
                  <a:pt x="0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28575" cap="sq" cmpd="sng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SI" sz="4400" b="1">
                <a:solidFill>
                  <a:schemeClr val="bg1"/>
                </a:solidFill>
                <a:latin typeface="GoodHeadlinePro-Light" panose="020B0504020101020102" pitchFamily="34" charset="0"/>
              </a:rPr>
              <a:t> </a:t>
            </a:r>
            <a:endParaRPr lang="sl-SI" sz="44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User Interface </a:t>
            </a:r>
            <a:r>
              <a:rPr lang="en-GB" sz="6600" b="1" dirty="0">
                <a:latin typeface="GoodHeadlinePro-Bold" panose="020B0804020101020102" pitchFamily="34" charset="0"/>
              </a:rPr>
              <a:t>Defaults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51D26988-F74F-5154-74D5-F9580303B06B}"/>
              </a:ext>
            </a:extLst>
          </p:cNvPr>
          <p:cNvSpPr txBox="1"/>
          <p:nvPr/>
        </p:nvSpPr>
        <p:spPr>
          <a:xfrm>
            <a:off x="8315755" y="2111779"/>
            <a:ext cx="4486991" cy="54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effectLst/>
                <a:latin typeface="GoodHeadlinePro-Light" panose="020B0504020101020102" pitchFamily="34" charset="0"/>
              </a:defRPr>
            </a:lvl1pPr>
          </a:lstStyle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GoodHeadlinePro-Bold" panose="020B0804020101020102" pitchFamily="34" charset="0"/>
              </a:rPr>
              <a:t>Table Dictionary</a:t>
            </a: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F9E11B36-C5FA-7E97-F0A8-B8DD6F180A81}"/>
              </a:ext>
            </a:extLst>
          </p:cNvPr>
          <p:cNvSpPr txBox="1"/>
          <p:nvPr/>
        </p:nvSpPr>
        <p:spPr>
          <a:xfrm>
            <a:off x="702833" y="2161451"/>
            <a:ext cx="4486991" cy="54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effectLst/>
                <a:latin typeface="GoodHeadlinePro-Light" panose="020B0504020101020102" pitchFamily="34" charset="0"/>
              </a:defRPr>
            </a:lvl1pPr>
          </a:lstStyle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GoodHeadlinePro-Bold" panose="020B0804020101020102" pitchFamily="34" charset="0"/>
              </a:rPr>
              <a:t>Attribute Dictionary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3953A7A2-2BBE-122E-7653-D1842FBC1034}"/>
              </a:ext>
            </a:extLst>
          </p:cNvPr>
          <p:cNvSpPr txBox="1"/>
          <p:nvPr/>
        </p:nvSpPr>
        <p:spPr>
          <a:xfrm>
            <a:off x="702833" y="2854022"/>
            <a:ext cx="1373393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effectLst/>
                <a:latin typeface="GoodHeadlinePro-Light" panose="020B0504020101020102" pitchFamily="34" charset="0"/>
              </a:defRPr>
            </a:lvl1pPr>
          </a:lstStyle>
          <a:p>
            <a:pPr marL="0" indent="0">
              <a:buNone/>
            </a:pPr>
            <a:r>
              <a:rPr lang="en-GB" sz="2800" dirty="0"/>
              <a:t>Label</a:t>
            </a:r>
            <a:endParaRPr lang="en-GB" sz="3600" dirty="0"/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EA05919A-9A16-39D9-35D0-AB425A473AF5}"/>
              </a:ext>
            </a:extLst>
          </p:cNvPr>
          <p:cNvSpPr txBox="1"/>
          <p:nvPr/>
        </p:nvSpPr>
        <p:spPr>
          <a:xfrm>
            <a:off x="3088481" y="2854022"/>
            <a:ext cx="2549037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effectLst/>
                <a:latin typeface="GoodHeadlinePro-Light" panose="020B0504020101020102" pitchFamily="34" charset="0"/>
              </a:defRPr>
            </a:lvl1pPr>
          </a:lstStyle>
          <a:p>
            <a:pPr marL="0" indent="0">
              <a:buNone/>
            </a:pPr>
            <a:r>
              <a:rPr lang="en-GB" sz="2800" dirty="0"/>
              <a:t>Format Mask</a:t>
            </a:r>
            <a:endParaRPr lang="en-GB" sz="3600" dirty="0"/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7950C260-74A8-BEED-C5BE-56F75D5D0ADE}"/>
              </a:ext>
            </a:extLst>
          </p:cNvPr>
          <p:cNvSpPr txBox="1"/>
          <p:nvPr/>
        </p:nvSpPr>
        <p:spPr>
          <a:xfrm>
            <a:off x="702833" y="3670091"/>
            <a:ext cx="2549037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effectLst/>
                <a:latin typeface="GoodHeadlinePro-Light" panose="020B0504020101020102" pitchFamily="34" charset="0"/>
              </a:defRPr>
            </a:lvl1pPr>
          </a:lstStyle>
          <a:p>
            <a:pPr marL="0" indent="0">
              <a:buNone/>
            </a:pPr>
            <a:r>
              <a:rPr lang="en-GB" sz="2800" dirty="0"/>
              <a:t>Default Value</a:t>
            </a:r>
            <a:endParaRPr lang="en-GB" sz="3600" dirty="0"/>
          </a:p>
        </p:txBody>
      </p: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86B99C3E-768B-BCAB-3C11-E3BF9F2176F0}"/>
              </a:ext>
            </a:extLst>
          </p:cNvPr>
          <p:cNvSpPr txBox="1"/>
          <p:nvPr/>
        </p:nvSpPr>
        <p:spPr>
          <a:xfrm>
            <a:off x="3088480" y="3679392"/>
            <a:ext cx="2549037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effectLst/>
                <a:latin typeface="GoodHeadlinePro-Light" panose="020B0504020101020102" pitchFamily="34" charset="0"/>
              </a:defRPr>
            </a:lvl1pPr>
          </a:lstStyle>
          <a:p>
            <a:pPr marL="0" indent="0">
              <a:buNone/>
            </a:pPr>
            <a:r>
              <a:rPr lang="en-GB" sz="2800" dirty="0"/>
              <a:t>Help Text</a:t>
            </a:r>
            <a:endParaRPr lang="en-GB" sz="3600" dirty="0"/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D45C8884-47D0-9954-9DED-96A646A5CA0D}"/>
              </a:ext>
            </a:extLst>
          </p:cNvPr>
          <p:cNvSpPr txBox="1"/>
          <p:nvPr/>
        </p:nvSpPr>
        <p:spPr>
          <a:xfrm>
            <a:off x="702831" y="4486160"/>
            <a:ext cx="2549037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effectLst/>
                <a:latin typeface="GoodHeadlinePro-Light" panose="020B0504020101020102" pitchFamily="34" charset="0"/>
              </a:defRPr>
            </a:lvl1pPr>
          </a:lstStyle>
          <a:p>
            <a:pPr marL="0" indent="0">
              <a:buNone/>
            </a:pPr>
            <a:r>
              <a:rPr lang="en-GB" sz="2800" dirty="0"/>
              <a:t>Width</a:t>
            </a:r>
            <a:endParaRPr lang="en-GB" sz="3600" dirty="0"/>
          </a:p>
        </p:txBody>
      </p: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56067BFA-41CC-778E-48C3-32DDC3A797D5}"/>
              </a:ext>
            </a:extLst>
          </p:cNvPr>
          <p:cNvSpPr txBox="1"/>
          <p:nvPr/>
        </p:nvSpPr>
        <p:spPr>
          <a:xfrm>
            <a:off x="3088479" y="4504762"/>
            <a:ext cx="2549037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effectLst/>
                <a:latin typeface="GoodHeadlinePro-Light" panose="020B0504020101020102" pitchFamily="34" charset="0"/>
              </a:defRPr>
            </a:lvl1pPr>
          </a:lstStyle>
          <a:p>
            <a:pPr marL="0" indent="0">
              <a:buNone/>
            </a:pPr>
            <a:r>
              <a:rPr lang="en-GB" sz="2800" dirty="0"/>
              <a:t>Height</a:t>
            </a:r>
            <a:endParaRPr lang="en-GB" sz="3600" dirty="0"/>
          </a:p>
        </p:txBody>
      </p:sp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457D5DFD-93CC-3C37-53CB-668DC840D50B}"/>
              </a:ext>
            </a:extLst>
          </p:cNvPr>
          <p:cNvSpPr txBox="1"/>
          <p:nvPr/>
        </p:nvSpPr>
        <p:spPr>
          <a:xfrm>
            <a:off x="702831" y="5302228"/>
            <a:ext cx="2549037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effectLst/>
                <a:latin typeface="GoodHeadlinePro-Light" panose="020B0504020101020102" pitchFamily="34" charset="0"/>
              </a:defRPr>
            </a:lvl1pPr>
          </a:lstStyle>
          <a:p>
            <a:pPr marL="0" indent="0">
              <a:buNone/>
            </a:pPr>
            <a:r>
              <a:rPr lang="en-GB" sz="2800" dirty="0"/>
              <a:t>Data Type</a:t>
            </a:r>
            <a:endParaRPr lang="en-GB" sz="3600" dirty="0"/>
          </a:p>
        </p:txBody>
      </p:sp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B69CB0CF-A8C2-752E-4918-7BE8B62ABFB7}"/>
              </a:ext>
            </a:extLst>
          </p:cNvPr>
          <p:cNvSpPr txBox="1"/>
          <p:nvPr/>
        </p:nvSpPr>
        <p:spPr>
          <a:xfrm>
            <a:off x="3088479" y="5330132"/>
            <a:ext cx="3226260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effectLst/>
                <a:latin typeface="GoodHeadlinePro-Light" panose="020B0504020101020102" pitchFamily="34" charset="0"/>
              </a:defRPr>
            </a:lvl1pPr>
          </a:lstStyle>
          <a:p>
            <a:pPr marL="0" indent="0">
              <a:buNone/>
            </a:pPr>
            <a:r>
              <a:rPr lang="en-GB" sz="2800" dirty="0"/>
              <a:t>Column alignment</a:t>
            </a:r>
            <a:endParaRPr lang="en-GB" sz="3600" dirty="0"/>
          </a:p>
        </p:txBody>
      </p:sp>
      <p:sp>
        <p:nvSpPr>
          <p:cNvPr id="33" name="PoljeZBesedilom 32">
            <a:extLst>
              <a:ext uri="{FF2B5EF4-FFF2-40B4-BE49-F238E27FC236}">
                <a16:creationId xmlns:a16="http://schemas.microsoft.com/office/drawing/2014/main" id="{8151F6AE-2074-41F8-AD05-6B0756B5D779}"/>
              </a:ext>
            </a:extLst>
          </p:cNvPr>
          <p:cNvSpPr txBox="1"/>
          <p:nvPr/>
        </p:nvSpPr>
        <p:spPr>
          <a:xfrm>
            <a:off x="6716472" y="4092403"/>
            <a:ext cx="1956114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effectLst/>
                <a:latin typeface="GoodHeadlinePro-Light" panose="020B0504020101020102" pitchFamily="34" charset="0"/>
              </a:defRPr>
            </a:lvl1pPr>
          </a:lstStyle>
          <a:p>
            <a:pPr marL="0" indent="0">
              <a:buNone/>
            </a:pPr>
            <a:r>
              <a:rPr lang="en-GB" sz="2800" dirty="0"/>
              <a:t>Item type</a:t>
            </a:r>
            <a:endParaRPr lang="en-GB" sz="3600" dirty="0"/>
          </a:p>
        </p:txBody>
      </p:sp>
      <p:sp>
        <p:nvSpPr>
          <p:cNvPr id="34" name="PoljeZBesedilom 33">
            <a:extLst>
              <a:ext uri="{FF2B5EF4-FFF2-40B4-BE49-F238E27FC236}">
                <a16:creationId xmlns:a16="http://schemas.microsoft.com/office/drawing/2014/main" id="{F9182EAC-4C54-AE46-7122-672F73F6659E}"/>
              </a:ext>
            </a:extLst>
          </p:cNvPr>
          <p:cNvSpPr txBox="1"/>
          <p:nvPr/>
        </p:nvSpPr>
        <p:spPr>
          <a:xfrm>
            <a:off x="6732521" y="2854675"/>
            <a:ext cx="1956114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effectLst/>
                <a:latin typeface="GoodHeadlinePro-Light" panose="020B0504020101020102" pitchFamily="34" charset="0"/>
              </a:defRPr>
            </a:lvl1pPr>
          </a:lstStyle>
          <a:p>
            <a:pPr marL="0" indent="0">
              <a:buNone/>
            </a:pPr>
            <a:r>
              <a:rPr lang="en-GB" sz="2800" dirty="0"/>
              <a:t>Display</a:t>
            </a:r>
            <a:endParaRPr lang="en-GB" sz="3600" dirty="0"/>
          </a:p>
        </p:txBody>
      </p:sp>
      <p:sp>
        <p:nvSpPr>
          <p:cNvPr id="35" name="PoljeZBesedilom 34">
            <a:extLst>
              <a:ext uri="{FF2B5EF4-FFF2-40B4-BE49-F238E27FC236}">
                <a16:creationId xmlns:a16="http://schemas.microsoft.com/office/drawing/2014/main" id="{1B434CFA-618A-B213-F67A-C28000DDB2C4}"/>
              </a:ext>
            </a:extLst>
          </p:cNvPr>
          <p:cNvSpPr txBox="1"/>
          <p:nvPr/>
        </p:nvSpPr>
        <p:spPr>
          <a:xfrm>
            <a:off x="8606096" y="2854296"/>
            <a:ext cx="2907989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effectLst/>
                <a:latin typeface="GoodHeadlinePro-Light" panose="020B0504020101020102" pitchFamily="34" charset="0"/>
              </a:defRPr>
            </a:lvl1pPr>
          </a:lstStyle>
          <a:p>
            <a:pPr marL="0" indent="0">
              <a:buNone/>
            </a:pPr>
            <a:r>
              <a:rPr lang="en-GB" sz="2800" dirty="0"/>
              <a:t>Display Sequence</a:t>
            </a:r>
            <a:endParaRPr lang="en-GB" sz="3600" dirty="0"/>
          </a:p>
        </p:txBody>
      </p:sp>
      <p:sp>
        <p:nvSpPr>
          <p:cNvPr id="36" name="PoljeZBesedilom 35">
            <a:extLst>
              <a:ext uri="{FF2B5EF4-FFF2-40B4-BE49-F238E27FC236}">
                <a16:creationId xmlns:a16="http://schemas.microsoft.com/office/drawing/2014/main" id="{14167B10-6CD3-2B92-4DDA-3D3193EBECF1}"/>
              </a:ext>
            </a:extLst>
          </p:cNvPr>
          <p:cNvSpPr txBox="1"/>
          <p:nvPr/>
        </p:nvSpPr>
        <p:spPr>
          <a:xfrm>
            <a:off x="8606096" y="4101621"/>
            <a:ext cx="2623052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effectLst/>
                <a:latin typeface="GoodHeadlinePro-Light" panose="020B0504020101020102" pitchFamily="34" charset="0"/>
              </a:defRPr>
            </a:lvl1pPr>
          </a:lstStyle>
          <a:p>
            <a:pPr marL="0" indent="0">
              <a:buNone/>
            </a:pPr>
            <a:r>
              <a:rPr lang="en-GB" sz="2800" dirty="0"/>
              <a:t>Type Attributes</a:t>
            </a:r>
            <a:endParaRPr lang="en-GB" sz="3600" dirty="0"/>
          </a:p>
        </p:txBody>
      </p:sp>
      <p:sp>
        <p:nvSpPr>
          <p:cNvPr id="37" name="PoljeZBesedilom 36">
            <a:extLst>
              <a:ext uri="{FF2B5EF4-FFF2-40B4-BE49-F238E27FC236}">
                <a16:creationId xmlns:a16="http://schemas.microsoft.com/office/drawing/2014/main" id="{F7BBAA1D-E8B9-BBFD-8C81-A23C6127E455}"/>
              </a:ext>
            </a:extLst>
          </p:cNvPr>
          <p:cNvSpPr txBox="1"/>
          <p:nvPr/>
        </p:nvSpPr>
        <p:spPr>
          <a:xfrm>
            <a:off x="6732521" y="5330132"/>
            <a:ext cx="1956114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effectLst/>
                <a:latin typeface="GoodHeadlinePro-Light" panose="020B0504020101020102" pitchFamily="34" charset="0"/>
              </a:defRPr>
            </a:lvl1pPr>
          </a:lstStyle>
          <a:p>
            <a:pPr marL="0" indent="0">
              <a:buNone/>
            </a:pPr>
            <a:r>
              <a:rPr lang="en-GB" sz="2800" dirty="0"/>
              <a:t>Required</a:t>
            </a:r>
            <a:endParaRPr lang="en-GB" sz="3600" dirty="0"/>
          </a:p>
        </p:txBody>
      </p: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125925B1-9BBF-B401-7B72-00235995C5AE}"/>
              </a:ext>
            </a:extLst>
          </p:cNvPr>
          <p:cNvSpPr txBox="1"/>
          <p:nvPr/>
        </p:nvSpPr>
        <p:spPr>
          <a:xfrm>
            <a:off x="8622145" y="5348947"/>
            <a:ext cx="2623052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effectLst/>
                <a:latin typeface="GoodHeadlinePro-Light" panose="020B0504020101020102" pitchFamily="34" charset="0"/>
              </a:defRPr>
            </a:lvl1pPr>
          </a:lstStyle>
          <a:p>
            <a:pPr marL="0" indent="0">
              <a:buNone/>
            </a:pPr>
            <a:r>
              <a:rPr lang="en-GB" sz="2800" dirty="0"/>
              <a:t>List of Values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84319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User Interface </a:t>
            </a:r>
            <a:r>
              <a:rPr lang="en-GB" sz="6600" b="1" dirty="0">
                <a:latin typeface="GoodHeadlinePro-Bold" panose="020B0804020101020102" pitchFamily="34" charset="0"/>
              </a:rPr>
              <a:t>Defaults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6" name="Grafika 5" descr="Teacher with solid fill">
            <a:extLst>
              <a:ext uri="{FF2B5EF4-FFF2-40B4-BE49-F238E27FC236}">
                <a16:creationId xmlns:a16="http://schemas.microsoft.com/office/drawing/2014/main" id="{000ADA2C-9FC3-15AB-8953-BCC15BCF58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35438" y="1973132"/>
            <a:ext cx="3367144" cy="3367144"/>
          </a:xfrm>
          <a:prstGeom prst="rect">
            <a:avLst/>
          </a:prstGeom>
        </p:spPr>
      </p:pic>
      <p:sp>
        <p:nvSpPr>
          <p:cNvPr id="7" name="Pravokotnik: zaokroženi vogali 6">
            <a:extLst>
              <a:ext uri="{FF2B5EF4-FFF2-40B4-BE49-F238E27FC236}">
                <a16:creationId xmlns:a16="http://schemas.microsoft.com/office/drawing/2014/main" id="{3C279906-7A18-84A6-84AB-DE718C1573F2}"/>
              </a:ext>
            </a:extLst>
          </p:cNvPr>
          <p:cNvSpPr/>
          <p:nvPr/>
        </p:nvSpPr>
        <p:spPr>
          <a:xfrm>
            <a:off x="4213412" y="5185186"/>
            <a:ext cx="3765176" cy="82498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GoodHeadlinePro-Bold" panose="020B0804020101020102" pitchFamily="34" charset="0"/>
              </a:rPr>
              <a:t>Live Demo</a:t>
            </a:r>
            <a:endParaRPr lang="en-SI" b="1" dirty="0">
              <a:latin typeface="GoodHeadlinePro-Bold" panose="020B0804020101020102" pitchFamily="34" charset="0"/>
            </a:endParaRPr>
          </a:p>
        </p:txBody>
      </p:sp>
      <p:sp>
        <p:nvSpPr>
          <p:cNvPr id="8" name="Interaktivni gumb: naprej ali naslednji 7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A6AA2A91-0E16-237E-EADE-6B144522683C}"/>
              </a:ext>
            </a:extLst>
          </p:cNvPr>
          <p:cNvSpPr/>
          <p:nvPr/>
        </p:nvSpPr>
        <p:spPr>
          <a:xfrm>
            <a:off x="10162064" y="5252364"/>
            <a:ext cx="1042416" cy="69063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506496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BE3F3C7-F934-45AE-83FE-22682868A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3" y="1888621"/>
            <a:ext cx="11401908" cy="4378288"/>
          </a:xfrm>
          <a:custGeom>
            <a:avLst/>
            <a:gdLst>
              <a:gd name="connsiteX0" fmla="*/ 0 w 11401908"/>
              <a:gd name="connsiteY0" fmla="*/ 0 h 4378288"/>
              <a:gd name="connsiteX1" fmla="*/ 670700 w 11401908"/>
              <a:gd name="connsiteY1" fmla="*/ 0 h 4378288"/>
              <a:gd name="connsiteX2" fmla="*/ 1341401 w 11401908"/>
              <a:gd name="connsiteY2" fmla="*/ 0 h 4378288"/>
              <a:gd name="connsiteX3" fmla="*/ 2126120 w 11401908"/>
              <a:gd name="connsiteY3" fmla="*/ 0 h 4378288"/>
              <a:gd name="connsiteX4" fmla="*/ 2910840 w 11401908"/>
              <a:gd name="connsiteY4" fmla="*/ 0 h 4378288"/>
              <a:gd name="connsiteX5" fmla="*/ 3239483 w 11401908"/>
              <a:gd name="connsiteY5" fmla="*/ 0 h 4378288"/>
              <a:gd name="connsiteX6" fmla="*/ 3796165 w 11401908"/>
              <a:gd name="connsiteY6" fmla="*/ 0 h 4378288"/>
              <a:gd name="connsiteX7" fmla="*/ 4580884 w 11401908"/>
              <a:gd name="connsiteY7" fmla="*/ 0 h 4378288"/>
              <a:gd name="connsiteX8" fmla="*/ 5479623 w 11401908"/>
              <a:gd name="connsiteY8" fmla="*/ 0 h 4378288"/>
              <a:gd name="connsiteX9" fmla="*/ 6378361 w 11401908"/>
              <a:gd name="connsiteY9" fmla="*/ 0 h 4378288"/>
              <a:gd name="connsiteX10" fmla="*/ 6821024 w 11401908"/>
              <a:gd name="connsiteY10" fmla="*/ 0 h 4378288"/>
              <a:gd name="connsiteX11" fmla="*/ 7149667 w 11401908"/>
              <a:gd name="connsiteY11" fmla="*/ 0 h 4378288"/>
              <a:gd name="connsiteX12" fmla="*/ 7592329 w 11401908"/>
              <a:gd name="connsiteY12" fmla="*/ 0 h 4378288"/>
              <a:gd name="connsiteX13" fmla="*/ 8263030 w 11401908"/>
              <a:gd name="connsiteY13" fmla="*/ 0 h 4378288"/>
              <a:gd name="connsiteX14" fmla="*/ 8933730 w 11401908"/>
              <a:gd name="connsiteY14" fmla="*/ 0 h 4378288"/>
              <a:gd name="connsiteX15" fmla="*/ 9262373 w 11401908"/>
              <a:gd name="connsiteY15" fmla="*/ 0 h 4378288"/>
              <a:gd name="connsiteX16" fmla="*/ 9819055 w 11401908"/>
              <a:gd name="connsiteY16" fmla="*/ 0 h 4378288"/>
              <a:gd name="connsiteX17" fmla="*/ 10717794 w 11401908"/>
              <a:gd name="connsiteY17" fmla="*/ 0 h 4378288"/>
              <a:gd name="connsiteX18" fmla="*/ 11401908 w 11401908"/>
              <a:gd name="connsiteY18" fmla="*/ 0 h 4378288"/>
              <a:gd name="connsiteX19" fmla="*/ 11401908 w 11401908"/>
              <a:gd name="connsiteY19" fmla="*/ 537904 h 4378288"/>
              <a:gd name="connsiteX20" fmla="*/ 11401908 w 11401908"/>
              <a:gd name="connsiteY20" fmla="*/ 1032025 h 4378288"/>
              <a:gd name="connsiteX21" fmla="*/ 11401908 w 11401908"/>
              <a:gd name="connsiteY21" fmla="*/ 1526146 h 4378288"/>
              <a:gd name="connsiteX22" fmla="*/ 11401908 w 11401908"/>
              <a:gd name="connsiteY22" fmla="*/ 2195399 h 4378288"/>
              <a:gd name="connsiteX23" fmla="*/ 11401908 w 11401908"/>
              <a:gd name="connsiteY23" fmla="*/ 2777086 h 4378288"/>
              <a:gd name="connsiteX24" fmla="*/ 11401908 w 11401908"/>
              <a:gd name="connsiteY24" fmla="*/ 3446338 h 4378288"/>
              <a:gd name="connsiteX25" fmla="*/ 11401908 w 11401908"/>
              <a:gd name="connsiteY25" fmla="*/ 4378288 h 4378288"/>
              <a:gd name="connsiteX26" fmla="*/ 10617188 w 11401908"/>
              <a:gd name="connsiteY26" fmla="*/ 4378288 h 4378288"/>
              <a:gd name="connsiteX27" fmla="*/ 10174526 w 11401908"/>
              <a:gd name="connsiteY27" fmla="*/ 4378288 h 4378288"/>
              <a:gd name="connsiteX28" fmla="*/ 9731864 w 11401908"/>
              <a:gd name="connsiteY28" fmla="*/ 4378288 h 4378288"/>
              <a:gd name="connsiteX29" fmla="*/ 8833125 w 11401908"/>
              <a:gd name="connsiteY29" fmla="*/ 4378288 h 4378288"/>
              <a:gd name="connsiteX30" fmla="*/ 8162425 w 11401908"/>
              <a:gd name="connsiteY30" fmla="*/ 4378288 h 4378288"/>
              <a:gd name="connsiteX31" fmla="*/ 7833781 w 11401908"/>
              <a:gd name="connsiteY31" fmla="*/ 4378288 h 4378288"/>
              <a:gd name="connsiteX32" fmla="*/ 7391119 w 11401908"/>
              <a:gd name="connsiteY32" fmla="*/ 4378288 h 4378288"/>
              <a:gd name="connsiteX33" fmla="*/ 6606400 w 11401908"/>
              <a:gd name="connsiteY33" fmla="*/ 4378288 h 4378288"/>
              <a:gd name="connsiteX34" fmla="*/ 6163737 w 11401908"/>
              <a:gd name="connsiteY34" fmla="*/ 4378288 h 4378288"/>
              <a:gd name="connsiteX35" fmla="*/ 5379018 w 11401908"/>
              <a:gd name="connsiteY35" fmla="*/ 4378288 h 4378288"/>
              <a:gd name="connsiteX36" fmla="*/ 5050375 w 11401908"/>
              <a:gd name="connsiteY36" fmla="*/ 4378288 h 4378288"/>
              <a:gd name="connsiteX37" fmla="*/ 4379674 w 11401908"/>
              <a:gd name="connsiteY37" fmla="*/ 4378288 h 4378288"/>
              <a:gd name="connsiteX38" fmla="*/ 3822993 w 11401908"/>
              <a:gd name="connsiteY38" fmla="*/ 4378288 h 4378288"/>
              <a:gd name="connsiteX39" fmla="*/ 3152292 w 11401908"/>
              <a:gd name="connsiteY39" fmla="*/ 4378288 h 4378288"/>
              <a:gd name="connsiteX40" fmla="*/ 2481592 w 11401908"/>
              <a:gd name="connsiteY40" fmla="*/ 4378288 h 4378288"/>
              <a:gd name="connsiteX41" fmla="*/ 1810891 w 11401908"/>
              <a:gd name="connsiteY41" fmla="*/ 4378288 h 4378288"/>
              <a:gd name="connsiteX42" fmla="*/ 1026172 w 11401908"/>
              <a:gd name="connsiteY42" fmla="*/ 4378288 h 4378288"/>
              <a:gd name="connsiteX43" fmla="*/ 697528 w 11401908"/>
              <a:gd name="connsiteY43" fmla="*/ 4378288 h 4378288"/>
              <a:gd name="connsiteX44" fmla="*/ 0 w 11401908"/>
              <a:gd name="connsiteY44" fmla="*/ 4378288 h 4378288"/>
              <a:gd name="connsiteX45" fmla="*/ 0 w 11401908"/>
              <a:gd name="connsiteY45" fmla="*/ 3709035 h 4378288"/>
              <a:gd name="connsiteX46" fmla="*/ 0 w 11401908"/>
              <a:gd name="connsiteY46" fmla="*/ 3083566 h 4378288"/>
              <a:gd name="connsiteX47" fmla="*/ 0 w 11401908"/>
              <a:gd name="connsiteY47" fmla="*/ 2589445 h 4378288"/>
              <a:gd name="connsiteX48" fmla="*/ 0 w 11401908"/>
              <a:gd name="connsiteY48" fmla="*/ 2051541 h 4378288"/>
              <a:gd name="connsiteX49" fmla="*/ 0 w 11401908"/>
              <a:gd name="connsiteY49" fmla="*/ 1338505 h 4378288"/>
              <a:gd name="connsiteX50" fmla="*/ 0 w 11401908"/>
              <a:gd name="connsiteY50" fmla="*/ 844384 h 4378288"/>
              <a:gd name="connsiteX51" fmla="*/ 0 w 11401908"/>
              <a:gd name="connsiteY51" fmla="*/ 0 h 437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401908" h="4378288" fill="none" extrusionOk="0">
                <a:moveTo>
                  <a:pt x="0" y="0"/>
                </a:moveTo>
                <a:cubicBezTo>
                  <a:pt x="329849" y="-16421"/>
                  <a:pt x="491079" y="19942"/>
                  <a:pt x="670700" y="0"/>
                </a:cubicBezTo>
                <a:cubicBezTo>
                  <a:pt x="850321" y="-19942"/>
                  <a:pt x="1149481" y="-23283"/>
                  <a:pt x="1341401" y="0"/>
                </a:cubicBezTo>
                <a:cubicBezTo>
                  <a:pt x="1533321" y="23283"/>
                  <a:pt x="1844472" y="23785"/>
                  <a:pt x="2126120" y="0"/>
                </a:cubicBezTo>
                <a:cubicBezTo>
                  <a:pt x="2407768" y="-23785"/>
                  <a:pt x="2653592" y="-22613"/>
                  <a:pt x="2910840" y="0"/>
                </a:cubicBezTo>
                <a:cubicBezTo>
                  <a:pt x="3168088" y="22613"/>
                  <a:pt x="3143622" y="4271"/>
                  <a:pt x="3239483" y="0"/>
                </a:cubicBezTo>
                <a:cubicBezTo>
                  <a:pt x="3335344" y="-4271"/>
                  <a:pt x="3598779" y="1899"/>
                  <a:pt x="3796165" y="0"/>
                </a:cubicBezTo>
                <a:cubicBezTo>
                  <a:pt x="3993551" y="-1899"/>
                  <a:pt x="4290091" y="30967"/>
                  <a:pt x="4580884" y="0"/>
                </a:cubicBezTo>
                <a:cubicBezTo>
                  <a:pt x="4871677" y="-30967"/>
                  <a:pt x="5286789" y="44735"/>
                  <a:pt x="5479623" y="0"/>
                </a:cubicBezTo>
                <a:cubicBezTo>
                  <a:pt x="5672457" y="-44735"/>
                  <a:pt x="6098993" y="23964"/>
                  <a:pt x="6378361" y="0"/>
                </a:cubicBezTo>
                <a:cubicBezTo>
                  <a:pt x="6657729" y="-23964"/>
                  <a:pt x="6621351" y="-9008"/>
                  <a:pt x="6821024" y="0"/>
                </a:cubicBezTo>
                <a:cubicBezTo>
                  <a:pt x="7020697" y="9008"/>
                  <a:pt x="7018590" y="-10304"/>
                  <a:pt x="7149667" y="0"/>
                </a:cubicBezTo>
                <a:cubicBezTo>
                  <a:pt x="7280744" y="10304"/>
                  <a:pt x="7449113" y="-8319"/>
                  <a:pt x="7592329" y="0"/>
                </a:cubicBezTo>
                <a:cubicBezTo>
                  <a:pt x="7735545" y="8319"/>
                  <a:pt x="7991763" y="21108"/>
                  <a:pt x="8263030" y="0"/>
                </a:cubicBezTo>
                <a:cubicBezTo>
                  <a:pt x="8534297" y="-21108"/>
                  <a:pt x="8786429" y="-11509"/>
                  <a:pt x="8933730" y="0"/>
                </a:cubicBezTo>
                <a:cubicBezTo>
                  <a:pt x="9081031" y="11509"/>
                  <a:pt x="9145622" y="-15929"/>
                  <a:pt x="9262373" y="0"/>
                </a:cubicBezTo>
                <a:cubicBezTo>
                  <a:pt x="9379124" y="15929"/>
                  <a:pt x="9648803" y="-23692"/>
                  <a:pt x="9819055" y="0"/>
                </a:cubicBezTo>
                <a:cubicBezTo>
                  <a:pt x="9989307" y="23692"/>
                  <a:pt x="10366154" y="30393"/>
                  <a:pt x="10717794" y="0"/>
                </a:cubicBezTo>
                <a:cubicBezTo>
                  <a:pt x="11069434" y="-30393"/>
                  <a:pt x="11148365" y="28471"/>
                  <a:pt x="11401908" y="0"/>
                </a:cubicBezTo>
                <a:cubicBezTo>
                  <a:pt x="11412809" y="122299"/>
                  <a:pt x="11415402" y="347470"/>
                  <a:pt x="11401908" y="537904"/>
                </a:cubicBezTo>
                <a:cubicBezTo>
                  <a:pt x="11388414" y="728338"/>
                  <a:pt x="11419010" y="812855"/>
                  <a:pt x="11401908" y="1032025"/>
                </a:cubicBezTo>
                <a:cubicBezTo>
                  <a:pt x="11384806" y="1251195"/>
                  <a:pt x="11405712" y="1401273"/>
                  <a:pt x="11401908" y="1526146"/>
                </a:cubicBezTo>
                <a:cubicBezTo>
                  <a:pt x="11398104" y="1651019"/>
                  <a:pt x="11406000" y="1980436"/>
                  <a:pt x="11401908" y="2195399"/>
                </a:cubicBezTo>
                <a:cubicBezTo>
                  <a:pt x="11397816" y="2410362"/>
                  <a:pt x="11393733" y="2486732"/>
                  <a:pt x="11401908" y="2777086"/>
                </a:cubicBezTo>
                <a:cubicBezTo>
                  <a:pt x="11410083" y="3067440"/>
                  <a:pt x="11423791" y="3142222"/>
                  <a:pt x="11401908" y="3446338"/>
                </a:cubicBezTo>
                <a:cubicBezTo>
                  <a:pt x="11380025" y="3750454"/>
                  <a:pt x="11442874" y="4089325"/>
                  <a:pt x="11401908" y="4378288"/>
                </a:cubicBezTo>
                <a:cubicBezTo>
                  <a:pt x="11106173" y="4366509"/>
                  <a:pt x="10782846" y="4371469"/>
                  <a:pt x="10617188" y="4378288"/>
                </a:cubicBezTo>
                <a:cubicBezTo>
                  <a:pt x="10451530" y="4385107"/>
                  <a:pt x="10379520" y="4394834"/>
                  <a:pt x="10174526" y="4378288"/>
                </a:cubicBezTo>
                <a:cubicBezTo>
                  <a:pt x="9969532" y="4361742"/>
                  <a:pt x="9862432" y="4387464"/>
                  <a:pt x="9731864" y="4378288"/>
                </a:cubicBezTo>
                <a:cubicBezTo>
                  <a:pt x="9601296" y="4369112"/>
                  <a:pt x="9090206" y="4344298"/>
                  <a:pt x="8833125" y="4378288"/>
                </a:cubicBezTo>
                <a:cubicBezTo>
                  <a:pt x="8576044" y="4412278"/>
                  <a:pt x="8340143" y="4375199"/>
                  <a:pt x="8162425" y="4378288"/>
                </a:cubicBezTo>
                <a:cubicBezTo>
                  <a:pt x="7984707" y="4381377"/>
                  <a:pt x="7922364" y="4389020"/>
                  <a:pt x="7833781" y="4378288"/>
                </a:cubicBezTo>
                <a:cubicBezTo>
                  <a:pt x="7745198" y="4367556"/>
                  <a:pt x="7590204" y="4390766"/>
                  <a:pt x="7391119" y="4378288"/>
                </a:cubicBezTo>
                <a:cubicBezTo>
                  <a:pt x="7192034" y="4365810"/>
                  <a:pt x="6766581" y="4365598"/>
                  <a:pt x="6606400" y="4378288"/>
                </a:cubicBezTo>
                <a:cubicBezTo>
                  <a:pt x="6446219" y="4390978"/>
                  <a:pt x="6380228" y="4398223"/>
                  <a:pt x="6163737" y="4378288"/>
                </a:cubicBezTo>
                <a:cubicBezTo>
                  <a:pt x="5947246" y="4358353"/>
                  <a:pt x="5739474" y="4405022"/>
                  <a:pt x="5379018" y="4378288"/>
                </a:cubicBezTo>
                <a:cubicBezTo>
                  <a:pt x="5018562" y="4351554"/>
                  <a:pt x="5167316" y="4390298"/>
                  <a:pt x="5050375" y="4378288"/>
                </a:cubicBezTo>
                <a:cubicBezTo>
                  <a:pt x="4933434" y="4366278"/>
                  <a:pt x="4519719" y="4347653"/>
                  <a:pt x="4379674" y="4378288"/>
                </a:cubicBezTo>
                <a:cubicBezTo>
                  <a:pt x="4239629" y="4408923"/>
                  <a:pt x="4081708" y="4357624"/>
                  <a:pt x="3822993" y="4378288"/>
                </a:cubicBezTo>
                <a:cubicBezTo>
                  <a:pt x="3564278" y="4398952"/>
                  <a:pt x="3351875" y="4398994"/>
                  <a:pt x="3152292" y="4378288"/>
                </a:cubicBezTo>
                <a:cubicBezTo>
                  <a:pt x="2952709" y="4357582"/>
                  <a:pt x="2753780" y="4395352"/>
                  <a:pt x="2481592" y="4378288"/>
                </a:cubicBezTo>
                <a:cubicBezTo>
                  <a:pt x="2209404" y="4361224"/>
                  <a:pt x="2035810" y="4386140"/>
                  <a:pt x="1810891" y="4378288"/>
                </a:cubicBezTo>
                <a:cubicBezTo>
                  <a:pt x="1585972" y="4370436"/>
                  <a:pt x="1408100" y="4354054"/>
                  <a:pt x="1026172" y="4378288"/>
                </a:cubicBezTo>
                <a:cubicBezTo>
                  <a:pt x="644244" y="4402522"/>
                  <a:pt x="770557" y="4387850"/>
                  <a:pt x="697528" y="4378288"/>
                </a:cubicBezTo>
                <a:cubicBezTo>
                  <a:pt x="624499" y="4368726"/>
                  <a:pt x="311285" y="4350569"/>
                  <a:pt x="0" y="4378288"/>
                </a:cubicBezTo>
                <a:cubicBezTo>
                  <a:pt x="9431" y="4151394"/>
                  <a:pt x="-32347" y="4010316"/>
                  <a:pt x="0" y="3709035"/>
                </a:cubicBezTo>
                <a:cubicBezTo>
                  <a:pt x="32347" y="3407754"/>
                  <a:pt x="-12807" y="3274225"/>
                  <a:pt x="0" y="3083566"/>
                </a:cubicBezTo>
                <a:cubicBezTo>
                  <a:pt x="12807" y="2892907"/>
                  <a:pt x="7116" y="2703083"/>
                  <a:pt x="0" y="2589445"/>
                </a:cubicBezTo>
                <a:cubicBezTo>
                  <a:pt x="-7116" y="2475807"/>
                  <a:pt x="-25983" y="2176691"/>
                  <a:pt x="0" y="2051541"/>
                </a:cubicBezTo>
                <a:cubicBezTo>
                  <a:pt x="25983" y="1926391"/>
                  <a:pt x="6021" y="1500325"/>
                  <a:pt x="0" y="1338505"/>
                </a:cubicBezTo>
                <a:cubicBezTo>
                  <a:pt x="-6021" y="1176685"/>
                  <a:pt x="12562" y="1079715"/>
                  <a:pt x="0" y="844384"/>
                </a:cubicBezTo>
                <a:cubicBezTo>
                  <a:pt x="-12562" y="609053"/>
                  <a:pt x="6457" y="419931"/>
                  <a:pt x="0" y="0"/>
                </a:cubicBezTo>
                <a:close/>
              </a:path>
              <a:path w="11401908" h="4378288" stroke="0" extrusionOk="0">
                <a:moveTo>
                  <a:pt x="0" y="0"/>
                </a:moveTo>
                <a:cubicBezTo>
                  <a:pt x="233733" y="-3010"/>
                  <a:pt x="644000" y="43053"/>
                  <a:pt x="898739" y="0"/>
                </a:cubicBezTo>
                <a:cubicBezTo>
                  <a:pt x="1153478" y="-43053"/>
                  <a:pt x="1248452" y="-9263"/>
                  <a:pt x="1569439" y="0"/>
                </a:cubicBezTo>
                <a:cubicBezTo>
                  <a:pt x="1890426" y="9263"/>
                  <a:pt x="1820546" y="-8373"/>
                  <a:pt x="2012101" y="0"/>
                </a:cubicBezTo>
                <a:cubicBezTo>
                  <a:pt x="2203656" y="8373"/>
                  <a:pt x="2505460" y="3259"/>
                  <a:pt x="2682802" y="0"/>
                </a:cubicBezTo>
                <a:cubicBezTo>
                  <a:pt x="2860144" y="-3259"/>
                  <a:pt x="3280981" y="9414"/>
                  <a:pt x="3581541" y="0"/>
                </a:cubicBezTo>
                <a:cubicBezTo>
                  <a:pt x="3882101" y="-9414"/>
                  <a:pt x="3810519" y="21495"/>
                  <a:pt x="4024203" y="0"/>
                </a:cubicBezTo>
                <a:cubicBezTo>
                  <a:pt x="4237887" y="-21495"/>
                  <a:pt x="4265705" y="-14331"/>
                  <a:pt x="4352846" y="0"/>
                </a:cubicBezTo>
                <a:cubicBezTo>
                  <a:pt x="4439987" y="14331"/>
                  <a:pt x="4873398" y="-7412"/>
                  <a:pt x="5023547" y="0"/>
                </a:cubicBezTo>
                <a:cubicBezTo>
                  <a:pt x="5173696" y="7412"/>
                  <a:pt x="5525757" y="26169"/>
                  <a:pt x="5694247" y="0"/>
                </a:cubicBezTo>
                <a:cubicBezTo>
                  <a:pt x="5862737" y="-26169"/>
                  <a:pt x="6245907" y="-320"/>
                  <a:pt x="6478967" y="0"/>
                </a:cubicBezTo>
                <a:cubicBezTo>
                  <a:pt x="6712027" y="320"/>
                  <a:pt x="6788560" y="26397"/>
                  <a:pt x="7035648" y="0"/>
                </a:cubicBezTo>
                <a:cubicBezTo>
                  <a:pt x="7282736" y="-26397"/>
                  <a:pt x="7281630" y="9833"/>
                  <a:pt x="7364291" y="0"/>
                </a:cubicBezTo>
                <a:cubicBezTo>
                  <a:pt x="7446952" y="-9833"/>
                  <a:pt x="7652433" y="13478"/>
                  <a:pt x="7806953" y="0"/>
                </a:cubicBezTo>
                <a:cubicBezTo>
                  <a:pt x="7961473" y="-13478"/>
                  <a:pt x="8398782" y="7507"/>
                  <a:pt x="8705692" y="0"/>
                </a:cubicBezTo>
                <a:cubicBezTo>
                  <a:pt x="9012602" y="-7507"/>
                  <a:pt x="9051109" y="-19618"/>
                  <a:pt x="9148354" y="0"/>
                </a:cubicBezTo>
                <a:cubicBezTo>
                  <a:pt x="9245599" y="19618"/>
                  <a:pt x="9396498" y="16039"/>
                  <a:pt x="9591017" y="0"/>
                </a:cubicBezTo>
                <a:cubicBezTo>
                  <a:pt x="9785536" y="-16039"/>
                  <a:pt x="9833869" y="12474"/>
                  <a:pt x="10033679" y="0"/>
                </a:cubicBezTo>
                <a:cubicBezTo>
                  <a:pt x="10233489" y="-12474"/>
                  <a:pt x="11058943" y="-41536"/>
                  <a:pt x="11401908" y="0"/>
                </a:cubicBezTo>
                <a:cubicBezTo>
                  <a:pt x="11426981" y="168591"/>
                  <a:pt x="11391107" y="365985"/>
                  <a:pt x="11401908" y="669253"/>
                </a:cubicBezTo>
                <a:cubicBezTo>
                  <a:pt x="11412709" y="972521"/>
                  <a:pt x="11414539" y="991408"/>
                  <a:pt x="11401908" y="1207157"/>
                </a:cubicBezTo>
                <a:cubicBezTo>
                  <a:pt x="11389277" y="1422906"/>
                  <a:pt x="11422055" y="1665076"/>
                  <a:pt x="11401908" y="1788843"/>
                </a:cubicBezTo>
                <a:cubicBezTo>
                  <a:pt x="11381761" y="1912610"/>
                  <a:pt x="11380479" y="2247747"/>
                  <a:pt x="11401908" y="2414313"/>
                </a:cubicBezTo>
                <a:cubicBezTo>
                  <a:pt x="11423338" y="2580879"/>
                  <a:pt x="11427469" y="2923033"/>
                  <a:pt x="11401908" y="3083566"/>
                </a:cubicBezTo>
                <a:cubicBezTo>
                  <a:pt x="11376347" y="3244099"/>
                  <a:pt x="11402132" y="3445622"/>
                  <a:pt x="11401908" y="3665253"/>
                </a:cubicBezTo>
                <a:cubicBezTo>
                  <a:pt x="11401684" y="3884884"/>
                  <a:pt x="11426530" y="4075925"/>
                  <a:pt x="11401908" y="4378288"/>
                </a:cubicBezTo>
                <a:cubicBezTo>
                  <a:pt x="11281555" y="4382587"/>
                  <a:pt x="11142867" y="4371414"/>
                  <a:pt x="11073265" y="4378288"/>
                </a:cubicBezTo>
                <a:cubicBezTo>
                  <a:pt x="11003663" y="4385162"/>
                  <a:pt x="10864458" y="4393808"/>
                  <a:pt x="10744622" y="4378288"/>
                </a:cubicBezTo>
                <a:cubicBezTo>
                  <a:pt x="10624786" y="4362768"/>
                  <a:pt x="10495285" y="4381204"/>
                  <a:pt x="10415978" y="4378288"/>
                </a:cubicBezTo>
                <a:cubicBezTo>
                  <a:pt x="10336671" y="4375372"/>
                  <a:pt x="10034147" y="4378022"/>
                  <a:pt x="9859297" y="4378288"/>
                </a:cubicBezTo>
                <a:cubicBezTo>
                  <a:pt x="9684447" y="4378554"/>
                  <a:pt x="9364293" y="4357593"/>
                  <a:pt x="9188596" y="4378288"/>
                </a:cubicBezTo>
                <a:cubicBezTo>
                  <a:pt x="9012899" y="4398983"/>
                  <a:pt x="8800461" y="4388577"/>
                  <a:pt x="8631915" y="4378288"/>
                </a:cubicBezTo>
                <a:cubicBezTo>
                  <a:pt x="8463369" y="4367999"/>
                  <a:pt x="8021290" y="4366619"/>
                  <a:pt x="7847196" y="4378288"/>
                </a:cubicBezTo>
                <a:cubicBezTo>
                  <a:pt x="7673102" y="4389957"/>
                  <a:pt x="7387374" y="4395747"/>
                  <a:pt x="6948457" y="4378288"/>
                </a:cubicBezTo>
                <a:cubicBezTo>
                  <a:pt x="6509540" y="4360829"/>
                  <a:pt x="6605879" y="4345649"/>
                  <a:pt x="6277756" y="4378288"/>
                </a:cubicBezTo>
                <a:cubicBezTo>
                  <a:pt x="5949633" y="4410927"/>
                  <a:pt x="5844522" y="4402958"/>
                  <a:pt x="5721075" y="4378288"/>
                </a:cubicBezTo>
                <a:cubicBezTo>
                  <a:pt x="5597628" y="4353618"/>
                  <a:pt x="5217573" y="4356639"/>
                  <a:pt x="4822336" y="4378288"/>
                </a:cubicBezTo>
                <a:cubicBezTo>
                  <a:pt x="4427099" y="4399937"/>
                  <a:pt x="4241103" y="4345609"/>
                  <a:pt x="4037617" y="4378288"/>
                </a:cubicBezTo>
                <a:cubicBezTo>
                  <a:pt x="3834131" y="4410967"/>
                  <a:pt x="3537276" y="4415905"/>
                  <a:pt x="3252897" y="4378288"/>
                </a:cubicBezTo>
                <a:cubicBezTo>
                  <a:pt x="2968518" y="4340671"/>
                  <a:pt x="2916209" y="4383739"/>
                  <a:pt x="2810235" y="4378288"/>
                </a:cubicBezTo>
                <a:cubicBezTo>
                  <a:pt x="2704261" y="4372837"/>
                  <a:pt x="2223698" y="4408748"/>
                  <a:pt x="1911496" y="4378288"/>
                </a:cubicBezTo>
                <a:cubicBezTo>
                  <a:pt x="1599294" y="4347828"/>
                  <a:pt x="1336702" y="4381312"/>
                  <a:pt x="1126777" y="4378288"/>
                </a:cubicBezTo>
                <a:cubicBezTo>
                  <a:pt x="916852" y="4375264"/>
                  <a:pt x="525699" y="4323781"/>
                  <a:pt x="0" y="4378288"/>
                </a:cubicBezTo>
                <a:cubicBezTo>
                  <a:pt x="-6189" y="4163325"/>
                  <a:pt x="-14174" y="4035426"/>
                  <a:pt x="0" y="3840384"/>
                </a:cubicBezTo>
                <a:cubicBezTo>
                  <a:pt x="14174" y="3645342"/>
                  <a:pt x="-15490" y="3584818"/>
                  <a:pt x="0" y="3346263"/>
                </a:cubicBezTo>
                <a:cubicBezTo>
                  <a:pt x="15490" y="3107708"/>
                  <a:pt x="-5933" y="2991104"/>
                  <a:pt x="0" y="2852142"/>
                </a:cubicBezTo>
                <a:cubicBezTo>
                  <a:pt x="5933" y="2713180"/>
                  <a:pt x="3127" y="2511380"/>
                  <a:pt x="0" y="2270455"/>
                </a:cubicBezTo>
                <a:cubicBezTo>
                  <a:pt x="-3127" y="2029530"/>
                  <a:pt x="-30724" y="1938130"/>
                  <a:pt x="0" y="1644985"/>
                </a:cubicBezTo>
                <a:cubicBezTo>
                  <a:pt x="30724" y="1351840"/>
                  <a:pt x="-29510" y="1296221"/>
                  <a:pt x="0" y="1019516"/>
                </a:cubicBezTo>
                <a:cubicBezTo>
                  <a:pt x="29510" y="742811"/>
                  <a:pt x="21670" y="346389"/>
                  <a:pt x="0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28575" cap="sq" cmpd="sng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I" sz="44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 </a:t>
            </a:r>
            <a:endParaRPr lang="sl-SI" sz="44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User Interface </a:t>
            </a:r>
            <a:r>
              <a:rPr lang="en-GB" sz="6600" b="1" dirty="0">
                <a:latin typeface="GoodHeadlinePro-Bold" panose="020B0804020101020102" pitchFamily="34" charset="0"/>
              </a:rPr>
              <a:t>Defaults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C269758-FC2D-03B3-F6D2-10DCD75DDFCB}"/>
              </a:ext>
            </a:extLst>
          </p:cNvPr>
          <p:cNvSpPr txBox="1"/>
          <p:nvPr/>
        </p:nvSpPr>
        <p:spPr>
          <a:xfrm>
            <a:off x="665922" y="2276061"/>
            <a:ext cx="10017350" cy="3329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effectLst/>
                <a:latin typeface="GoodHeadlinePro-Light" panose="020B0504020101020102" pitchFamily="34" charset="0"/>
              </a:defRPr>
            </a:lvl1pPr>
          </a:lstStyle>
          <a:p>
            <a:r>
              <a:rPr lang="en-GB" dirty="0"/>
              <a:t>Works great for Forms regions</a:t>
            </a:r>
          </a:p>
          <a:p>
            <a:r>
              <a:rPr lang="en-GB" dirty="0"/>
              <a:t>Does not work for Interactive Grid at all</a:t>
            </a:r>
          </a:p>
          <a:p>
            <a:r>
              <a:rPr lang="en-GB" dirty="0"/>
              <a:t>Does not work at page creation for Classic Reports, Interactive Reports and Faceted Search</a:t>
            </a:r>
          </a:p>
          <a:p>
            <a:r>
              <a:rPr lang="en-GB" dirty="0"/>
              <a:t>Does not work for region titles</a:t>
            </a:r>
          </a:p>
          <a:p>
            <a:pPr marL="0" indent="0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417493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User Interface </a:t>
            </a:r>
            <a:r>
              <a:rPr lang="en-GB" sz="6600" b="1" dirty="0">
                <a:latin typeface="GoodHeadlinePro-Bold" panose="020B0804020101020102" pitchFamily="34" charset="0"/>
              </a:rPr>
              <a:t>Defaults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163F53F-9712-8C48-9856-9DD3A16C1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439" y="1837485"/>
            <a:ext cx="6282525" cy="4480560"/>
          </a:xfrm>
          <a:custGeom>
            <a:avLst/>
            <a:gdLst>
              <a:gd name="connsiteX0" fmla="*/ 0 w 6282525"/>
              <a:gd name="connsiteY0" fmla="*/ 0 h 4480560"/>
              <a:gd name="connsiteX1" fmla="*/ 760884 w 6282525"/>
              <a:gd name="connsiteY1" fmla="*/ 0 h 4480560"/>
              <a:gd name="connsiteX2" fmla="*/ 1333291 w 6282525"/>
              <a:gd name="connsiteY2" fmla="*/ 0 h 4480560"/>
              <a:gd name="connsiteX3" fmla="*/ 2031350 w 6282525"/>
              <a:gd name="connsiteY3" fmla="*/ 0 h 4480560"/>
              <a:gd name="connsiteX4" fmla="*/ 2855059 w 6282525"/>
              <a:gd name="connsiteY4" fmla="*/ 0 h 4480560"/>
              <a:gd name="connsiteX5" fmla="*/ 3364641 w 6282525"/>
              <a:gd name="connsiteY5" fmla="*/ 0 h 4480560"/>
              <a:gd name="connsiteX6" fmla="*/ 3999874 w 6282525"/>
              <a:gd name="connsiteY6" fmla="*/ 0 h 4480560"/>
              <a:gd name="connsiteX7" fmla="*/ 4635107 w 6282525"/>
              <a:gd name="connsiteY7" fmla="*/ 0 h 4480560"/>
              <a:gd name="connsiteX8" fmla="*/ 5458816 w 6282525"/>
              <a:gd name="connsiteY8" fmla="*/ 0 h 4480560"/>
              <a:gd name="connsiteX9" fmla="*/ 6282525 w 6282525"/>
              <a:gd name="connsiteY9" fmla="*/ 0 h 4480560"/>
              <a:gd name="connsiteX10" fmla="*/ 6282525 w 6282525"/>
              <a:gd name="connsiteY10" fmla="*/ 684886 h 4480560"/>
              <a:gd name="connsiteX11" fmla="*/ 6282525 w 6282525"/>
              <a:gd name="connsiteY11" fmla="*/ 1280160 h 4480560"/>
              <a:gd name="connsiteX12" fmla="*/ 6282525 w 6282525"/>
              <a:gd name="connsiteY12" fmla="*/ 1830629 h 4480560"/>
              <a:gd name="connsiteX13" fmla="*/ 6282525 w 6282525"/>
              <a:gd name="connsiteY13" fmla="*/ 2515514 h 4480560"/>
              <a:gd name="connsiteX14" fmla="*/ 6282525 w 6282525"/>
              <a:gd name="connsiteY14" fmla="*/ 3200400 h 4480560"/>
              <a:gd name="connsiteX15" fmla="*/ 6282525 w 6282525"/>
              <a:gd name="connsiteY15" fmla="*/ 3750869 h 4480560"/>
              <a:gd name="connsiteX16" fmla="*/ 6282525 w 6282525"/>
              <a:gd name="connsiteY16" fmla="*/ 4480560 h 4480560"/>
              <a:gd name="connsiteX17" fmla="*/ 5458816 w 6282525"/>
              <a:gd name="connsiteY17" fmla="*/ 4480560 h 4480560"/>
              <a:gd name="connsiteX18" fmla="*/ 4635107 w 6282525"/>
              <a:gd name="connsiteY18" fmla="*/ 4480560 h 4480560"/>
              <a:gd name="connsiteX19" fmla="*/ 3811399 w 6282525"/>
              <a:gd name="connsiteY19" fmla="*/ 4480560 h 4480560"/>
              <a:gd name="connsiteX20" fmla="*/ 3176165 w 6282525"/>
              <a:gd name="connsiteY20" fmla="*/ 4480560 h 4480560"/>
              <a:gd name="connsiteX21" fmla="*/ 2666583 w 6282525"/>
              <a:gd name="connsiteY21" fmla="*/ 4480560 h 4480560"/>
              <a:gd name="connsiteX22" fmla="*/ 1968525 w 6282525"/>
              <a:gd name="connsiteY22" fmla="*/ 4480560 h 4480560"/>
              <a:gd name="connsiteX23" fmla="*/ 1270466 w 6282525"/>
              <a:gd name="connsiteY23" fmla="*/ 4480560 h 4480560"/>
              <a:gd name="connsiteX24" fmla="*/ 0 w 6282525"/>
              <a:gd name="connsiteY24" fmla="*/ 4480560 h 4480560"/>
              <a:gd name="connsiteX25" fmla="*/ 0 w 6282525"/>
              <a:gd name="connsiteY25" fmla="*/ 3930091 h 4480560"/>
              <a:gd name="connsiteX26" fmla="*/ 0 w 6282525"/>
              <a:gd name="connsiteY26" fmla="*/ 3290011 h 4480560"/>
              <a:gd name="connsiteX27" fmla="*/ 0 w 6282525"/>
              <a:gd name="connsiteY27" fmla="*/ 2649931 h 4480560"/>
              <a:gd name="connsiteX28" fmla="*/ 0 w 6282525"/>
              <a:gd name="connsiteY28" fmla="*/ 2099462 h 4480560"/>
              <a:gd name="connsiteX29" fmla="*/ 0 w 6282525"/>
              <a:gd name="connsiteY29" fmla="*/ 1414577 h 4480560"/>
              <a:gd name="connsiteX30" fmla="*/ 0 w 6282525"/>
              <a:gd name="connsiteY30" fmla="*/ 819302 h 4480560"/>
              <a:gd name="connsiteX31" fmla="*/ 0 w 6282525"/>
              <a:gd name="connsiteY31" fmla="*/ 0 h 448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282525" h="4480560" fill="none" extrusionOk="0">
                <a:moveTo>
                  <a:pt x="0" y="0"/>
                </a:moveTo>
                <a:cubicBezTo>
                  <a:pt x="349950" y="8709"/>
                  <a:pt x="603667" y="-35002"/>
                  <a:pt x="760884" y="0"/>
                </a:cubicBezTo>
                <a:cubicBezTo>
                  <a:pt x="918101" y="35002"/>
                  <a:pt x="1179387" y="-3185"/>
                  <a:pt x="1333291" y="0"/>
                </a:cubicBezTo>
                <a:cubicBezTo>
                  <a:pt x="1487195" y="3185"/>
                  <a:pt x="1731956" y="-14028"/>
                  <a:pt x="2031350" y="0"/>
                </a:cubicBezTo>
                <a:cubicBezTo>
                  <a:pt x="2330744" y="14028"/>
                  <a:pt x="2614874" y="-21870"/>
                  <a:pt x="2855059" y="0"/>
                </a:cubicBezTo>
                <a:cubicBezTo>
                  <a:pt x="3095244" y="21870"/>
                  <a:pt x="3165249" y="-11072"/>
                  <a:pt x="3364641" y="0"/>
                </a:cubicBezTo>
                <a:cubicBezTo>
                  <a:pt x="3564033" y="11072"/>
                  <a:pt x="3840395" y="-15036"/>
                  <a:pt x="3999874" y="0"/>
                </a:cubicBezTo>
                <a:cubicBezTo>
                  <a:pt x="4159353" y="15036"/>
                  <a:pt x="4445092" y="-13140"/>
                  <a:pt x="4635107" y="0"/>
                </a:cubicBezTo>
                <a:cubicBezTo>
                  <a:pt x="4825122" y="13140"/>
                  <a:pt x="5060836" y="-988"/>
                  <a:pt x="5458816" y="0"/>
                </a:cubicBezTo>
                <a:cubicBezTo>
                  <a:pt x="5856796" y="988"/>
                  <a:pt x="6095040" y="30870"/>
                  <a:pt x="6282525" y="0"/>
                </a:cubicBezTo>
                <a:cubicBezTo>
                  <a:pt x="6253550" y="196569"/>
                  <a:pt x="6274343" y="465821"/>
                  <a:pt x="6282525" y="684886"/>
                </a:cubicBezTo>
                <a:cubicBezTo>
                  <a:pt x="6290707" y="903951"/>
                  <a:pt x="6257424" y="1048607"/>
                  <a:pt x="6282525" y="1280160"/>
                </a:cubicBezTo>
                <a:cubicBezTo>
                  <a:pt x="6307626" y="1511713"/>
                  <a:pt x="6258039" y="1643799"/>
                  <a:pt x="6282525" y="1830629"/>
                </a:cubicBezTo>
                <a:cubicBezTo>
                  <a:pt x="6307011" y="2017459"/>
                  <a:pt x="6289975" y="2324889"/>
                  <a:pt x="6282525" y="2515514"/>
                </a:cubicBezTo>
                <a:cubicBezTo>
                  <a:pt x="6275075" y="2706139"/>
                  <a:pt x="6283668" y="3038034"/>
                  <a:pt x="6282525" y="3200400"/>
                </a:cubicBezTo>
                <a:cubicBezTo>
                  <a:pt x="6281382" y="3362766"/>
                  <a:pt x="6256526" y="3627710"/>
                  <a:pt x="6282525" y="3750869"/>
                </a:cubicBezTo>
                <a:cubicBezTo>
                  <a:pt x="6308524" y="3874028"/>
                  <a:pt x="6269160" y="4252124"/>
                  <a:pt x="6282525" y="4480560"/>
                </a:cubicBezTo>
                <a:cubicBezTo>
                  <a:pt x="5913423" y="4503967"/>
                  <a:pt x="5683550" y="4488434"/>
                  <a:pt x="5458816" y="4480560"/>
                </a:cubicBezTo>
                <a:cubicBezTo>
                  <a:pt x="5234082" y="4472686"/>
                  <a:pt x="4948074" y="4450306"/>
                  <a:pt x="4635107" y="4480560"/>
                </a:cubicBezTo>
                <a:cubicBezTo>
                  <a:pt x="4322140" y="4510814"/>
                  <a:pt x="4168000" y="4449329"/>
                  <a:pt x="3811399" y="4480560"/>
                </a:cubicBezTo>
                <a:cubicBezTo>
                  <a:pt x="3454798" y="4511791"/>
                  <a:pt x="3407801" y="4481031"/>
                  <a:pt x="3176165" y="4480560"/>
                </a:cubicBezTo>
                <a:cubicBezTo>
                  <a:pt x="2944529" y="4480089"/>
                  <a:pt x="2863088" y="4461942"/>
                  <a:pt x="2666583" y="4480560"/>
                </a:cubicBezTo>
                <a:cubicBezTo>
                  <a:pt x="2470078" y="4499178"/>
                  <a:pt x="2214714" y="4465360"/>
                  <a:pt x="1968525" y="4480560"/>
                </a:cubicBezTo>
                <a:cubicBezTo>
                  <a:pt x="1722336" y="4495760"/>
                  <a:pt x="1579677" y="4486429"/>
                  <a:pt x="1270466" y="4480560"/>
                </a:cubicBezTo>
                <a:cubicBezTo>
                  <a:pt x="961255" y="4474691"/>
                  <a:pt x="402321" y="4451911"/>
                  <a:pt x="0" y="4480560"/>
                </a:cubicBezTo>
                <a:cubicBezTo>
                  <a:pt x="-8241" y="4244349"/>
                  <a:pt x="9563" y="4124814"/>
                  <a:pt x="0" y="3930091"/>
                </a:cubicBezTo>
                <a:cubicBezTo>
                  <a:pt x="-9563" y="3735368"/>
                  <a:pt x="-31174" y="3439484"/>
                  <a:pt x="0" y="3290011"/>
                </a:cubicBezTo>
                <a:cubicBezTo>
                  <a:pt x="31174" y="3140538"/>
                  <a:pt x="24713" y="2786652"/>
                  <a:pt x="0" y="2649931"/>
                </a:cubicBezTo>
                <a:cubicBezTo>
                  <a:pt x="-24713" y="2513210"/>
                  <a:pt x="-5405" y="2330322"/>
                  <a:pt x="0" y="2099462"/>
                </a:cubicBezTo>
                <a:cubicBezTo>
                  <a:pt x="5405" y="1868602"/>
                  <a:pt x="-3278" y="1626599"/>
                  <a:pt x="0" y="1414577"/>
                </a:cubicBezTo>
                <a:cubicBezTo>
                  <a:pt x="3278" y="1202555"/>
                  <a:pt x="-25582" y="1052064"/>
                  <a:pt x="0" y="819302"/>
                </a:cubicBezTo>
                <a:cubicBezTo>
                  <a:pt x="25582" y="586541"/>
                  <a:pt x="6491" y="292784"/>
                  <a:pt x="0" y="0"/>
                </a:cubicBezTo>
                <a:close/>
              </a:path>
              <a:path w="6282525" h="4480560" stroke="0" extrusionOk="0">
                <a:moveTo>
                  <a:pt x="0" y="0"/>
                </a:moveTo>
                <a:cubicBezTo>
                  <a:pt x="261219" y="11820"/>
                  <a:pt x="410863" y="1341"/>
                  <a:pt x="698058" y="0"/>
                </a:cubicBezTo>
                <a:cubicBezTo>
                  <a:pt x="985253" y="-1341"/>
                  <a:pt x="1109442" y="-28007"/>
                  <a:pt x="1270466" y="0"/>
                </a:cubicBezTo>
                <a:cubicBezTo>
                  <a:pt x="1431490" y="28007"/>
                  <a:pt x="1725488" y="27369"/>
                  <a:pt x="2094175" y="0"/>
                </a:cubicBezTo>
                <a:cubicBezTo>
                  <a:pt x="2462862" y="-27369"/>
                  <a:pt x="2405476" y="-2405"/>
                  <a:pt x="2666583" y="0"/>
                </a:cubicBezTo>
                <a:cubicBezTo>
                  <a:pt x="2927690" y="2405"/>
                  <a:pt x="3158668" y="-30455"/>
                  <a:pt x="3427466" y="0"/>
                </a:cubicBezTo>
                <a:cubicBezTo>
                  <a:pt x="3696264" y="30455"/>
                  <a:pt x="3951301" y="15417"/>
                  <a:pt x="4188350" y="0"/>
                </a:cubicBezTo>
                <a:cubicBezTo>
                  <a:pt x="4425399" y="-15417"/>
                  <a:pt x="4627118" y="-7536"/>
                  <a:pt x="4823583" y="0"/>
                </a:cubicBezTo>
                <a:cubicBezTo>
                  <a:pt x="5020048" y="7536"/>
                  <a:pt x="5213346" y="-7462"/>
                  <a:pt x="5521641" y="0"/>
                </a:cubicBezTo>
                <a:cubicBezTo>
                  <a:pt x="5829936" y="7462"/>
                  <a:pt x="5993585" y="-7873"/>
                  <a:pt x="6282525" y="0"/>
                </a:cubicBezTo>
                <a:cubicBezTo>
                  <a:pt x="6254779" y="251500"/>
                  <a:pt x="6277651" y="386653"/>
                  <a:pt x="6282525" y="684886"/>
                </a:cubicBezTo>
                <a:cubicBezTo>
                  <a:pt x="6287399" y="983119"/>
                  <a:pt x="6264168" y="1214125"/>
                  <a:pt x="6282525" y="1369771"/>
                </a:cubicBezTo>
                <a:cubicBezTo>
                  <a:pt x="6300882" y="1525418"/>
                  <a:pt x="6300526" y="1696549"/>
                  <a:pt x="6282525" y="1920240"/>
                </a:cubicBezTo>
                <a:cubicBezTo>
                  <a:pt x="6264524" y="2143931"/>
                  <a:pt x="6289486" y="2370020"/>
                  <a:pt x="6282525" y="2515514"/>
                </a:cubicBezTo>
                <a:cubicBezTo>
                  <a:pt x="6275564" y="2661008"/>
                  <a:pt x="6308285" y="2891230"/>
                  <a:pt x="6282525" y="3200400"/>
                </a:cubicBezTo>
                <a:cubicBezTo>
                  <a:pt x="6256765" y="3509570"/>
                  <a:pt x="6284640" y="3643434"/>
                  <a:pt x="6282525" y="3930091"/>
                </a:cubicBezTo>
                <a:cubicBezTo>
                  <a:pt x="6280410" y="4216748"/>
                  <a:pt x="6304354" y="4217116"/>
                  <a:pt x="6282525" y="4480560"/>
                </a:cubicBezTo>
                <a:cubicBezTo>
                  <a:pt x="5994451" y="4467091"/>
                  <a:pt x="5870883" y="4454627"/>
                  <a:pt x="5647292" y="4480560"/>
                </a:cubicBezTo>
                <a:cubicBezTo>
                  <a:pt x="5423701" y="4506493"/>
                  <a:pt x="5200803" y="4486955"/>
                  <a:pt x="5012059" y="4480560"/>
                </a:cubicBezTo>
                <a:cubicBezTo>
                  <a:pt x="4823315" y="4474165"/>
                  <a:pt x="4689254" y="4498433"/>
                  <a:pt x="4502476" y="4480560"/>
                </a:cubicBezTo>
                <a:cubicBezTo>
                  <a:pt x="4315698" y="4462687"/>
                  <a:pt x="3992226" y="4447048"/>
                  <a:pt x="3804418" y="4480560"/>
                </a:cubicBezTo>
                <a:cubicBezTo>
                  <a:pt x="3616610" y="4514072"/>
                  <a:pt x="3454723" y="4496329"/>
                  <a:pt x="3169185" y="4480560"/>
                </a:cubicBezTo>
                <a:cubicBezTo>
                  <a:pt x="2883647" y="4464791"/>
                  <a:pt x="2523448" y="4508351"/>
                  <a:pt x="2345476" y="4480560"/>
                </a:cubicBezTo>
                <a:cubicBezTo>
                  <a:pt x="2167504" y="4452769"/>
                  <a:pt x="1887304" y="4461058"/>
                  <a:pt x="1710243" y="4480560"/>
                </a:cubicBezTo>
                <a:cubicBezTo>
                  <a:pt x="1533182" y="4500062"/>
                  <a:pt x="1308377" y="4470233"/>
                  <a:pt x="1075010" y="4480560"/>
                </a:cubicBezTo>
                <a:cubicBezTo>
                  <a:pt x="841643" y="4490887"/>
                  <a:pt x="300685" y="4493613"/>
                  <a:pt x="0" y="4480560"/>
                </a:cubicBezTo>
                <a:cubicBezTo>
                  <a:pt x="-716" y="4321934"/>
                  <a:pt x="10903" y="4215480"/>
                  <a:pt x="0" y="3974897"/>
                </a:cubicBezTo>
                <a:cubicBezTo>
                  <a:pt x="-10903" y="3734314"/>
                  <a:pt x="795" y="3589580"/>
                  <a:pt x="0" y="3379622"/>
                </a:cubicBezTo>
                <a:cubicBezTo>
                  <a:pt x="-795" y="3169665"/>
                  <a:pt x="21912" y="3005556"/>
                  <a:pt x="0" y="2694737"/>
                </a:cubicBezTo>
                <a:cubicBezTo>
                  <a:pt x="-21912" y="2383918"/>
                  <a:pt x="-4226" y="2340783"/>
                  <a:pt x="0" y="2144268"/>
                </a:cubicBezTo>
                <a:cubicBezTo>
                  <a:pt x="4226" y="1947753"/>
                  <a:pt x="-31000" y="1795594"/>
                  <a:pt x="0" y="1504188"/>
                </a:cubicBezTo>
                <a:cubicBezTo>
                  <a:pt x="31000" y="1212782"/>
                  <a:pt x="-4860" y="1129412"/>
                  <a:pt x="0" y="908914"/>
                </a:cubicBezTo>
                <a:cubicBezTo>
                  <a:pt x="4860" y="688416"/>
                  <a:pt x="-2485" y="361885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9" name="PoljeZBesedilom 8">
            <a:hlinkClick r:id="rId6"/>
            <a:extLst>
              <a:ext uri="{FF2B5EF4-FFF2-40B4-BE49-F238E27FC236}">
                <a16:creationId xmlns:a16="http://schemas.microsoft.com/office/drawing/2014/main" id="{4C2C6B13-9EFD-B631-333E-7D79F78ACAB3}"/>
              </a:ext>
            </a:extLst>
          </p:cNvPr>
          <p:cNvSpPr txBox="1"/>
          <p:nvPr/>
        </p:nvSpPr>
        <p:spPr>
          <a:xfrm>
            <a:off x="7124253" y="3431434"/>
            <a:ext cx="4009912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SI" sz="2400" dirty="0"/>
              <a:t>https://apexapps.oracle.com/pls/apex/r/apex_pm/ideas/details?idea=FR-1970</a:t>
            </a:r>
          </a:p>
        </p:txBody>
      </p:sp>
    </p:spTree>
    <p:extLst>
      <p:ext uri="{BB962C8B-B14F-4D97-AF65-F5344CB8AC3E}">
        <p14:creationId xmlns:p14="http://schemas.microsoft.com/office/powerpoint/2010/main" val="1040639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Oracle </a:t>
            </a:r>
            <a:r>
              <a:rPr lang="en-GB" sz="6600" b="1" dirty="0">
                <a:latin typeface="GoodHeadlinePro-Bold" panose="020B0804020101020102" pitchFamily="34" charset="0"/>
              </a:rPr>
              <a:t>APEX</a:t>
            </a: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 SQL Workshop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E1DBF054-5165-C34F-0846-6692F5F0A1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764" y="1449539"/>
            <a:ext cx="24303513" cy="11333943"/>
          </a:xfrm>
          <a:custGeom>
            <a:avLst/>
            <a:gdLst>
              <a:gd name="connsiteX0" fmla="*/ 0 w 24303513"/>
              <a:gd name="connsiteY0" fmla="*/ 0 h 11333943"/>
              <a:gd name="connsiteX1" fmla="*/ 1180456 w 24303513"/>
              <a:gd name="connsiteY1" fmla="*/ 0 h 11333943"/>
              <a:gd name="connsiteX2" fmla="*/ 2360913 w 24303513"/>
              <a:gd name="connsiteY2" fmla="*/ 0 h 11333943"/>
              <a:gd name="connsiteX3" fmla="*/ 2812264 w 24303513"/>
              <a:gd name="connsiteY3" fmla="*/ 0 h 11333943"/>
              <a:gd name="connsiteX4" fmla="*/ 3506650 w 24303513"/>
              <a:gd name="connsiteY4" fmla="*/ 0 h 11333943"/>
              <a:gd name="connsiteX5" fmla="*/ 3714966 w 24303513"/>
              <a:gd name="connsiteY5" fmla="*/ 0 h 11333943"/>
              <a:gd name="connsiteX6" fmla="*/ 4652387 w 24303513"/>
              <a:gd name="connsiteY6" fmla="*/ 0 h 11333943"/>
              <a:gd name="connsiteX7" fmla="*/ 4860703 w 24303513"/>
              <a:gd name="connsiteY7" fmla="*/ 0 h 11333943"/>
              <a:gd name="connsiteX8" fmla="*/ 5312054 w 24303513"/>
              <a:gd name="connsiteY8" fmla="*/ 0 h 11333943"/>
              <a:gd name="connsiteX9" fmla="*/ 5277334 w 24303513"/>
              <a:gd name="connsiteY9" fmla="*/ 0 h 11333943"/>
              <a:gd name="connsiteX10" fmla="*/ 5728685 w 24303513"/>
              <a:gd name="connsiteY10" fmla="*/ 0 h 11333943"/>
              <a:gd name="connsiteX11" fmla="*/ 6666106 w 24303513"/>
              <a:gd name="connsiteY11" fmla="*/ 0 h 11333943"/>
              <a:gd name="connsiteX12" fmla="*/ 7117457 w 24303513"/>
              <a:gd name="connsiteY12" fmla="*/ 0 h 11333943"/>
              <a:gd name="connsiteX13" fmla="*/ 7568808 w 24303513"/>
              <a:gd name="connsiteY13" fmla="*/ 0 h 11333943"/>
              <a:gd name="connsiteX14" fmla="*/ 7534089 w 24303513"/>
              <a:gd name="connsiteY14" fmla="*/ 0 h 11333943"/>
              <a:gd name="connsiteX15" fmla="*/ 7985440 w 24303513"/>
              <a:gd name="connsiteY15" fmla="*/ 0 h 11333943"/>
              <a:gd name="connsiteX16" fmla="*/ 8193756 w 24303513"/>
              <a:gd name="connsiteY16" fmla="*/ 0 h 11333943"/>
              <a:gd name="connsiteX17" fmla="*/ 9374212 w 24303513"/>
              <a:gd name="connsiteY17" fmla="*/ 0 h 11333943"/>
              <a:gd name="connsiteX18" fmla="*/ 9825563 w 24303513"/>
              <a:gd name="connsiteY18" fmla="*/ 0 h 11333943"/>
              <a:gd name="connsiteX19" fmla="*/ 9790844 w 24303513"/>
              <a:gd name="connsiteY19" fmla="*/ 0 h 11333943"/>
              <a:gd name="connsiteX20" fmla="*/ 9756125 w 24303513"/>
              <a:gd name="connsiteY20" fmla="*/ 0 h 11333943"/>
              <a:gd name="connsiteX21" fmla="*/ 10450511 w 24303513"/>
              <a:gd name="connsiteY21" fmla="*/ 0 h 11333943"/>
              <a:gd name="connsiteX22" fmla="*/ 11144897 w 24303513"/>
              <a:gd name="connsiteY22" fmla="*/ 0 h 11333943"/>
              <a:gd name="connsiteX23" fmla="*/ 11839283 w 24303513"/>
              <a:gd name="connsiteY23" fmla="*/ 0 h 11333943"/>
              <a:gd name="connsiteX24" fmla="*/ 12533669 w 24303513"/>
              <a:gd name="connsiteY24" fmla="*/ 0 h 11333943"/>
              <a:gd name="connsiteX25" fmla="*/ 13471090 w 24303513"/>
              <a:gd name="connsiteY25" fmla="*/ 0 h 11333943"/>
              <a:gd name="connsiteX26" fmla="*/ 14165476 w 24303513"/>
              <a:gd name="connsiteY26" fmla="*/ 0 h 11333943"/>
              <a:gd name="connsiteX27" fmla="*/ 15102897 w 24303513"/>
              <a:gd name="connsiteY27" fmla="*/ 0 h 11333943"/>
              <a:gd name="connsiteX28" fmla="*/ 15554248 w 24303513"/>
              <a:gd name="connsiteY28" fmla="*/ 0 h 11333943"/>
              <a:gd name="connsiteX29" fmla="*/ 15762564 w 24303513"/>
              <a:gd name="connsiteY29" fmla="*/ 0 h 11333943"/>
              <a:gd name="connsiteX30" fmla="*/ 16943020 w 24303513"/>
              <a:gd name="connsiteY30" fmla="*/ 0 h 11333943"/>
              <a:gd name="connsiteX31" fmla="*/ 17394371 w 24303513"/>
              <a:gd name="connsiteY31" fmla="*/ 0 h 11333943"/>
              <a:gd name="connsiteX32" fmla="*/ 17845722 w 24303513"/>
              <a:gd name="connsiteY32" fmla="*/ 0 h 11333943"/>
              <a:gd name="connsiteX33" fmla="*/ 18054038 w 24303513"/>
              <a:gd name="connsiteY33" fmla="*/ 0 h 11333943"/>
              <a:gd name="connsiteX34" fmla="*/ 18748424 w 24303513"/>
              <a:gd name="connsiteY34" fmla="*/ 0 h 11333943"/>
              <a:gd name="connsiteX35" fmla="*/ 19685846 w 24303513"/>
              <a:gd name="connsiteY35" fmla="*/ 0 h 11333943"/>
              <a:gd name="connsiteX36" fmla="*/ 20866302 w 24303513"/>
              <a:gd name="connsiteY36" fmla="*/ 0 h 11333943"/>
              <a:gd name="connsiteX37" fmla="*/ 20831583 w 24303513"/>
              <a:gd name="connsiteY37" fmla="*/ 0 h 11333943"/>
              <a:gd name="connsiteX38" fmla="*/ 21039898 w 24303513"/>
              <a:gd name="connsiteY38" fmla="*/ 0 h 11333943"/>
              <a:gd name="connsiteX39" fmla="*/ 21248214 w 24303513"/>
              <a:gd name="connsiteY39" fmla="*/ 0 h 11333943"/>
              <a:gd name="connsiteX40" fmla="*/ 21213495 w 24303513"/>
              <a:gd name="connsiteY40" fmla="*/ 0 h 11333943"/>
              <a:gd name="connsiteX41" fmla="*/ 21907881 w 24303513"/>
              <a:gd name="connsiteY41" fmla="*/ 0 h 11333943"/>
              <a:gd name="connsiteX42" fmla="*/ 22602267 w 24303513"/>
              <a:gd name="connsiteY42" fmla="*/ 0 h 11333943"/>
              <a:gd name="connsiteX43" fmla="*/ 23296653 w 24303513"/>
              <a:gd name="connsiteY43" fmla="*/ 0 h 11333943"/>
              <a:gd name="connsiteX44" fmla="*/ 23261934 w 24303513"/>
              <a:gd name="connsiteY44" fmla="*/ 0 h 11333943"/>
              <a:gd name="connsiteX45" fmla="*/ 24303513 w 24303513"/>
              <a:gd name="connsiteY45" fmla="*/ 0 h 11333943"/>
              <a:gd name="connsiteX46" fmla="*/ 24303513 w 24303513"/>
              <a:gd name="connsiteY46" fmla="*/ 666703 h 11333943"/>
              <a:gd name="connsiteX47" fmla="*/ 24303513 w 24303513"/>
              <a:gd name="connsiteY47" fmla="*/ 1446744 h 11333943"/>
              <a:gd name="connsiteX48" fmla="*/ 24303513 w 24303513"/>
              <a:gd name="connsiteY48" fmla="*/ 2226786 h 11333943"/>
              <a:gd name="connsiteX49" fmla="*/ 24303513 w 24303513"/>
              <a:gd name="connsiteY49" fmla="*/ 2893489 h 11333943"/>
              <a:gd name="connsiteX50" fmla="*/ 24303513 w 24303513"/>
              <a:gd name="connsiteY50" fmla="*/ 3786870 h 11333943"/>
              <a:gd name="connsiteX51" fmla="*/ 24303513 w 24303513"/>
              <a:gd name="connsiteY51" fmla="*/ 4453573 h 11333943"/>
              <a:gd name="connsiteX52" fmla="*/ 24303513 w 24303513"/>
              <a:gd name="connsiteY52" fmla="*/ 4780257 h 11333943"/>
              <a:gd name="connsiteX53" fmla="*/ 24303513 w 24303513"/>
              <a:gd name="connsiteY53" fmla="*/ 5560299 h 11333943"/>
              <a:gd name="connsiteX54" fmla="*/ 24303513 w 24303513"/>
              <a:gd name="connsiteY54" fmla="*/ 6453680 h 11333943"/>
              <a:gd name="connsiteX55" fmla="*/ 24303513 w 24303513"/>
              <a:gd name="connsiteY55" fmla="*/ 7233722 h 11333943"/>
              <a:gd name="connsiteX56" fmla="*/ 24303513 w 24303513"/>
              <a:gd name="connsiteY56" fmla="*/ 7787086 h 11333943"/>
              <a:gd name="connsiteX57" fmla="*/ 24303513 w 24303513"/>
              <a:gd name="connsiteY57" fmla="*/ 8680467 h 11333943"/>
              <a:gd name="connsiteX58" fmla="*/ 24303513 w 24303513"/>
              <a:gd name="connsiteY58" fmla="*/ 9347169 h 11333943"/>
              <a:gd name="connsiteX59" fmla="*/ 24303513 w 24303513"/>
              <a:gd name="connsiteY59" fmla="*/ 10127211 h 11333943"/>
              <a:gd name="connsiteX60" fmla="*/ 24303513 w 24303513"/>
              <a:gd name="connsiteY60" fmla="*/ 11333943 h 11333943"/>
              <a:gd name="connsiteX61" fmla="*/ 23123057 w 24303513"/>
              <a:gd name="connsiteY61" fmla="*/ 11333943 h 11333943"/>
              <a:gd name="connsiteX62" fmla="*/ 23157776 w 24303513"/>
              <a:gd name="connsiteY62" fmla="*/ 11333943 h 11333943"/>
              <a:gd name="connsiteX63" fmla="*/ 21977320 w 24303513"/>
              <a:gd name="connsiteY63" fmla="*/ 11333943 h 11333943"/>
              <a:gd name="connsiteX64" fmla="*/ 21525969 w 24303513"/>
              <a:gd name="connsiteY64" fmla="*/ 11333943 h 11333943"/>
              <a:gd name="connsiteX65" fmla="*/ 21074618 w 24303513"/>
              <a:gd name="connsiteY65" fmla="*/ 11333943 h 11333943"/>
              <a:gd name="connsiteX66" fmla="*/ 20623267 w 24303513"/>
              <a:gd name="connsiteY66" fmla="*/ 11333943 h 11333943"/>
              <a:gd name="connsiteX67" fmla="*/ 19928881 w 24303513"/>
              <a:gd name="connsiteY67" fmla="*/ 11333943 h 11333943"/>
              <a:gd name="connsiteX68" fmla="*/ 19234495 w 24303513"/>
              <a:gd name="connsiteY68" fmla="*/ 11333943 h 11333943"/>
              <a:gd name="connsiteX69" fmla="*/ 19026179 w 24303513"/>
              <a:gd name="connsiteY69" fmla="*/ 11333943 h 11333943"/>
              <a:gd name="connsiteX70" fmla="*/ 18088758 w 24303513"/>
              <a:gd name="connsiteY70" fmla="*/ 11333943 h 11333943"/>
              <a:gd name="connsiteX71" fmla="*/ 17880442 w 24303513"/>
              <a:gd name="connsiteY71" fmla="*/ 11333943 h 11333943"/>
              <a:gd name="connsiteX72" fmla="*/ 17186056 w 24303513"/>
              <a:gd name="connsiteY72" fmla="*/ 11333943 h 11333943"/>
              <a:gd name="connsiteX73" fmla="*/ 16005599 w 24303513"/>
              <a:gd name="connsiteY73" fmla="*/ 11333943 h 11333943"/>
              <a:gd name="connsiteX74" fmla="*/ 15311213 w 24303513"/>
              <a:gd name="connsiteY74" fmla="*/ 11333943 h 11333943"/>
              <a:gd name="connsiteX75" fmla="*/ 15102897 w 24303513"/>
              <a:gd name="connsiteY75" fmla="*/ 11333943 h 11333943"/>
              <a:gd name="connsiteX76" fmla="*/ 15137617 w 24303513"/>
              <a:gd name="connsiteY76" fmla="*/ 11333943 h 11333943"/>
              <a:gd name="connsiteX77" fmla="*/ 14929301 w 24303513"/>
              <a:gd name="connsiteY77" fmla="*/ 11333943 h 11333943"/>
              <a:gd name="connsiteX78" fmla="*/ 14477950 w 24303513"/>
              <a:gd name="connsiteY78" fmla="*/ 11333943 h 11333943"/>
              <a:gd name="connsiteX79" fmla="*/ 14512669 w 24303513"/>
              <a:gd name="connsiteY79" fmla="*/ 11333943 h 11333943"/>
              <a:gd name="connsiteX80" fmla="*/ 13818283 w 24303513"/>
              <a:gd name="connsiteY80" fmla="*/ 11333943 h 11333943"/>
              <a:gd name="connsiteX81" fmla="*/ 12637827 w 24303513"/>
              <a:gd name="connsiteY81" fmla="*/ 11333943 h 11333943"/>
              <a:gd name="connsiteX82" fmla="*/ 12186476 w 24303513"/>
              <a:gd name="connsiteY82" fmla="*/ 11333943 h 11333943"/>
              <a:gd name="connsiteX83" fmla="*/ 11978160 w 24303513"/>
              <a:gd name="connsiteY83" fmla="*/ 11333943 h 11333943"/>
              <a:gd name="connsiteX84" fmla="*/ 10797704 w 24303513"/>
              <a:gd name="connsiteY84" fmla="*/ 11333943 h 11333943"/>
              <a:gd name="connsiteX85" fmla="*/ 10346353 w 24303513"/>
              <a:gd name="connsiteY85" fmla="*/ 11333943 h 11333943"/>
              <a:gd name="connsiteX86" fmla="*/ 9408931 w 24303513"/>
              <a:gd name="connsiteY86" fmla="*/ 11333943 h 11333943"/>
              <a:gd name="connsiteX87" fmla="*/ 8228475 w 24303513"/>
              <a:gd name="connsiteY87" fmla="*/ 11333943 h 11333943"/>
              <a:gd name="connsiteX88" fmla="*/ 7777124 w 24303513"/>
              <a:gd name="connsiteY88" fmla="*/ 11333943 h 11333943"/>
              <a:gd name="connsiteX89" fmla="*/ 7082738 w 24303513"/>
              <a:gd name="connsiteY89" fmla="*/ 11333943 h 11333943"/>
              <a:gd name="connsiteX90" fmla="*/ 5902282 w 24303513"/>
              <a:gd name="connsiteY90" fmla="*/ 11333943 h 11333943"/>
              <a:gd name="connsiteX91" fmla="*/ 5450931 w 24303513"/>
              <a:gd name="connsiteY91" fmla="*/ 11333943 h 11333943"/>
              <a:gd name="connsiteX92" fmla="*/ 4756545 w 24303513"/>
              <a:gd name="connsiteY92" fmla="*/ 11333943 h 11333943"/>
              <a:gd name="connsiteX93" fmla="*/ 3819123 w 24303513"/>
              <a:gd name="connsiteY93" fmla="*/ 11333943 h 11333943"/>
              <a:gd name="connsiteX94" fmla="*/ 3367773 w 24303513"/>
              <a:gd name="connsiteY94" fmla="*/ 11333943 h 11333943"/>
              <a:gd name="connsiteX95" fmla="*/ 3402492 w 24303513"/>
              <a:gd name="connsiteY95" fmla="*/ 11333943 h 11333943"/>
              <a:gd name="connsiteX96" fmla="*/ 2222035 w 24303513"/>
              <a:gd name="connsiteY96" fmla="*/ 11333943 h 11333943"/>
              <a:gd name="connsiteX97" fmla="*/ 2013720 w 24303513"/>
              <a:gd name="connsiteY97" fmla="*/ 11333943 h 11333943"/>
              <a:gd name="connsiteX98" fmla="*/ 1319334 w 24303513"/>
              <a:gd name="connsiteY98" fmla="*/ 11333943 h 11333943"/>
              <a:gd name="connsiteX99" fmla="*/ 1354053 w 24303513"/>
              <a:gd name="connsiteY99" fmla="*/ 11333943 h 11333943"/>
              <a:gd name="connsiteX100" fmla="*/ 902702 w 24303513"/>
              <a:gd name="connsiteY100" fmla="*/ 11333943 h 11333943"/>
              <a:gd name="connsiteX101" fmla="*/ 0 w 24303513"/>
              <a:gd name="connsiteY101" fmla="*/ 11333943 h 11333943"/>
              <a:gd name="connsiteX102" fmla="*/ 0 w 24303513"/>
              <a:gd name="connsiteY102" fmla="*/ 10780580 h 11333943"/>
              <a:gd name="connsiteX103" fmla="*/ 0 w 24303513"/>
              <a:gd name="connsiteY103" fmla="*/ 10227217 h 11333943"/>
              <a:gd name="connsiteX104" fmla="*/ 0 w 24303513"/>
              <a:gd name="connsiteY104" fmla="*/ 9447175 h 11333943"/>
              <a:gd name="connsiteX105" fmla="*/ 0 w 24303513"/>
              <a:gd name="connsiteY105" fmla="*/ 8893812 h 11333943"/>
              <a:gd name="connsiteX106" fmla="*/ 0 w 24303513"/>
              <a:gd name="connsiteY106" fmla="*/ 8000430 h 11333943"/>
              <a:gd name="connsiteX107" fmla="*/ 0 w 24303513"/>
              <a:gd name="connsiteY107" fmla="*/ 7107049 h 11333943"/>
              <a:gd name="connsiteX108" fmla="*/ 0 w 24303513"/>
              <a:gd name="connsiteY108" fmla="*/ 6667025 h 11333943"/>
              <a:gd name="connsiteX109" fmla="*/ 0 w 24303513"/>
              <a:gd name="connsiteY109" fmla="*/ 6340341 h 11333943"/>
              <a:gd name="connsiteX110" fmla="*/ 0 w 24303513"/>
              <a:gd name="connsiteY110" fmla="*/ 5786978 h 11333943"/>
              <a:gd name="connsiteX111" fmla="*/ 0 w 24303513"/>
              <a:gd name="connsiteY111" fmla="*/ 5233615 h 11333943"/>
              <a:gd name="connsiteX112" fmla="*/ 0 w 24303513"/>
              <a:gd name="connsiteY112" fmla="*/ 4453573 h 11333943"/>
              <a:gd name="connsiteX113" fmla="*/ 0 w 24303513"/>
              <a:gd name="connsiteY113" fmla="*/ 4126889 h 11333943"/>
              <a:gd name="connsiteX114" fmla="*/ 0 w 24303513"/>
              <a:gd name="connsiteY114" fmla="*/ 3800204 h 11333943"/>
              <a:gd name="connsiteX115" fmla="*/ 0 w 24303513"/>
              <a:gd name="connsiteY115" fmla="*/ 3133502 h 11333943"/>
              <a:gd name="connsiteX116" fmla="*/ 0 w 24303513"/>
              <a:gd name="connsiteY116" fmla="*/ 2353460 h 11333943"/>
              <a:gd name="connsiteX117" fmla="*/ 0 w 24303513"/>
              <a:gd name="connsiteY117" fmla="*/ 1686757 h 11333943"/>
              <a:gd name="connsiteX118" fmla="*/ 0 w 24303513"/>
              <a:gd name="connsiteY118" fmla="*/ 1020055 h 11333943"/>
              <a:gd name="connsiteX119" fmla="*/ 0 w 24303513"/>
              <a:gd name="connsiteY119" fmla="*/ 0 h 1133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24303513" h="11333943" fill="none" extrusionOk="0">
                <a:moveTo>
                  <a:pt x="0" y="0"/>
                </a:moveTo>
                <a:cubicBezTo>
                  <a:pt x="348709" y="56079"/>
                  <a:pt x="850260" y="36710"/>
                  <a:pt x="1180456" y="0"/>
                </a:cubicBezTo>
                <a:cubicBezTo>
                  <a:pt x="1510652" y="-36710"/>
                  <a:pt x="2084521" y="-43496"/>
                  <a:pt x="2360913" y="0"/>
                </a:cubicBezTo>
                <a:cubicBezTo>
                  <a:pt x="2637305" y="43496"/>
                  <a:pt x="2691363" y="20868"/>
                  <a:pt x="2812264" y="0"/>
                </a:cubicBezTo>
                <a:cubicBezTo>
                  <a:pt x="2933165" y="-20868"/>
                  <a:pt x="3231506" y="-15882"/>
                  <a:pt x="3506650" y="0"/>
                </a:cubicBezTo>
                <a:cubicBezTo>
                  <a:pt x="3781794" y="15882"/>
                  <a:pt x="3645431" y="-4553"/>
                  <a:pt x="3714966" y="0"/>
                </a:cubicBezTo>
                <a:cubicBezTo>
                  <a:pt x="3784501" y="4553"/>
                  <a:pt x="4222450" y="-9880"/>
                  <a:pt x="4652387" y="0"/>
                </a:cubicBezTo>
                <a:cubicBezTo>
                  <a:pt x="5082324" y="9880"/>
                  <a:pt x="4818504" y="-5759"/>
                  <a:pt x="4860703" y="0"/>
                </a:cubicBezTo>
                <a:cubicBezTo>
                  <a:pt x="4902902" y="5759"/>
                  <a:pt x="5129693" y="16832"/>
                  <a:pt x="5312054" y="0"/>
                </a:cubicBezTo>
                <a:cubicBezTo>
                  <a:pt x="5129693" y="16832"/>
                  <a:pt x="5290585" y="431"/>
                  <a:pt x="5277334" y="0"/>
                </a:cubicBezTo>
                <a:cubicBezTo>
                  <a:pt x="5290585" y="431"/>
                  <a:pt x="5634703" y="-2280"/>
                  <a:pt x="5728685" y="0"/>
                </a:cubicBezTo>
                <a:cubicBezTo>
                  <a:pt x="5822667" y="2280"/>
                  <a:pt x="6411773" y="39771"/>
                  <a:pt x="6666106" y="0"/>
                </a:cubicBezTo>
                <a:cubicBezTo>
                  <a:pt x="6920439" y="-39771"/>
                  <a:pt x="7007664" y="-4807"/>
                  <a:pt x="7117457" y="0"/>
                </a:cubicBezTo>
                <a:cubicBezTo>
                  <a:pt x="7227250" y="4807"/>
                  <a:pt x="7362735" y="-4606"/>
                  <a:pt x="7568808" y="0"/>
                </a:cubicBezTo>
                <a:cubicBezTo>
                  <a:pt x="7362735" y="-4606"/>
                  <a:pt x="7546835" y="-1663"/>
                  <a:pt x="7534089" y="0"/>
                </a:cubicBezTo>
                <a:cubicBezTo>
                  <a:pt x="7546835" y="-1663"/>
                  <a:pt x="7874512" y="17273"/>
                  <a:pt x="7985440" y="0"/>
                </a:cubicBezTo>
                <a:cubicBezTo>
                  <a:pt x="8096368" y="-17273"/>
                  <a:pt x="8113983" y="3592"/>
                  <a:pt x="8193756" y="0"/>
                </a:cubicBezTo>
                <a:cubicBezTo>
                  <a:pt x="8273529" y="-3592"/>
                  <a:pt x="8827332" y="48026"/>
                  <a:pt x="9374212" y="0"/>
                </a:cubicBezTo>
                <a:cubicBezTo>
                  <a:pt x="9921092" y="-48026"/>
                  <a:pt x="9672155" y="-13246"/>
                  <a:pt x="9825563" y="0"/>
                </a:cubicBezTo>
                <a:cubicBezTo>
                  <a:pt x="9672155" y="-13246"/>
                  <a:pt x="9798003" y="-1508"/>
                  <a:pt x="9790844" y="0"/>
                </a:cubicBezTo>
                <a:cubicBezTo>
                  <a:pt x="9783685" y="1508"/>
                  <a:pt x="9773382" y="-1689"/>
                  <a:pt x="9756125" y="0"/>
                </a:cubicBezTo>
                <a:cubicBezTo>
                  <a:pt x="9773382" y="-1689"/>
                  <a:pt x="10181467" y="-28598"/>
                  <a:pt x="10450511" y="0"/>
                </a:cubicBezTo>
                <a:cubicBezTo>
                  <a:pt x="10719555" y="28598"/>
                  <a:pt x="10987213" y="21590"/>
                  <a:pt x="11144897" y="0"/>
                </a:cubicBezTo>
                <a:cubicBezTo>
                  <a:pt x="11302581" y="-21590"/>
                  <a:pt x="11514812" y="24559"/>
                  <a:pt x="11839283" y="0"/>
                </a:cubicBezTo>
                <a:cubicBezTo>
                  <a:pt x="12163754" y="-24559"/>
                  <a:pt x="12361751" y="-14865"/>
                  <a:pt x="12533669" y="0"/>
                </a:cubicBezTo>
                <a:cubicBezTo>
                  <a:pt x="12705587" y="14865"/>
                  <a:pt x="13097142" y="22861"/>
                  <a:pt x="13471090" y="0"/>
                </a:cubicBezTo>
                <a:cubicBezTo>
                  <a:pt x="13845038" y="-22861"/>
                  <a:pt x="14003198" y="27670"/>
                  <a:pt x="14165476" y="0"/>
                </a:cubicBezTo>
                <a:cubicBezTo>
                  <a:pt x="14327754" y="-27670"/>
                  <a:pt x="14854432" y="3839"/>
                  <a:pt x="15102897" y="0"/>
                </a:cubicBezTo>
                <a:cubicBezTo>
                  <a:pt x="15351362" y="-3839"/>
                  <a:pt x="15445241" y="15472"/>
                  <a:pt x="15554248" y="0"/>
                </a:cubicBezTo>
                <a:cubicBezTo>
                  <a:pt x="15663255" y="-15472"/>
                  <a:pt x="15714093" y="5563"/>
                  <a:pt x="15762564" y="0"/>
                </a:cubicBezTo>
                <a:cubicBezTo>
                  <a:pt x="15811035" y="-5563"/>
                  <a:pt x="16408877" y="-57932"/>
                  <a:pt x="16943020" y="0"/>
                </a:cubicBezTo>
                <a:cubicBezTo>
                  <a:pt x="17477163" y="57932"/>
                  <a:pt x="17202463" y="5672"/>
                  <a:pt x="17394371" y="0"/>
                </a:cubicBezTo>
                <a:cubicBezTo>
                  <a:pt x="17586279" y="-5672"/>
                  <a:pt x="17676300" y="-8219"/>
                  <a:pt x="17845722" y="0"/>
                </a:cubicBezTo>
                <a:cubicBezTo>
                  <a:pt x="18015144" y="8219"/>
                  <a:pt x="18000336" y="-6346"/>
                  <a:pt x="18054038" y="0"/>
                </a:cubicBezTo>
                <a:cubicBezTo>
                  <a:pt x="18107740" y="6346"/>
                  <a:pt x="18515103" y="34005"/>
                  <a:pt x="18748424" y="0"/>
                </a:cubicBezTo>
                <a:cubicBezTo>
                  <a:pt x="18981745" y="-34005"/>
                  <a:pt x="19338401" y="28294"/>
                  <a:pt x="19685846" y="0"/>
                </a:cubicBezTo>
                <a:cubicBezTo>
                  <a:pt x="20033291" y="-28294"/>
                  <a:pt x="20288227" y="-38288"/>
                  <a:pt x="20866302" y="0"/>
                </a:cubicBezTo>
                <a:cubicBezTo>
                  <a:pt x="20288227" y="-38288"/>
                  <a:pt x="20840096" y="-1058"/>
                  <a:pt x="20831583" y="0"/>
                </a:cubicBezTo>
                <a:cubicBezTo>
                  <a:pt x="20840096" y="-1058"/>
                  <a:pt x="20960221" y="1292"/>
                  <a:pt x="21039898" y="0"/>
                </a:cubicBezTo>
                <a:cubicBezTo>
                  <a:pt x="21119576" y="-1292"/>
                  <a:pt x="21195122" y="323"/>
                  <a:pt x="21248214" y="0"/>
                </a:cubicBezTo>
                <a:cubicBezTo>
                  <a:pt x="21195122" y="323"/>
                  <a:pt x="21227411" y="1564"/>
                  <a:pt x="21213495" y="0"/>
                </a:cubicBezTo>
                <a:cubicBezTo>
                  <a:pt x="21227411" y="1564"/>
                  <a:pt x="21644512" y="1306"/>
                  <a:pt x="21907881" y="0"/>
                </a:cubicBezTo>
                <a:cubicBezTo>
                  <a:pt x="22171250" y="-1306"/>
                  <a:pt x="22446489" y="18017"/>
                  <a:pt x="22602267" y="0"/>
                </a:cubicBezTo>
                <a:cubicBezTo>
                  <a:pt x="22758045" y="-18017"/>
                  <a:pt x="23055823" y="-27171"/>
                  <a:pt x="23296653" y="0"/>
                </a:cubicBezTo>
                <a:cubicBezTo>
                  <a:pt x="23055823" y="-27171"/>
                  <a:pt x="23275347" y="1688"/>
                  <a:pt x="23261934" y="0"/>
                </a:cubicBezTo>
                <a:cubicBezTo>
                  <a:pt x="23275347" y="1688"/>
                  <a:pt x="24016233" y="47730"/>
                  <a:pt x="24303513" y="0"/>
                </a:cubicBezTo>
                <a:cubicBezTo>
                  <a:pt x="24325775" y="191992"/>
                  <a:pt x="24295937" y="444568"/>
                  <a:pt x="24303513" y="666703"/>
                </a:cubicBezTo>
                <a:cubicBezTo>
                  <a:pt x="24311089" y="888838"/>
                  <a:pt x="24290369" y="1231236"/>
                  <a:pt x="24303513" y="1446744"/>
                </a:cubicBezTo>
                <a:cubicBezTo>
                  <a:pt x="24316657" y="1662252"/>
                  <a:pt x="24310889" y="2037686"/>
                  <a:pt x="24303513" y="2226786"/>
                </a:cubicBezTo>
                <a:cubicBezTo>
                  <a:pt x="24296137" y="2415886"/>
                  <a:pt x="24277211" y="2630013"/>
                  <a:pt x="24303513" y="2893489"/>
                </a:cubicBezTo>
                <a:cubicBezTo>
                  <a:pt x="24329815" y="3156965"/>
                  <a:pt x="24304906" y="3495316"/>
                  <a:pt x="24303513" y="3786870"/>
                </a:cubicBezTo>
                <a:cubicBezTo>
                  <a:pt x="24302120" y="4078424"/>
                  <a:pt x="24312456" y="4137015"/>
                  <a:pt x="24303513" y="4453573"/>
                </a:cubicBezTo>
                <a:cubicBezTo>
                  <a:pt x="24294570" y="4770131"/>
                  <a:pt x="24316612" y="4704301"/>
                  <a:pt x="24303513" y="4780257"/>
                </a:cubicBezTo>
                <a:cubicBezTo>
                  <a:pt x="24290414" y="4856213"/>
                  <a:pt x="24272129" y="5376564"/>
                  <a:pt x="24303513" y="5560299"/>
                </a:cubicBezTo>
                <a:cubicBezTo>
                  <a:pt x="24334897" y="5744034"/>
                  <a:pt x="24309146" y="6264392"/>
                  <a:pt x="24303513" y="6453680"/>
                </a:cubicBezTo>
                <a:cubicBezTo>
                  <a:pt x="24297880" y="6642968"/>
                  <a:pt x="24326343" y="7071994"/>
                  <a:pt x="24303513" y="7233722"/>
                </a:cubicBezTo>
                <a:cubicBezTo>
                  <a:pt x="24280683" y="7395450"/>
                  <a:pt x="24285647" y="7645078"/>
                  <a:pt x="24303513" y="7787086"/>
                </a:cubicBezTo>
                <a:cubicBezTo>
                  <a:pt x="24321379" y="7929094"/>
                  <a:pt x="24259402" y="8322102"/>
                  <a:pt x="24303513" y="8680467"/>
                </a:cubicBezTo>
                <a:cubicBezTo>
                  <a:pt x="24347624" y="9038832"/>
                  <a:pt x="24330054" y="9199209"/>
                  <a:pt x="24303513" y="9347169"/>
                </a:cubicBezTo>
                <a:cubicBezTo>
                  <a:pt x="24276972" y="9495129"/>
                  <a:pt x="24286193" y="9921475"/>
                  <a:pt x="24303513" y="10127211"/>
                </a:cubicBezTo>
                <a:cubicBezTo>
                  <a:pt x="24320833" y="10332947"/>
                  <a:pt x="24249570" y="11049237"/>
                  <a:pt x="24303513" y="11333943"/>
                </a:cubicBezTo>
                <a:cubicBezTo>
                  <a:pt x="23995468" y="11374218"/>
                  <a:pt x="23713110" y="11276280"/>
                  <a:pt x="23123057" y="11333943"/>
                </a:cubicBezTo>
                <a:cubicBezTo>
                  <a:pt x="23713110" y="11276280"/>
                  <a:pt x="23145530" y="11333106"/>
                  <a:pt x="23157776" y="11333943"/>
                </a:cubicBezTo>
                <a:cubicBezTo>
                  <a:pt x="23145530" y="11333106"/>
                  <a:pt x="22271710" y="11317188"/>
                  <a:pt x="21977320" y="11333943"/>
                </a:cubicBezTo>
                <a:cubicBezTo>
                  <a:pt x="21682930" y="11350698"/>
                  <a:pt x="21634618" y="11340761"/>
                  <a:pt x="21525969" y="11333943"/>
                </a:cubicBezTo>
                <a:cubicBezTo>
                  <a:pt x="21417320" y="11327125"/>
                  <a:pt x="21249546" y="11339424"/>
                  <a:pt x="21074618" y="11333943"/>
                </a:cubicBezTo>
                <a:cubicBezTo>
                  <a:pt x="20899690" y="11328462"/>
                  <a:pt x="20723300" y="11341929"/>
                  <a:pt x="20623267" y="11333943"/>
                </a:cubicBezTo>
                <a:cubicBezTo>
                  <a:pt x="20523234" y="11325957"/>
                  <a:pt x="20103449" y="11355107"/>
                  <a:pt x="19928881" y="11333943"/>
                </a:cubicBezTo>
                <a:cubicBezTo>
                  <a:pt x="19754313" y="11312779"/>
                  <a:pt x="19490564" y="11337439"/>
                  <a:pt x="19234495" y="11333943"/>
                </a:cubicBezTo>
                <a:cubicBezTo>
                  <a:pt x="18978426" y="11330447"/>
                  <a:pt x="19116274" y="11343789"/>
                  <a:pt x="19026179" y="11333943"/>
                </a:cubicBezTo>
                <a:cubicBezTo>
                  <a:pt x="18936084" y="11324097"/>
                  <a:pt x="18339230" y="11358875"/>
                  <a:pt x="18088758" y="11333943"/>
                </a:cubicBezTo>
                <a:cubicBezTo>
                  <a:pt x="17838286" y="11309011"/>
                  <a:pt x="17944346" y="11343555"/>
                  <a:pt x="17880442" y="11333943"/>
                </a:cubicBezTo>
                <a:cubicBezTo>
                  <a:pt x="17816538" y="11324331"/>
                  <a:pt x="17500134" y="11349985"/>
                  <a:pt x="17186056" y="11333943"/>
                </a:cubicBezTo>
                <a:cubicBezTo>
                  <a:pt x="16871978" y="11317901"/>
                  <a:pt x="16352052" y="11318825"/>
                  <a:pt x="16005599" y="11333943"/>
                </a:cubicBezTo>
                <a:cubicBezTo>
                  <a:pt x="15659146" y="11349061"/>
                  <a:pt x="15456146" y="11324000"/>
                  <a:pt x="15311213" y="11333943"/>
                </a:cubicBezTo>
                <a:cubicBezTo>
                  <a:pt x="15166280" y="11343886"/>
                  <a:pt x="15192847" y="11334227"/>
                  <a:pt x="15102897" y="11333943"/>
                </a:cubicBezTo>
                <a:cubicBezTo>
                  <a:pt x="15192847" y="11334227"/>
                  <a:pt x="15123579" y="11335185"/>
                  <a:pt x="15137617" y="11333943"/>
                </a:cubicBezTo>
                <a:cubicBezTo>
                  <a:pt x="15123579" y="11335185"/>
                  <a:pt x="14996471" y="11330859"/>
                  <a:pt x="14929301" y="11333943"/>
                </a:cubicBezTo>
                <a:cubicBezTo>
                  <a:pt x="14862131" y="11337027"/>
                  <a:pt x="14595321" y="11347540"/>
                  <a:pt x="14477950" y="11333943"/>
                </a:cubicBezTo>
                <a:cubicBezTo>
                  <a:pt x="14595321" y="11347540"/>
                  <a:pt x="14499763" y="11333548"/>
                  <a:pt x="14512669" y="11333943"/>
                </a:cubicBezTo>
                <a:cubicBezTo>
                  <a:pt x="14499763" y="11333548"/>
                  <a:pt x="14054608" y="11334952"/>
                  <a:pt x="13818283" y="11333943"/>
                </a:cubicBezTo>
                <a:cubicBezTo>
                  <a:pt x="13581958" y="11332934"/>
                  <a:pt x="13221843" y="11278744"/>
                  <a:pt x="12637827" y="11333943"/>
                </a:cubicBezTo>
                <a:cubicBezTo>
                  <a:pt x="12053811" y="11389142"/>
                  <a:pt x="12371596" y="11328135"/>
                  <a:pt x="12186476" y="11333943"/>
                </a:cubicBezTo>
                <a:cubicBezTo>
                  <a:pt x="12001356" y="11339751"/>
                  <a:pt x="12071366" y="11327054"/>
                  <a:pt x="11978160" y="11333943"/>
                </a:cubicBezTo>
                <a:cubicBezTo>
                  <a:pt x="11884954" y="11340832"/>
                  <a:pt x="11134907" y="11296589"/>
                  <a:pt x="10797704" y="11333943"/>
                </a:cubicBezTo>
                <a:cubicBezTo>
                  <a:pt x="10460501" y="11371297"/>
                  <a:pt x="10457507" y="11344092"/>
                  <a:pt x="10346353" y="11333943"/>
                </a:cubicBezTo>
                <a:cubicBezTo>
                  <a:pt x="10235199" y="11323794"/>
                  <a:pt x="9798415" y="11357514"/>
                  <a:pt x="9408931" y="11333943"/>
                </a:cubicBezTo>
                <a:cubicBezTo>
                  <a:pt x="9019447" y="11310372"/>
                  <a:pt x="8776527" y="11294672"/>
                  <a:pt x="8228475" y="11333943"/>
                </a:cubicBezTo>
                <a:cubicBezTo>
                  <a:pt x="7680423" y="11373214"/>
                  <a:pt x="7981504" y="11355876"/>
                  <a:pt x="7777124" y="11333943"/>
                </a:cubicBezTo>
                <a:cubicBezTo>
                  <a:pt x="7572744" y="11312010"/>
                  <a:pt x="7346209" y="11326107"/>
                  <a:pt x="7082738" y="11333943"/>
                </a:cubicBezTo>
                <a:cubicBezTo>
                  <a:pt x="6819267" y="11341779"/>
                  <a:pt x="6444706" y="11303239"/>
                  <a:pt x="5902282" y="11333943"/>
                </a:cubicBezTo>
                <a:cubicBezTo>
                  <a:pt x="5359858" y="11364647"/>
                  <a:pt x="5603729" y="11355737"/>
                  <a:pt x="5450931" y="11333943"/>
                </a:cubicBezTo>
                <a:cubicBezTo>
                  <a:pt x="5298133" y="11312149"/>
                  <a:pt x="4984224" y="11331973"/>
                  <a:pt x="4756545" y="11333943"/>
                </a:cubicBezTo>
                <a:cubicBezTo>
                  <a:pt x="4528866" y="11335913"/>
                  <a:pt x="4147310" y="11291968"/>
                  <a:pt x="3819123" y="11333943"/>
                </a:cubicBezTo>
                <a:cubicBezTo>
                  <a:pt x="3490936" y="11375918"/>
                  <a:pt x="3486397" y="11321932"/>
                  <a:pt x="3367773" y="11333943"/>
                </a:cubicBezTo>
                <a:cubicBezTo>
                  <a:pt x="3486397" y="11321932"/>
                  <a:pt x="3391612" y="11332800"/>
                  <a:pt x="3402492" y="11333943"/>
                </a:cubicBezTo>
                <a:cubicBezTo>
                  <a:pt x="3391612" y="11332800"/>
                  <a:pt x="2696607" y="11289319"/>
                  <a:pt x="2222035" y="11333943"/>
                </a:cubicBezTo>
                <a:cubicBezTo>
                  <a:pt x="1747463" y="11378567"/>
                  <a:pt x="2055700" y="11328008"/>
                  <a:pt x="2013720" y="11333943"/>
                </a:cubicBezTo>
                <a:cubicBezTo>
                  <a:pt x="1971741" y="11339878"/>
                  <a:pt x="1560572" y="11333814"/>
                  <a:pt x="1319334" y="11333943"/>
                </a:cubicBezTo>
                <a:cubicBezTo>
                  <a:pt x="1560572" y="11333814"/>
                  <a:pt x="1345584" y="11333040"/>
                  <a:pt x="1354053" y="11333943"/>
                </a:cubicBezTo>
                <a:cubicBezTo>
                  <a:pt x="1345584" y="11333040"/>
                  <a:pt x="1044635" y="11337951"/>
                  <a:pt x="902702" y="11333943"/>
                </a:cubicBezTo>
                <a:cubicBezTo>
                  <a:pt x="760769" y="11329935"/>
                  <a:pt x="440302" y="11323335"/>
                  <a:pt x="0" y="11333943"/>
                </a:cubicBezTo>
                <a:cubicBezTo>
                  <a:pt x="2165" y="11218951"/>
                  <a:pt x="23778" y="10948275"/>
                  <a:pt x="0" y="10780580"/>
                </a:cubicBezTo>
                <a:cubicBezTo>
                  <a:pt x="-23778" y="10612885"/>
                  <a:pt x="6598" y="10416835"/>
                  <a:pt x="0" y="10227217"/>
                </a:cubicBezTo>
                <a:cubicBezTo>
                  <a:pt x="-6598" y="10037599"/>
                  <a:pt x="-27597" y="9645628"/>
                  <a:pt x="0" y="9447175"/>
                </a:cubicBezTo>
                <a:cubicBezTo>
                  <a:pt x="27597" y="9248722"/>
                  <a:pt x="18575" y="9076596"/>
                  <a:pt x="0" y="8893812"/>
                </a:cubicBezTo>
                <a:cubicBezTo>
                  <a:pt x="-18575" y="8711028"/>
                  <a:pt x="-25930" y="8380688"/>
                  <a:pt x="0" y="8000430"/>
                </a:cubicBezTo>
                <a:cubicBezTo>
                  <a:pt x="25930" y="7620172"/>
                  <a:pt x="7176" y="7415572"/>
                  <a:pt x="0" y="7107049"/>
                </a:cubicBezTo>
                <a:cubicBezTo>
                  <a:pt x="-7176" y="6798526"/>
                  <a:pt x="-1443" y="6785857"/>
                  <a:pt x="0" y="6667025"/>
                </a:cubicBezTo>
                <a:cubicBezTo>
                  <a:pt x="1443" y="6548193"/>
                  <a:pt x="11134" y="6439899"/>
                  <a:pt x="0" y="6340341"/>
                </a:cubicBezTo>
                <a:cubicBezTo>
                  <a:pt x="-11134" y="6240783"/>
                  <a:pt x="2668" y="5995606"/>
                  <a:pt x="0" y="5786978"/>
                </a:cubicBezTo>
                <a:cubicBezTo>
                  <a:pt x="-2668" y="5578350"/>
                  <a:pt x="20592" y="5383505"/>
                  <a:pt x="0" y="5233615"/>
                </a:cubicBezTo>
                <a:cubicBezTo>
                  <a:pt x="-20592" y="5083725"/>
                  <a:pt x="-2003" y="4626661"/>
                  <a:pt x="0" y="4453573"/>
                </a:cubicBezTo>
                <a:cubicBezTo>
                  <a:pt x="2003" y="4280485"/>
                  <a:pt x="13878" y="4230212"/>
                  <a:pt x="0" y="4126889"/>
                </a:cubicBezTo>
                <a:cubicBezTo>
                  <a:pt x="-13878" y="4023566"/>
                  <a:pt x="9484" y="3905311"/>
                  <a:pt x="0" y="3800204"/>
                </a:cubicBezTo>
                <a:cubicBezTo>
                  <a:pt x="-9484" y="3695098"/>
                  <a:pt x="-22087" y="3316270"/>
                  <a:pt x="0" y="3133502"/>
                </a:cubicBezTo>
                <a:cubicBezTo>
                  <a:pt x="22087" y="2950734"/>
                  <a:pt x="-20878" y="2637591"/>
                  <a:pt x="0" y="2353460"/>
                </a:cubicBezTo>
                <a:cubicBezTo>
                  <a:pt x="20878" y="2069329"/>
                  <a:pt x="22675" y="2014983"/>
                  <a:pt x="0" y="1686757"/>
                </a:cubicBezTo>
                <a:cubicBezTo>
                  <a:pt x="-22675" y="1358531"/>
                  <a:pt x="25592" y="1235844"/>
                  <a:pt x="0" y="1020055"/>
                </a:cubicBezTo>
                <a:cubicBezTo>
                  <a:pt x="-25592" y="804266"/>
                  <a:pt x="-26420" y="414673"/>
                  <a:pt x="0" y="0"/>
                </a:cubicBezTo>
                <a:close/>
              </a:path>
              <a:path w="24303513" h="11333943" stroke="0" extrusionOk="0">
                <a:moveTo>
                  <a:pt x="0" y="0"/>
                </a:moveTo>
                <a:cubicBezTo>
                  <a:pt x="252719" y="31384"/>
                  <a:pt x="444880" y="26878"/>
                  <a:pt x="694386" y="0"/>
                </a:cubicBezTo>
                <a:cubicBezTo>
                  <a:pt x="943892" y="-26878"/>
                  <a:pt x="831120" y="7794"/>
                  <a:pt x="902702" y="0"/>
                </a:cubicBezTo>
                <a:cubicBezTo>
                  <a:pt x="974284" y="-7794"/>
                  <a:pt x="1504158" y="53133"/>
                  <a:pt x="2083158" y="0"/>
                </a:cubicBezTo>
                <a:cubicBezTo>
                  <a:pt x="2662158" y="-53133"/>
                  <a:pt x="2189409" y="-3750"/>
                  <a:pt x="2291474" y="0"/>
                </a:cubicBezTo>
                <a:cubicBezTo>
                  <a:pt x="2393539" y="3750"/>
                  <a:pt x="2920940" y="-5945"/>
                  <a:pt x="3228895" y="0"/>
                </a:cubicBezTo>
                <a:cubicBezTo>
                  <a:pt x="3536850" y="5945"/>
                  <a:pt x="3961729" y="29502"/>
                  <a:pt x="4166317" y="0"/>
                </a:cubicBezTo>
                <a:cubicBezTo>
                  <a:pt x="4370905" y="-29502"/>
                  <a:pt x="4467206" y="-20076"/>
                  <a:pt x="4617667" y="0"/>
                </a:cubicBezTo>
                <a:cubicBezTo>
                  <a:pt x="4768128" y="20076"/>
                  <a:pt x="4999960" y="1570"/>
                  <a:pt x="5312054" y="0"/>
                </a:cubicBezTo>
                <a:cubicBezTo>
                  <a:pt x="5624148" y="-1570"/>
                  <a:pt x="5621469" y="21468"/>
                  <a:pt x="5763405" y="0"/>
                </a:cubicBezTo>
                <a:cubicBezTo>
                  <a:pt x="5905341" y="-21468"/>
                  <a:pt x="6244234" y="-1353"/>
                  <a:pt x="6700826" y="0"/>
                </a:cubicBezTo>
                <a:cubicBezTo>
                  <a:pt x="7157418" y="1353"/>
                  <a:pt x="6866182" y="4813"/>
                  <a:pt x="6909142" y="0"/>
                </a:cubicBezTo>
                <a:cubicBezTo>
                  <a:pt x="6952102" y="-4813"/>
                  <a:pt x="7633942" y="43566"/>
                  <a:pt x="7846563" y="0"/>
                </a:cubicBezTo>
                <a:cubicBezTo>
                  <a:pt x="7633942" y="43566"/>
                  <a:pt x="7826579" y="-1134"/>
                  <a:pt x="7811843" y="0"/>
                </a:cubicBezTo>
                <a:cubicBezTo>
                  <a:pt x="7826579" y="-1134"/>
                  <a:pt x="8515555" y="-52370"/>
                  <a:pt x="8992300" y="0"/>
                </a:cubicBezTo>
                <a:cubicBezTo>
                  <a:pt x="9469045" y="52370"/>
                  <a:pt x="9741908" y="-16620"/>
                  <a:pt x="9929721" y="0"/>
                </a:cubicBezTo>
                <a:cubicBezTo>
                  <a:pt x="10117534" y="16620"/>
                  <a:pt x="10632472" y="-768"/>
                  <a:pt x="10867142" y="0"/>
                </a:cubicBezTo>
                <a:cubicBezTo>
                  <a:pt x="11101812" y="768"/>
                  <a:pt x="11207164" y="5439"/>
                  <a:pt x="11318493" y="0"/>
                </a:cubicBezTo>
                <a:cubicBezTo>
                  <a:pt x="11429822" y="-5439"/>
                  <a:pt x="11556087" y="-13369"/>
                  <a:pt x="11769844" y="0"/>
                </a:cubicBezTo>
                <a:cubicBezTo>
                  <a:pt x="11983601" y="13369"/>
                  <a:pt x="12476882" y="-20799"/>
                  <a:pt x="12950300" y="0"/>
                </a:cubicBezTo>
                <a:cubicBezTo>
                  <a:pt x="12476882" y="-20799"/>
                  <a:pt x="12923714" y="-940"/>
                  <a:pt x="12915581" y="0"/>
                </a:cubicBezTo>
                <a:cubicBezTo>
                  <a:pt x="12923714" y="-940"/>
                  <a:pt x="13041846" y="4892"/>
                  <a:pt x="13123897" y="0"/>
                </a:cubicBezTo>
                <a:cubicBezTo>
                  <a:pt x="13205948" y="-4892"/>
                  <a:pt x="13243441" y="-6517"/>
                  <a:pt x="13332213" y="0"/>
                </a:cubicBezTo>
                <a:cubicBezTo>
                  <a:pt x="13420985" y="6517"/>
                  <a:pt x="14168867" y="-41211"/>
                  <a:pt x="14512669" y="0"/>
                </a:cubicBezTo>
                <a:cubicBezTo>
                  <a:pt x="14856471" y="41211"/>
                  <a:pt x="14820415" y="20348"/>
                  <a:pt x="14964020" y="0"/>
                </a:cubicBezTo>
                <a:cubicBezTo>
                  <a:pt x="15107625" y="-20348"/>
                  <a:pt x="15341904" y="22544"/>
                  <a:pt x="15658406" y="0"/>
                </a:cubicBezTo>
                <a:cubicBezTo>
                  <a:pt x="15974908" y="-22544"/>
                  <a:pt x="16449579" y="41956"/>
                  <a:pt x="16838863" y="0"/>
                </a:cubicBezTo>
                <a:cubicBezTo>
                  <a:pt x="17228147" y="-41956"/>
                  <a:pt x="17217052" y="16494"/>
                  <a:pt x="17533249" y="0"/>
                </a:cubicBezTo>
                <a:cubicBezTo>
                  <a:pt x="17849446" y="-16494"/>
                  <a:pt x="17769266" y="22238"/>
                  <a:pt x="17984600" y="0"/>
                </a:cubicBezTo>
                <a:cubicBezTo>
                  <a:pt x="18199934" y="-22238"/>
                  <a:pt x="18278759" y="1102"/>
                  <a:pt x="18435951" y="0"/>
                </a:cubicBezTo>
                <a:cubicBezTo>
                  <a:pt x="18593143" y="-1102"/>
                  <a:pt x="19055706" y="46356"/>
                  <a:pt x="19373372" y="0"/>
                </a:cubicBezTo>
                <a:cubicBezTo>
                  <a:pt x="19691038" y="-46356"/>
                  <a:pt x="19519080" y="-7680"/>
                  <a:pt x="19581688" y="0"/>
                </a:cubicBezTo>
                <a:cubicBezTo>
                  <a:pt x="19644296" y="7680"/>
                  <a:pt x="20083688" y="26135"/>
                  <a:pt x="20276074" y="0"/>
                </a:cubicBezTo>
                <a:cubicBezTo>
                  <a:pt x="20468460" y="-26135"/>
                  <a:pt x="20577581" y="21110"/>
                  <a:pt x="20727425" y="0"/>
                </a:cubicBezTo>
                <a:cubicBezTo>
                  <a:pt x="20577581" y="21110"/>
                  <a:pt x="20704849" y="739"/>
                  <a:pt x="20692705" y="0"/>
                </a:cubicBezTo>
                <a:cubicBezTo>
                  <a:pt x="20704849" y="739"/>
                  <a:pt x="21314580" y="46544"/>
                  <a:pt x="21630127" y="0"/>
                </a:cubicBezTo>
                <a:cubicBezTo>
                  <a:pt x="21945674" y="-46544"/>
                  <a:pt x="22358429" y="28318"/>
                  <a:pt x="22810583" y="0"/>
                </a:cubicBezTo>
                <a:cubicBezTo>
                  <a:pt x="23262737" y="-28318"/>
                  <a:pt x="23846252" y="24073"/>
                  <a:pt x="24303513" y="0"/>
                </a:cubicBezTo>
                <a:cubicBezTo>
                  <a:pt x="24329883" y="280969"/>
                  <a:pt x="24334927" y="483411"/>
                  <a:pt x="24303513" y="666703"/>
                </a:cubicBezTo>
                <a:cubicBezTo>
                  <a:pt x="24272099" y="849995"/>
                  <a:pt x="24314434" y="879400"/>
                  <a:pt x="24303513" y="993387"/>
                </a:cubicBezTo>
                <a:cubicBezTo>
                  <a:pt x="24292592" y="1107374"/>
                  <a:pt x="24280983" y="1314084"/>
                  <a:pt x="24303513" y="1546750"/>
                </a:cubicBezTo>
                <a:cubicBezTo>
                  <a:pt x="24326043" y="1779416"/>
                  <a:pt x="24321935" y="1835587"/>
                  <a:pt x="24303513" y="2100113"/>
                </a:cubicBezTo>
                <a:cubicBezTo>
                  <a:pt x="24285091" y="2364639"/>
                  <a:pt x="24333357" y="2705338"/>
                  <a:pt x="24303513" y="2993494"/>
                </a:cubicBezTo>
                <a:cubicBezTo>
                  <a:pt x="24273669" y="3281650"/>
                  <a:pt x="24279994" y="3447475"/>
                  <a:pt x="24303513" y="3660197"/>
                </a:cubicBezTo>
                <a:cubicBezTo>
                  <a:pt x="24327032" y="3872919"/>
                  <a:pt x="24273830" y="4177895"/>
                  <a:pt x="24303513" y="4440239"/>
                </a:cubicBezTo>
                <a:cubicBezTo>
                  <a:pt x="24333196" y="4702583"/>
                  <a:pt x="24284601" y="4880864"/>
                  <a:pt x="24303513" y="4993602"/>
                </a:cubicBezTo>
                <a:cubicBezTo>
                  <a:pt x="24322425" y="5106340"/>
                  <a:pt x="24278979" y="5289549"/>
                  <a:pt x="24303513" y="5546965"/>
                </a:cubicBezTo>
                <a:cubicBezTo>
                  <a:pt x="24328047" y="5804381"/>
                  <a:pt x="24319218" y="5847326"/>
                  <a:pt x="24303513" y="5986989"/>
                </a:cubicBezTo>
                <a:cubicBezTo>
                  <a:pt x="24287808" y="6126652"/>
                  <a:pt x="24322676" y="6512094"/>
                  <a:pt x="24303513" y="6653691"/>
                </a:cubicBezTo>
                <a:cubicBezTo>
                  <a:pt x="24284350" y="6795288"/>
                  <a:pt x="24286202" y="7008439"/>
                  <a:pt x="24303513" y="7320394"/>
                </a:cubicBezTo>
                <a:cubicBezTo>
                  <a:pt x="24320824" y="7632349"/>
                  <a:pt x="24321872" y="7697840"/>
                  <a:pt x="24303513" y="7873757"/>
                </a:cubicBezTo>
                <a:cubicBezTo>
                  <a:pt x="24285154" y="8049674"/>
                  <a:pt x="24311613" y="8218501"/>
                  <a:pt x="24303513" y="8313781"/>
                </a:cubicBezTo>
                <a:cubicBezTo>
                  <a:pt x="24295413" y="8409061"/>
                  <a:pt x="24287381" y="8573659"/>
                  <a:pt x="24303513" y="8753804"/>
                </a:cubicBezTo>
                <a:cubicBezTo>
                  <a:pt x="24319645" y="8933949"/>
                  <a:pt x="24314926" y="9140434"/>
                  <a:pt x="24303513" y="9307167"/>
                </a:cubicBezTo>
                <a:cubicBezTo>
                  <a:pt x="24292100" y="9473900"/>
                  <a:pt x="24289572" y="9892938"/>
                  <a:pt x="24303513" y="10087209"/>
                </a:cubicBezTo>
                <a:cubicBezTo>
                  <a:pt x="24317454" y="10281480"/>
                  <a:pt x="24298048" y="10324689"/>
                  <a:pt x="24303513" y="10527233"/>
                </a:cubicBezTo>
                <a:cubicBezTo>
                  <a:pt x="24308978" y="10729777"/>
                  <a:pt x="24264968" y="11131500"/>
                  <a:pt x="24303513" y="11333943"/>
                </a:cubicBezTo>
                <a:cubicBezTo>
                  <a:pt x="24205564" y="11332301"/>
                  <a:pt x="24186490" y="11330301"/>
                  <a:pt x="24095197" y="11333943"/>
                </a:cubicBezTo>
                <a:cubicBezTo>
                  <a:pt x="24186490" y="11330301"/>
                  <a:pt x="24121300" y="11333062"/>
                  <a:pt x="24129916" y="11333943"/>
                </a:cubicBezTo>
                <a:cubicBezTo>
                  <a:pt x="24138532" y="11334824"/>
                  <a:pt x="24154551" y="11333314"/>
                  <a:pt x="24164636" y="11333943"/>
                </a:cubicBezTo>
                <a:cubicBezTo>
                  <a:pt x="24154551" y="11333314"/>
                  <a:pt x="23492076" y="11379692"/>
                  <a:pt x="23227215" y="11333943"/>
                </a:cubicBezTo>
                <a:cubicBezTo>
                  <a:pt x="22962354" y="11288194"/>
                  <a:pt x="22910923" y="11319152"/>
                  <a:pt x="22775864" y="11333943"/>
                </a:cubicBezTo>
                <a:cubicBezTo>
                  <a:pt x="22640805" y="11348734"/>
                  <a:pt x="22519596" y="11342522"/>
                  <a:pt x="22324513" y="11333943"/>
                </a:cubicBezTo>
                <a:cubicBezTo>
                  <a:pt x="22129430" y="11325364"/>
                  <a:pt x="21643050" y="11357782"/>
                  <a:pt x="21144056" y="11333943"/>
                </a:cubicBezTo>
                <a:cubicBezTo>
                  <a:pt x="21643050" y="11357782"/>
                  <a:pt x="21164796" y="11332238"/>
                  <a:pt x="21178776" y="11333943"/>
                </a:cubicBezTo>
                <a:cubicBezTo>
                  <a:pt x="21192756" y="11335648"/>
                  <a:pt x="21205479" y="11333533"/>
                  <a:pt x="21213495" y="11333943"/>
                </a:cubicBezTo>
                <a:cubicBezTo>
                  <a:pt x="21205479" y="11333533"/>
                  <a:pt x="20508734" y="11349012"/>
                  <a:pt x="20276074" y="11333943"/>
                </a:cubicBezTo>
                <a:cubicBezTo>
                  <a:pt x="20508734" y="11349012"/>
                  <a:pt x="20300443" y="11333872"/>
                  <a:pt x="20310793" y="11333943"/>
                </a:cubicBezTo>
                <a:cubicBezTo>
                  <a:pt x="20300443" y="11333872"/>
                  <a:pt x="20204230" y="11343519"/>
                  <a:pt x="20102477" y="11333943"/>
                </a:cubicBezTo>
                <a:cubicBezTo>
                  <a:pt x="20000724" y="11324367"/>
                  <a:pt x="19622431" y="11350540"/>
                  <a:pt x="19408091" y="11333943"/>
                </a:cubicBezTo>
                <a:cubicBezTo>
                  <a:pt x="19193751" y="11317346"/>
                  <a:pt x="18938196" y="11377533"/>
                  <a:pt x="18470670" y="11333943"/>
                </a:cubicBezTo>
                <a:cubicBezTo>
                  <a:pt x="18003144" y="11290353"/>
                  <a:pt x="18038944" y="11367549"/>
                  <a:pt x="17776284" y="11333943"/>
                </a:cubicBezTo>
                <a:cubicBezTo>
                  <a:pt x="17513624" y="11300337"/>
                  <a:pt x="17264764" y="11313395"/>
                  <a:pt x="16838863" y="11333943"/>
                </a:cubicBezTo>
                <a:cubicBezTo>
                  <a:pt x="17264764" y="11313395"/>
                  <a:pt x="16856807" y="11334186"/>
                  <a:pt x="16873582" y="11333943"/>
                </a:cubicBezTo>
                <a:cubicBezTo>
                  <a:pt x="16856807" y="11334186"/>
                  <a:pt x="16227952" y="11332800"/>
                  <a:pt x="15936161" y="11333943"/>
                </a:cubicBezTo>
                <a:cubicBezTo>
                  <a:pt x="15644370" y="11335086"/>
                  <a:pt x="15580654" y="11345271"/>
                  <a:pt x="15484810" y="11333943"/>
                </a:cubicBezTo>
                <a:cubicBezTo>
                  <a:pt x="15388966" y="11322615"/>
                  <a:pt x="15050847" y="11338747"/>
                  <a:pt x="14790424" y="11333943"/>
                </a:cubicBezTo>
                <a:cubicBezTo>
                  <a:pt x="14530001" y="11329139"/>
                  <a:pt x="14626891" y="11325453"/>
                  <a:pt x="14582108" y="11333943"/>
                </a:cubicBezTo>
                <a:cubicBezTo>
                  <a:pt x="14537325" y="11342433"/>
                  <a:pt x="14241212" y="11338642"/>
                  <a:pt x="14130757" y="11333943"/>
                </a:cubicBezTo>
                <a:cubicBezTo>
                  <a:pt x="14020302" y="11329244"/>
                  <a:pt x="13348251" y="11277225"/>
                  <a:pt x="12950300" y="11333943"/>
                </a:cubicBezTo>
                <a:cubicBezTo>
                  <a:pt x="12552349" y="11390661"/>
                  <a:pt x="12314788" y="11373589"/>
                  <a:pt x="12012879" y="11333943"/>
                </a:cubicBezTo>
                <a:cubicBezTo>
                  <a:pt x="11710970" y="11294297"/>
                  <a:pt x="11894463" y="11340361"/>
                  <a:pt x="11804563" y="11333943"/>
                </a:cubicBezTo>
                <a:cubicBezTo>
                  <a:pt x="11714663" y="11327525"/>
                  <a:pt x="11360701" y="11354593"/>
                  <a:pt x="11110177" y="11333943"/>
                </a:cubicBezTo>
                <a:cubicBezTo>
                  <a:pt x="10859653" y="11313293"/>
                  <a:pt x="10387264" y="11290752"/>
                  <a:pt x="10172756" y="11333943"/>
                </a:cubicBezTo>
                <a:cubicBezTo>
                  <a:pt x="9958248" y="11377134"/>
                  <a:pt x="10041436" y="11329001"/>
                  <a:pt x="9964440" y="11333943"/>
                </a:cubicBezTo>
                <a:cubicBezTo>
                  <a:pt x="9887444" y="11338885"/>
                  <a:pt x="9235076" y="11316685"/>
                  <a:pt x="9027019" y="11333943"/>
                </a:cubicBezTo>
                <a:cubicBezTo>
                  <a:pt x="8818962" y="11351201"/>
                  <a:pt x="8567884" y="11333826"/>
                  <a:pt x="8332633" y="11333943"/>
                </a:cubicBezTo>
                <a:cubicBezTo>
                  <a:pt x="8097382" y="11334060"/>
                  <a:pt x="8034530" y="11353238"/>
                  <a:pt x="7881282" y="11333943"/>
                </a:cubicBezTo>
                <a:cubicBezTo>
                  <a:pt x="7728034" y="11314648"/>
                  <a:pt x="7368077" y="11345730"/>
                  <a:pt x="7186896" y="11333943"/>
                </a:cubicBezTo>
                <a:cubicBezTo>
                  <a:pt x="7005715" y="11322156"/>
                  <a:pt x="6719119" y="11344525"/>
                  <a:pt x="6492510" y="11333943"/>
                </a:cubicBezTo>
                <a:cubicBezTo>
                  <a:pt x="6265901" y="11323361"/>
                  <a:pt x="5945963" y="11362387"/>
                  <a:pt x="5798124" y="11333943"/>
                </a:cubicBezTo>
                <a:cubicBezTo>
                  <a:pt x="5650285" y="11305499"/>
                  <a:pt x="5291139" y="11291958"/>
                  <a:pt x="4860703" y="11333943"/>
                </a:cubicBezTo>
                <a:cubicBezTo>
                  <a:pt x="5291139" y="11291958"/>
                  <a:pt x="4886763" y="11332578"/>
                  <a:pt x="4895422" y="11333943"/>
                </a:cubicBezTo>
                <a:cubicBezTo>
                  <a:pt x="4886763" y="11332578"/>
                  <a:pt x="4544075" y="11317723"/>
                  <a:pt x="4201036" y="11333943"/>
                </a:cubicBezTo>
                <a:cubicBezTo>
                  <a:pt x="4544075" y="11317723"/>
                  <a:pt x="4219816" y="11333477"/>
                  <a:pt x="4235755" y="11333943"/>
                </a:cubicBezTo>
                <a:cubicBezTo>
                  <a:pt x="4219816" y="11333477"/>
                  <a:pt x="3677080" y="11300439"/>
                  <a:pt x="3298334" y="11333943"/>
                </a:cubicBezTo>
                <a:cubicBezTo>
                  <a:pt x="3677080" y="11300439"/>
                  <a:pt x="3323897" y="11332749"/>
                  <a:pt x="3333053" y="11333943"/>
                </a:cubicBezTo>
                <a:cubicBezTo>
                  <a:pt x="3323897" y="11332749"/>
                  <a:pt x="2810678" y="11328241"/>
                  <a:pt x="2395632" y="11333943"/>
                </a:cubicBezTo>
                <a:cubicBezTo>
                  <a:pt x="1980586" y="11339645"/>
                  <a:pt x="1922471" y="11323423"/>
                  <a:pt x="1458211" y="11333943"/>
                </a:cubicBezTo>
                <a:cubicBezTo>
                  <a:pt x="993951" y="11344463"/>
                  <a:pt x="1186043" y="11329000"/>
                  <a:pt x="1006860" y="11333943"/>
                </a:cubicBezTo>
                <a:cubicBezTo>
                  <a:pt x="827677" y="11338886"/>
                  <a:pt x="446069" y="11309133"/>
                  <a:pt x="0" y="11333943"/>
                </a:cubicBezTo>
                <a:cubicBezTo>
                  <a:pt x="18988" y="11031402"/>
                  <a:pt x="3694" y="10871613"/>
                  <a:pt x="0" y="10667240"/>
                </a:cubicBezTo>
                <a:cubicBezTo>
                  <a:pt x="-3694" y="10462867"/>
                  <a:pt x="16374" y="10407115"/>
                  <a:pt x="0" y="10227217"/>
                </a:cubicBezTo>
                <a:cubicBezTo>
                  <a:pt x="-16374" y="10047319"/>
                  <a:pt x="-723" y="9728309"/>
                  <a:pt x="0" y="9333835"/>
                </a:cubicBezTo>
                <a:cubicBezTo>
                  <a:pt x="723" y="8939361"/>
                  <a:pt x="8806" y="8954960"/>
                  <a:pt x="0" y="8780472"/>
                </a:cubicBezTo>
                <a:cubicBezTo>
                  <a:pt x="-8806" y="8605984"/>
                  <a:pt x="35879" y="8336292"/>
                  <a:pt x="0" y="8000430"/>
                </a:cubicBezTo>
                <a:cubicBezTo>
                  <a:pt x="-35879" y="7664568"/>
                  <a:pt x="-1449" y="7801970"/>
                  <a:pt x="0" y="7673746"/>
                </a:cubicBezTo>
                <a:cubicBezTo>
                  <a:pt x="1449" y="7545522"/>
                  <a:pt x="-15131" y="7114840"/>
                  <a:pt x="0" y="6893704"/>
                </a:cubicBezTo>
                <a:cubicBezTo>
                  <a:pt x="15131" y="6672568"/>
                  <a:pt x="29181" y="6547054"/>
                  <a:pt x="0" y="6227002"/>
                </a:cubicBezTo>
                <a:cubicBezTo>
                  <a:pt x="-29181" y="5906950"/>
                  <a:pt x="-24238" y="5707916"/>
                  <a:pt x="0" y="5333620"/>
                </a:cubicBezTo>
                <a:cubicBezTo>
                  <a:pt x="24238" y="4959324"/>
                  <a:pt x="-19186" y="4826135"/>
                  <a:pt x="0" y="4440239"/>
                </a:cubicBezTo>
                <a:cubicBezTo>
                  <a:pt x="19186" y="4054343"/>
                  <a:pt x="31972" y="3940078"/>
                  <a:pt x="0" y="3660197"/>
                </a:cubicBezTo>
                <a:cubicBezTo>
                  <a:pt x="-31972" y="3380316"/>
                  <a:pt x="9458" y="3320504"/>
                  <a:pt x="0" y="3220173"/>
                </a:cubicBezTo>
                <a:cubicBezTo>
                  <a:pt x="-9458" y="3119842"/>
                  <a:pt x="12919" y="3022434"/>
                  <a:pt x="0" y="2893489"/>
                </a:cubicBezTo>
                <a:cubicBezTo>
                  <a:pt x="-12919" y="2764544"/>
                  <a:pt x="-30458" y="2295693"/>
                  <a:pt x="0" y="2000108"/>
                </a:cubicBezTo>
                <a:cubicBezTo>
                  <a:pt x="30458" y="1704523"/>
                  <a:pt x="-14160" y="1704962"/>
                  <a:pt x="0" y="1446744"/>
                </a:cubicBezTo>
                <a:cubicBezTo>
                  <a:pt x="14160" y="1188526"/>
                  <a:pt x="-5887" y="1174337"/>
                  <a:pt x="0" y="1006721"/>
                </a:cubicBezTo>
                <a:cubicBezTo>
                  <a:pt x="5887" y="839105"/>
                  <a:pt x="38568" y="451919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559063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User Interface </a:t>
            </a:r>
            <a:r>
              <a:rPr lang="en-GB" sz="6600" b="1" dirty="0">
                <a:latin typeface="GoodHeadlinePro-Bold" panose="020B0804020101020102" pitchFamily="34" charset="0"/>
              </a:rPr>
              <a:t>Defaults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3625A21-886E-8C91-86B9-C75E7C6EA8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4" y="1449539"/>
            <a:ext cx="10329695" cy="3962327"/>
          </a:xfrm>
          <a:custGeom>
            <a:avLst/>
            <a:gdLst>
              <a:gd name="connsiteX0" fmla="*/ 0 w 10329695"/>
              <a:gd name="connsiteY0" fmla="*/ 0 h 3962327"/>
              <a:gd name="connsiteX1" fmla="*/ 378755 w 10329695"/>
              <a:gd name="connsiteY1" fmla="*/ 0 h 3962327"/>
              <a:gd name="connsiteX2" fmla="*/ 1067402 w 10329695"/>
              <a:gd name="connsiteY2" fmla="*/ 0 h 3962327"/>
              <a:gd name="connsiteX3" fmla="*/ 1652751 w 10329695"/>
              <a:gd name="connsiteY3" fmla="*/ 0 h 3962327"/>
              <a:gd name="connsiteX4" fmla="*/ 2134804 w 10329695"/>
              <a:gd name="connsiteY4" fmla="*/ 0 h 3962327"/>
              <a:gd name="connsiteX5" fmla="*/ 2616856 w 10329695"/>
              <a:gd name="connsiteY5" fmla="*/ 0 h 3962327"/>
              <a:gd name="connsiteX6" fmla="*/ 3202205 w 10329695"/>
              <a:gd name="connsiteY6" fmla="*/ 0 h 3962327"/>
              <a:gd name="connsiteX7" fmla="*/ 3994149 w 10329695"/>
              <a:gd name="connsiteY7" fmla="*/ 0 h 3962327"/>
              <a:gd name="connsiteX8" fmla="*/ 4476201 w 10329695"/>
              <a:gd name="connsiteY8" fmla="*/ 0 h 3962327"/>
              <a:gd name="connsiteX9" fmla="*/ 4854957 w 10329695"/>
              <a:gd name="connsiteY9" fmla="*/ 0 h 3962327"/>
              <a:gd name="connsiteX10" fmla="*/ 5337009 w 10329695"/>
              <a:gd name="connsiteY10" fmla="*/ 0 h 3962327"/>
              <a:gd name="connsiteX11" fmla="*/ 5819062 w 10329695"/>
              <a:gd name="connsiteY11" fmla="*/ 0 h 3962327"/>
              <a:gd name="connsiteX12" fmla="*/ 6714302 w 10329695"/>
              <a:gd name="connsiteY12" fmla="*/ 0 h 3962327"/>
              <a:gd name="connsiteX13" fmla="*/ 7196354 w 10329695"/>
              <a:gd name="connsiteY13" fmla="*/ 0 h 3962327"/>
              <a:gd name="connsiteX14" fmla="*/ 7575110 w 10329695"/>
              <a:gd name="connsiteY14" fmla="*/ 0 h 3962327"/>
              <a:gd name="connsiteX15" fmla="*/ 8263756 w 10329695"/>
              <a:gd name="connsiteY15" fmla="*/ 0 h 3962327"/>
              <a:gd name="connsiteX16" fmla="*/ 8952402 w 10329695"/>
              <a:gd name="connsiteY16" fmla="*/ 0 h 3962327"/>
              <a:gd name="connsiteX17" fmla="*/ 9434455 w 10329695"/>
              <a:gd name="connsiteY17" fmla="*/ 0 h 3962327"/>
              <a:gd name="connsiteX18" fmla="*/ 10329695 w 10329695"/>
              <a:gd name="connsiteY18" fmla="*/ 0 h 3962327"/>
              <a:gd name="connsiteX19" fmla="*/ 10329695 w 10329695"/>
              <a:gd name="connsiteY19" fmla="*/ 620765 h 3962327"/>
              <a:gd name="connsiteX20" fmla="*/ 10329695 w 10329695"/>
              <a:gd name="connsiteY20" fmla="*/ 1162283 h 3962327"/>
              <a:gd name="connsiteX21" fmla="*/ 10329695 w 10329695"/>
              <a:gd name="connsiteY21" fmla="*/ 1743424 h 3962327"/>
              <a:gd name="connsiteX22" fmla="*/ 10329695 w 10329695"/>
              <a:gd name="connsiteY22" fmla="*/ 2403812 h 3962327"/>
              <a:gd name="connsiteX23" fmla="*/ 10329695 w 10329695"/>
              <a:gd name="connsiteY23" fmla="*/ 3103823 h 3962327"/>
              <a:gd name="connsiteX24" fmla="*/ 10329695 w 10329695"/>
              <a:gd name="connsiteY24" fmla="*/ 3962327 h 3962327"/>
              <a:gd name="connsiteX25" fmla="*/ 9537752 w 10329695"/>
              <a:gd name="connsiteY25" fmla="*/ 3962327 h 3962327"/>
              <a:gd name="connsiteX26" fmla="*/ 8642511 w 10329695"/>
              <a:gd name="connsiteY26" fmla="*/ 3962327 h 3962327"/>
              <a:gd name="connsiteX27" fmla="*/ 8160459 w 10329695"/>
              <a:gd name="connsiteY27" fmla="*/ 3962327 h 3962327"/>
              <a:gd name="connsiteX28" fmla="*/ 7265219 w 10329695"/>
              <a:gd name="connsiteY28" fmla="*/ 3962327 h 3962327"/>
              <a:gd name="connsiteX29" fmla="*/ 6369979 w 10329695"/>
              <a:gd name="connsiteY29" fmla="*/ 3962327 h 3962327"/>
              <a:gd name="connsiteX30" fmla="*/ 5681332 w 10329695"/>
              <a:gd name="connsiteY30" fmla="*/ 3962327 h 3962327"/>
              <a:gd name="connsiteX31" fmla="*/ 4992686 w 10329695"/>
              <a:gd name="connsiteY31" fmla="*/ 3962327 h 3962327"/>
              <a:gd name="connsiteX32" fmla="*/ 4407337 w 10329695"/>
              <a:gd name="connsiteY32" fmla="*/ 3962327 h 3962327"/>
              <a:gd name="connsiteX33" fmla="*/ 3925284 w 10329695"/>
              <a:gd name="connsiteY33" fmla="*/ 3962327 h 3962327"/>
              <a:gd name="connsiteX34" fmla="*/ 3133341 w 10329695"/>
              <a:gd name="connsiteY34" fmla="*/ 3962327 h 3962327"/>
              <a:gd name="connsiteX35" fmla="*/ 2444694 w 10329695"/>
              <a:gd name="connsiteY35" fmla="*/ 3962327 h 3962327"/>
              <a:gd name="connsiteX36" fmla="*/ 1859345 w 10329695"/>
              <a:gd name="connsiteY36" fmla="*/ 3962327 h 3962327"/>
              <a:gd name="connsiteX37" fmla="*/ 964105 w 10329695"/>
              <a:gd name="connsiteY37" fmla="*/ 3962327 h 3962327"/>
              <a:gd name="connsiteX38" fmla="*/ 0 w 10329695"/>
              <a:gd name="connsiteY38" fmla="*/ 3962327 h 3962327"/>
              <a:gd name="connsiteX39" fmla="*/ 0 w 10329695"/>
              <a:gd name="connsiteY39" fmla="*/ 3420809 h 3962327"/>
              <a:gd name="connsiteX40" fmla="*/ 0 w 10329695"/>
              <a:gd name="connsiteY40" fmla="*/ 2720798 h 3962327"/>
              <a:gd name="connsiteX41" fmla="*/ 0 w 10329695"/>
              <a:gd name="connsiteY41" fmla="*/ 2139657 h 3962327"/>
              <a:gd name="connsiteX42" fmla="*/ 0 w 10329695"/>
              <a:gd name="connsiteY42" fmla="*/ 1479269 h 3962327"/>
              <a:gd name="connsiteX43" fmla="*/ 0 w 10329695"/>
              <a:gd name="connsiteY43" fmla="*/ 779258 h 3962327"/>
              <a:gd name="connsiteX44" fmla="*/ 0 w 10329695"/>
              <a:gd name="connsiteY44" fmla="*/ 0 h 396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329695" h="3962327" fill="none" extrusionOk="0">
                <a:moveTo>
                  <a:pt x="0" y="0"/>
                </a:moveTo>
                <a:cubicBezTo>
                  <a:pt x="153832" y="-17917"/>
                  <a:pt x="205311" y="-17839"/>
                  <a:pt x="378755" y="0"/>
                </a:cubicBezTo>
                <a:cubicBezTo>
                  <a:pt x="552199" y="17839"/>
                  <a:pt x="814551" y="-16639"/>
                  <a:pt x="1067402" y="0"/>
                </a:cubicBezTo>
                <a:cubicBezTo>
                  <a:pt x="1320253" y="16639"/>
                  <a:pt x="1446481" y="15070"/>
                  <a:pt x="1652751" y="0"/>
                </a:cubicBezTo>
                <a:cubicBezTo>
                  <a:pt x="1859021" y="-15070"/>
                  <a:pt x="1956837" y="-6459"/>
                  <a:pt x="2134804" y="0"/>
                </a:cubicBezTo>
                <a:cubicBezTo>
                  <a:pt x="2312771" y="6459"/>
                  <a:pt x="2516360" y="-8811"/>
                  <a:pt x="2616856" y="0"/>
                </a:cubicBezTo>
                <a:cubicBezTo>
                  <a:pt x="2717352" y="8811"/>
                  <a:pt x="2954643" y="-28294"/>
                  <a:pt x="3202205" y="0"/>
                </a:cubicBezTo>
                <a:cubicBezTo>
                  <a:pt x="3449767" y="28294"/>
                  <a:pt x="3727834" y="36794"/>
                  <a:pt x="3994149" y="0"/>
                </a:cubicBezTo>
                <a:cubicBezTo>
                  <a:pt x="4260464" y="-36794"/>
                  <a:pt x="4250534" y="-10712"/>
                  <a:pt x="4476201" y="0"/>
                </a:cubicBezTo>
                <a:cubicBezTo>
                  <a:pt x="4701868" y="10712"/>
                  <a:pt x="4721433" y="9249"/>
                  <a:pt x="4854957" y="0"/>
                </a:cubicBezTo>
                <a:cubicBezTo>
                  <a:pt x="4988481" y="-9249"/>
                  <a:pt x="5115043" y="5422"/>
                  <a:pt x="5337009" y="0"/>
                </a:cubicBezTo>
                <a:cubicBezTo>
                  <a:pt x="5558975" y="-5422"/>
                  <a:pt x="5619926" y="-11759"/>
                  <a:pt x="5819062" y="0"/>
                </a:cubicBezTo>
                <a:cubicBezTo>
                  <a:pt x="6018198" y="11759"/>
                  <a:pt x="6360202" y="-17788"/>
                  <a:pt x="6714302" y="0"/>
                </a:cubicBezTo>
                <a:cubicBezTo>
                  <a:pt x="7068402" y="17788"/>
                  <a:pt x="7035536" y="9152"/>
                  <a:pt x="7196354" y="0"/>
                </a:cubicBezTo>
                <a:cubicBezTo>
                  <a:pt x="7357172" y="-9152"/>
                  <a:pt x="7395989" y="-17558"/>
                  <a:pt x="7575110" y="0"/>
                </a:cubicBezTo>
                <a:cubicBezTo>
                  <a:pt x="7754231" y="17558"/>
                  <a:pt x="7937405" y="-19139"/>
                  <a:pt x="8263756" y="0"/>
                </a:cubicBezTo>
                <a:cubicBezTo>
                  <a:pt x="8590107" y="19139"/>
                  <a:pt x="8690380" y="25001"/>
                  <a:pt x="8952402" y="0"/>
                </a:cubicBezTo>
                <a:cubicBezTo>
                  <a:pt x="9214424" y="-25001"/>
                  <a:pt x="9209918" y="12907"/>
                  <a:pt x="9434455" y="0"/>
                </a:cubicBezTo>
                <a:cubicBezTo>
                  <a:pt x="9658992" y="-12907"/>
                  <a:pt x="9939602" y="-1340"/>
                  <a:pt x="10329695" y="0"/>
                </a:cubicBezTo>
                <a:cubicBezTo>
                  <a:pt x="10328008" y="265862"/>
                  <a:pt x="10356741" y="320638"/>
                  <a:pt x="10329695" y="620765"/>
                </a:cubicBezTo>
                <a:cubicBezTo>
                  <a:pt x="10302649" y="920893"/>
                  <a:pt x="10338324" y="939681"/>
                  <a:pt x="10329695" y="1162283"/>
                </a:cubicBezTo>
                <a:cubicBezTo>
                  <a:pt x="10321066" y="1384885"/>
                  <a:pt x="10306220" y="1583435"/>
                  <a:pt x="10329695" y="1743424"/>
                </a:cubicBezTo>
                <a:cubicBezTo>
                  <a:pt x="10353170" y="1903413"/>
                  <a:pt x="10303463" y="2086397"/>
                  <a:pt x="10329695" y="2403812"/>
                </a:cubicBezTo>
                <a:cubicBezTo>
                  <a:pt x="10355927" y="2721227"/>
                  <a:pt x="10364150" y="2852800"/>
                  <a:pt x="10329695" y="3103823"/>
                </a:cubicBezTo>
                <a:cubicBezTo>
                  <a:pt x="10295240" y="3354846"/>
                  <a:pt x="10301446" y="3554201"/>
                  <a:pt x="10329695" y="3962327"/>
                </a:cubicBezTo>
                <a:cubicBezTo>
                  <a:pt x="10069627" y="3941056"/>
                  <a:pt x="9810324" y="3977139"/>
                  <a:pt x="9537752" y="3962327"/>
                </a:cubicBezTo>
                <a:cubicBezTo>
                  <a:pt x="9265180" y="3947515"/>
                  <a:pt x="8913725" y="3938120"/>
                  <a:pt x="8642511" y="3962327"/>
                </a:cubicBezTo>
                <a:cubicBezTo>
                  <a:pt x="8371297" y="3986534"/>
                  <a:pt x="8365811" y="3953113"/>
                  <a:pt x="8160459" y="3962327"/>
                </a:cubicBezTo>
                <a:cubicBezTo>
                  <a:pt x="7955107" y="3971541"/>
                  <a:pt x="7470354" y="3968044"/>
                  <a:pt x="7265219" y="3962327"/>
                </a:cubicBezTo>
                <a:cubicBezTo>
                  <a:pt x="7060084" y="3956610"/>
                  <a:pt x="6752928" y="3980123"/>
                  <a:pt x="6369979" y="3962327"/>
                </a:cubicBezTo>
                <a:cubicBezTo>
                  <a:pt x="5987030" y="3944531"/>
                  <a:pt x="5882386" y="3984267"/>
                  <a:pt x="5681332" y="3962327"/>
                </a:cubicBezTo>
                <a:cubicBezTo>
                  <a:pt x="5480278" y="3940387"/>
                  <a:pt x="5178160" y="3987669"/>
                  <a:pt x="4992686" y="3962327"/>
                </a:cubicBezTo>
                <a:cubicBezTo>
                  <a:pt x="4807212" y="3936985"/>
                  <a:pt x="4681630" y="3949928"/>
                  <a:pt x="4407337" y="3962327"/>
                </a:cubicBezTo>
                <a:cubicBezTo>
                  <a:pt x="4133044" y="3974726"/>
                  <a:pt x="4051134" y="3979378"/>
                  <a:pt x="3925284" y="3962327"/>
                </a:cubicBezTo>
                <a:cubicBezTo>
                  <a:pt x="3799434" y="3945276"/>
                  <a:pt x="3339092" y="3956858"/>
                  <a:pt x="3133341" y="3962327"/>
                </a:cubicBezTo>
                <a:cubicBezTo>
                  <a:pt x="2927590" y="3967796"/>
                  <a:pt x="2742283" y="3950340"/>
                  <a:pt x="2444694" y="3962327"/>
                </a:cubicBezTo>
                <a:cubicBezTo>
                  <a:pt x="2147105" y="3974314"/>
                  <a:pt x="2057847" y="3976890"/>
                  <a:pt x="1859345" y="3962327"/>
                </a:cubicBezTo>
                <a:cubicBezTo>
                  <a:pt x="1660843" y="3947764"/>
                  <a:pt x="1407178" y="3979795"/>
                  <a:pt x="964105" y="3962327"/>
                </a:cubicBezTo>
                <a:cubicBezTo>
                  <a:pt x="521032" y="3944859"/>
                  <a:pt x="303692" y="4008998"/>
                  <a:pt x="0" y="3962327"/>
                </a:cubicBezTo>
                <a:cubicBezTo>
                  <a:pt x="-6848" y="3721839"/>
                  <a:pt x="-7931" y="3677681"/>
                  <a:pt x="0" y="3420809"/>
                </a:cubicBezTo>
                <a:cubicBezTo>
                  <a:pt x="7931" y="3163937"/>
                  <a:pt x="-2417" y="2924429"/>
                  <a:pt x="0" y="2720798"/>
                </a:cubicBezTo>
                <a:cubicBezTo>
                  <a:pt x="2417" y="2517167"/>
                  <a:pt x="-23356" y="2312659"/>
                  <a:pt x="0" y="2139657"/>
                </a:cubicBezTo>
                <a:cubicBezTo>
                  <a:pt x="23356" y="1966655"/>
                  <a:pt x="-7735" y="1741091"/>
                  <a:pt x="0" y="1479269"/>
                </a:cubicBezTo>
                <a:cubicBezTo>
                  <a:pt x="7735" y="1217447"/>
                  <a:pt x="5537" y="992745"/>
                  <a:pt x="0" y="779258"/>
                </a:cubicBezTo>
                <a:cubicBezTo>
                  <a:pt x="-5537" y="565771"/>
                  <a:pt x="2248" y="179439"/>
                  <a:pt x="0" y="0"/>
                </a:cubicBezTo>
                <a:close/>
              </a:path>
              <a:path w="10329695" h="3962327" stroke="0" extrusionOk="0">
                <a:moveTo>
                  <a:pt x="0" y="0"/>
                </a:moveTo>
                <a:cubicBezTo>
                  <a:pt x="197547" y="-26493"/>
                  <a:pt x="535992" y="-29302"/>
                  <a:pt x="688646" y="0"/>
                </a:cubicBezTo>
                <a:cubicBezTo>
                  <a:pt x="841300" y="29302"/>
                  <a:pt x="986582" y="-11690"/>
                  <a:pt x="1170699" y="0"/>
                </a:cubicBezTo>
                <a:cubicBezTo>
                  <a:pt x="1354816" y="11690"/>
                  <a:pt x="1683364" y="36438"/>
                  <a:pt x="2065939" y="0"/>
                </a:cubicBezTo>
                <a:cubicBezTo>
                  <a:pt x="2448514" y="-36438"/>
                  <a:pt x="2396391" y="-14599"/>
                  <a:pt x="2547991" y="0"/>
                </a:cubicBezTo>
                <a:cubicBezTo>
                  <a:pt x="2699591" y="14599"/>
                  <a:pt x="2987339" y="21707"/>
                  <a:pt x="3339935" y="0"/>
                </a:cubicBezTo>
                <a:cubicBezTo>
                  <a:pt x="3692531" y="-21707"/>
                  <a:pt x="3886558" y="-14206"/>
                  <a:pt x="4131878" y="0"/>
                </a:cubicBezTo>
                <a:cubicBezTo>
                  <a:pt x="4377198" y="14206"/>
                  <a:pt x="4435385" y="-7063"/>
                  <a:pt x="4717227" y="0"/>
                </a:cubicBezTo>
                <a:cubicBezTo>
                  <a:pt x="4999069" y="7063"/>
                  <a:pt x="5092665" y="-3993"/>
                  <a:pt x="5405874" y="0"/>
                </a:cubicBezTo>
                <a:cubicBezTo>
                  <a:pt x="5719083" y="3993"/>
                  <a:pt x="5721714" y="5933"/>
                  <a:pt x="5991223" y="0"/>
                </a:cubicBezTo>
                <a:cubicBezTo>
                  <a:pt x="6260732" y="-5933"/>
                  <a:pt x="6573321" y="22054"/>
                  <a:pt x="6783166" y="0"/>
                </a:cubicBezTo>
                <a:cubicBezTo>
                  <a:pt x="6993011" y="-22054"/>
                  <a:pt x="7122206" y="-13150"/>
                  <a:pt x="7265219" y="0"/>
                </a:cubicBezTo>
                <a:cubicBezTo>
                  <a:pt x="7408232" y="13150"/>
                  <a:pt x="7769246" y="-23914"/>
                  <a:pt x="8057162" y="0"/>
                </a:cubicBezTo>
                <a:cubicBezTo>
                  <a:pt x="8345078" y="23914"/>
                  <a:pt x="8285633" y="186"/>
                  <a:pt x="8435918" y="0"/>
                </a:cubicBezTo>
                <a:cubicBezTo>
                  <a:pt x="8586203" y="-186"/>
                  <a:pt x="9042555" y="-30874"/>
                  <a:pt x="9331158" y="0"/>
                </a:cubicBezTo>
                <a:cubicBezTo>
                  <a:pt x="9619761" y="30874"/>
                  <a:pt x="9859141" y="12319"/>
                  <a:pt x="10329695" y="0"/>
                </a:cubicBezTo>
                <a:cubicBezTo>
                  <a:pt x="10323419" y="258471"/>
                  <a:pt x="10338258" y="421059"/>
                  <a:pt x="10329695" y="700011"/>
                </a:cubicBezTo>
                <a:cubicBezTo>
                  <a:pt x="10321132" y="978963"/>
                  <a:pt x="10321276" y="1013992"/>
                  <a:pt x="10329695" y="1320776"/>
                </a:cubicBezTo>
                <a:cubicBezTo>
                  <a:pt x="10338114" y="1627561"/>
                  <a:pt x="10331664" y="1687500"/>
                  <a:pt x="10329695" y="1862294"/>
                </a:cubicBezTo>
                <a:cubicBezTo>
                  <a:pt x="10327726" y="2037088"/>
                  <a:pt x="10316362" y="2284867"/>
                  <a:pt x="10329695" y="2522682"/>
                </a:cubicBezTo>
                <a:cubicBezTo>
                  <a:pt x="10343028" y="2760497"/>
                  <a:pt x="10334827" y="2794450"/>
                  <a:pt x="10329695" y="3064200"/>
                </a:cubicBezTo>
                <a:cubicBezTo>
                  <a:pt x="10324563" y="3333950"/>
                  <a:pt x="10310818" y="3646961"/>
                  <a:pt x="10329695" y="3962327"/>
                </a:cubicBezTo>
                <a:cubicBezTo>
                  <a:pt x="10154441" y="3963466"/>
                  <a:pt x="10121181" y="3946919"/>
                  <a:pt x="9950940" y="3962327"/>
                </a:cubicBezTo>
                <a:cubicBezTo>
                  <a:pt x="9780699" y="3977735"/>
                  <a:pt x="9576067" y="3962022"/>
                  <a:pt x="9365590" y="3962327"/>
                </a:cubicBezTo>
                <a:cubicBezTo>
                  <a:pt x="9155113" y="3962633"/>
                  <a:pt x="8936156" y="3936381"/>
                  <a:pt x="8780241" y="3962327"/>
                </a:cubicBezTo>
                <a:cubicBezTo>
                  <a:pt x="8624326" y="3988273"/>
                  <a:pt x="8376240" y="3934238"/>
                  <a:pt x="8091594" y="3962327"/>
                </a:cubicBezTo>
                <a:cubicBezTo>
                  <a:pt x="7806948" y="3990416"/>
                  <a:pt x="7790466" y="3980598"/>
                  <a:pt x="7712839" y="3962327"/>
                </a:cubicBezTo>
                <a:cubicBezTo>
                  <a:pt x="7635213" y="3944056"/>
                  <a:pt x="7182594" y="3957388"/>
                  <a:pt x="7024193" y="3962327"/>
                </a:cubicBezTo>
                <a:cubicBezTo>
                  <a:pt x="6865792" y="3967266"/>
                  <a:pt x="6569443" y="3969802"/>
                  <a:pt x="6128952" y="3962327"/>
                </a:cubicBezTo>
                <a:cubicBezTo>
                  <a:pt x="5688461" y="3954852"/>
                  <a:pt x="5622629" y="3958678"/>
                  <a:pt x="5440306" y="3962327"/>
                </a:cubicBezTo>
                <a:cubicBezTo>
                  <a:pt x="5257983" y="3965976"/>
                  <a:pt x="5024649" y="3975324"/>
                  <a:pt x="4854957" y="3962327"/>
                </a:cubicBezTo>
                <a:cubicBezTo>
                  <a:pt x="4685265" y="3949330"/>
                  <a:pt x="4343653" y="3988501"/>
                  <a:pt x="4166310" y="3962327"/>
                </a:cubicBezTo>
                <a:cubicBezTo>
                  <a:pt x="3988967" y="3936153"/>
                  <a:pt x="3674121" y="3941163"/>
                  <a:pt x="3271070" y="3962327"/>
                </a:cubicBezTo>
                <a:cubicBezTo>
                  <a:pt x="2868019" y="3983491"/>
                  <a:pt x="3063231" y="3969700"/>
                  <a:pt x="2892315" y="3962327"/>
                </a:cubicBezTo>
                <a:cubicBezTo>
                  <a:pt x="2721400" y="3954954"/>
                  <a:pt x="2699366" y="3963775"/>
                  <a:pt x="2513559" y="3962327"/>
                </a:cubicBezTo>
                <a:cubicBezTo>
                  <a:pt x="2327752" y="3960879"/>
                  <a:pt x="2304299" y="3964460"/>
                  <a:pt x="2134804" y="3962327"/>
                </a:cubicBezTo>
                <a:cubicBezTo>
                  <a:pt x="1965310" y="3960194"/>
                  <a:pt x="1931848" y="3972331"/>
                  <a:pt x="1756048" y="3962327"/>
                </a:cubicBezTo>
                <a:cubicBezTo>
                  <a:pt x="1580248" y="3952323"/>
                  <a:pt x="1391759" y="3984578"/>
                  <a:pt x="1170699" y="3962327"/>
                </a:cubicBezTo>
                <a:cubicBezTo>
                  <a:pt x="949639" y="3940076"/>
                  <a:pt x="860802" y="3938587"/>
                  <a:pt x="585349" y="3962327"/>
                </a:cubicBezTo>
                <a:cubicBezTo>
                  <a:pt x="309896" y="3986068"/>
                  <a:pt x="192410" y="3971894"/>
                  <a:pt x="0" y="3962327"/>
                </a:cubicBezTo>
                <a:cubicBezTo>
                  <a:pt x="-458" y="3786588"/>
                  <a:pt x="29948" y="3504899"/>
                  <a:pt x="0" y="3222693"/>
                </a:cubicBezTo>
                <a:cubicBezTo>
                  <a:pt x="-29948" y="2940487"/>
                  <a:pt x="20001" y="2825498"/>
                  <a:pt x="0" y="2641551"/>
                </a:cubicBezTo>
                <a:cubicBezTo>
                  <a:pt x="-20001" y="2457604"/>
                  <a:pt x="12153" y="2205145"/>
                  <a:pt x="0" y="1941540"/>
                </a:cubicBezTo>
                <a:cubicBezTo>
                  <a:pt x="-12153" y="1677935"/>
                  <a:pt x="11196" y="1576210"/>
                  <a:pt x="0" y="1400022"/>
                </a:cubicBezTo>
                <a:cubicBezTo>
                  <a:pt x="-11196" y="1223834"/>
                  <a:pt x="23642" y="951427"/>
                  <a:pt x="0" y="779258"/>
                </a:cubicBezTo>
                <a:cubicBezTo>
                  <a:pt x="-23642" y="607089"/>
                  <a:pt x="-17582" y="259298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A8CA426-205B-5FC9-C4AE-E52DAC5D81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6148" y="2561684"/>
            <a:ext cx="3314700" cy="3705225"/>
          </a:xfrm>
          <a:custGeom>
            <a:avLst/>
            <a:gdLst>
              <a:gd name="connsiteX0" fmla="*/ 0 w 3314700"/>
              <a:gd name="connsiteY0" fmla="*/ 0 h 3705225"/>
              <a:gd name="connsiteX1" fmla="*/ 629793 w 3314700"/>
              <a:gd name="connsiteY1" fmla="*/ 0 h 3705225"/>
              <a:gd name="connsiteX2" fmla="*/ 1226439 w 3314700"/>
              <a:gd name="connsiteY2" fmla="*/ 0 h 3705225"/>
              <a:gd name="connsiteX3" fmla="*/ 1789938 w 3314700"/>
              <a:gd name="connsiteY3" fmla="*/ 0 h 3705225"/>
              <a:gd name="connsiteX4" fmla="*/ 2452878 w 3314700"/>
              <a:gd name="connsiteY4" fmla="*/ 0 h 3705225"/>
              <a:gd name="connsiteX5" fmla="*/ 3314700 w 3314700"/>
              <a:gd name="connsiteY5" fmla="*/ 0 h 3705225"/>
              <a:gd name="connsiteX6" fmla="*/ 3314700 w 3314700"/>
              <a:gd name="connsiteY6" fmla="*/ 654590 h 3705225"/>
              <a:gd name="connsiteX7" fmla="*/ 3314700 w 3314700"/>
              <a:gd name="connsiteY7" fmla="*/ 1235075 h 3705225"/>
              <a:gd name="connsiteX8" fmla="*/ 3314700 w 3314700"/>
              <a:gd name="connsiteY8" fmla="*/ 1852613 h 3705225"/>
              <a:gd name="connsiteX9" fmla="*/ 3314700 w 3314700"/>
              <a:gd name="connsiteY9" fmla="*/ 2544255 h 3705225"/>
              <a:gd name="connsiteX10" fmla="*/ 3314700 w 3314700"/>
              <a:gd name="connsiteY10" fmla="*/ 3050635 h 3705225"/>
              <a:gd name="connsiteX11" fmla="*/ 3314700 w 3314700"/>
              <a:gd name="connsiteY11" fmla="*/ 3705225 h 3705225"/>
              <a:gd name="connsiteX12" fmla="*/ 2751201 w 3314700"/>
              <a:gd name="connsiteY12" fmla="*/ 3705225 h 3705225"/>
              <a:gd name="connsiteX13" fmla="*/ 2088261 w 3314700"/>
              <a:gd name="connsiteY13" fmla="*/ 3705225 h 3705225"/>
              <a:gd name="connsiteX14" fmla="*/ 1359027 w 3314700"/>
              <a:gd name="connsiteY14" fmla="*/ 3705225 h 3705225"/>
              <a:gd name="connsiteX15" fmla="*/ 729234 w 3314700"/>
              <a:gd name="connsiteY15" fmla="*/ 3705225 h 3705225"/>
              <a:gd name="connsiteX16" fmla="*/ 0 w 3314700"/>
              <a:gd name="connsiteY16" fmla="*/ 3705225 h 3705225"/>
              <a:gd name="connsiteX17" fmla="*/ 0 w 3314700"/>
              <a:gd name="connsiteY17" fmla="*/ 3013583 h 3705225"/>
              <a:gd name="connsiteX18" fmla="*/ 0 w 3314700"/>
              <a:gd name="connsiteY18" fmla="*/ 2396046 h 3705225"/>
              <a:gd name="connsiteX19" fmla="*/ 0 w 3314700"/>
              <a:gd name="connsiteY19" fmla="*/ 1741456 h 3705225"/>
              <a:gd name="connsiteX20" fmla="*/ 0 w 3314700"/>
              <a:gd name="connsiteY20" fmla="*/ 1160971 h 3705225"/>
              <a:gd name="connsiteX21" fmla="*/ 0 w 3314700"/>
              <a:gd name="connsiteY21" fmla="*/ 580485 h 3705225"/>
              <a:gd name="connsiteX22" fmla="*/ 0 w 3314700"/>
              <a:gd name="connsiteY22" fmla="*/ 0 h 370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14700" h="3705225" fill="none" extrusionOk="0">
                <a:moveTo>
                  <a:pt x="0" y="0"/>
                </a:moveTo>
                <a:cubicBezTo>
                  <a:pt x="198065" y="9898"/>
                  <a:pt x="392438" y="9546"/>
                  <a:pt x="629793" y="0"/>
                </a:cubicBezTo>
                <a:cubicBezTo>
                  <a:pt x="867148" y="-9546"/>
                  <a:pt x="1033748" y="6319"/>
                  <a:pt x="1226439" y="0"/>
                </a:cubicBezTo>
                <a:cubicBezTo>
                  <a:pt x="1419130" y="-6319"/>
                  <a:pt x="1620339" y="-13028"/>
                  <a:pt x="1789938" y="0"/>
                </a:cubicBezTo>
                <a:cubicBezTo>
                  <a:pt x="1959537" y="13028"/>
                  <a:pt x="2250922" y="342"/>
                  <a:pt x="2452878" y="0"/>
                </a:cubicBezTo>
                <a:cubicBezTo>
                  <a:pt x="2654834" y="-342"/>
                  <a:pt x="2898941" y="35487"/>
                  <a:pt x="3314700" y="0"/>
                </a:cubicBezTo>
                <a:cubicBezTo>
                  <a:pt x="3345177" y="150132"/>
                  <a:pt x="3346065" y="491981"/>
                  <a:pt x="3314700" y="654590"/>
                </a:cubicBezTo>
                <a:cubicBezTo>
                  <a:pt x="3283336" y="817199"/>
                  <a:pt x="3288965" y="1037933"/>
                  <a:pt x="3314700" y="1235075"/>
                </a:cubicBezTo>
                <a:cubicBezTo>
                  <a:pt x="3340435" y="1432218"/>
                  <a:pt x="3335625" y="1693374"/>
                  <a:pt x="3314700" y="1852613"/>
                </a:cubicBezTo>
                <a:cubicBezTo>
                  <a:pt x="3293775" y="2011852"/>
                  <a:pt x="3324794" y="2223215"/>
                  <a:pt x="3314700" y="2544255"/>
                </a:cubicBezTo>
                <a:cubicBezTo>
                  <a:pt x="3304606" y="2865295"/>
                  <a:pt x="3290541" y="2807787"/>
                  <a:pt x="3314700" y="3050635"/>
                </a:cubicBezTo>
                <a:cubicBezTo>
                  <a:pt x="3338859" y="3293483"/>
                  <a:pt x="3298707" y="3386649"/>
                  <a:pt x="3314700" y="3705225"/>
                </a:cubicBezTo>
                <a:cubicBezTo>
                  <a:pt x="3194589" y="3726604"/>
                  <a:pt x="2953710" y="3724734"/>
                  <a:pt x="2751201" y="3705225"/>
                </a:cubicBezTo>
                <a:cubicBezTo>
                  <a:pt x="2548692" y="3685716"/>
                  <a:pt x="2324310" y="3718123"/>
                  <a:pt x="2088261" y="3705225"/>
                </a:cubicBezTo>
                <a:cubicBezTo>
                  <a:pt x="1852212" y="3692327"/>
                  <a:pt x="1634060" y="3738824"/>
                  <a:pt x="1359027" y="3705225"/>
                </a:cubicBezTo>
                <a:cubicBezTo>
                  <a:pt x="1083994" y="3671626"/>
                  <a:pt x="1014305" y="3703506"/>
                  <a:pt x="729234" y="3705225"/>
                </a:cubicBezTo>
                <a:cubicBezTo>
                  <a:pt x="444163" y="3706944"/>
                  <a:pt x="163062" y="3676320"/>
                  <a:pt x="0" y="3705225"/>
                </a:cubicBezTo>
                <a:cubicBezTo>
                  <a:pt x="-5945" y="3452273"/>
                  <a:pt x="-16158" y="3233243"/>
                  <a:pt x="0" y="3013583"/>
                </a:cubicBezTo>
                <a:cubicBezTo>
                  <a:pt x="16158" y="2793923"/>
                  <a:pt x="-24114" y="2636529"/>
                  <a:pt x="0" y="2396046"/>
                </a:cubicBezTo>
                <a:cubicBezTo>
                  <a:pt x="24114" y="2155563"/>
                  <a:pt x="-21687" y="1901127"/>
                  <a:pt x="0" y="1741456"/>
                </a:cubicBezTo>
                <a:cubicBezTo>
                  <a:pt x="21687" y="1581785"/>
                  <a:pt x="-25170" y="1393085"/>
                  <a:pt x="0" y="1160971"/>
                </a:cubicBezTo>
                <a:cubicBezTo>
                  <a:pt x="25170" y="928858"/>
                  <a:pt x="-23294" y="826428"/>
                  <a:pt x="0" y="580485"/>
                </a:cubicBezTo>
                <a:cubicBezTo>
                  <a:pt x="23294" y="334542"/>
                  <a:pt x="-20479" y="185363"/>
                  <a:pt x="0" y="0"/>
                </a:cubicBezTo>
                <a:close/>
              </a:path>
              <a:path w="3314700" h="3705225" stroke="0" extrusionOk="0">
                <a:moveTo>
                  <a:pt x="0" y="0"/>
                </a:moveTo>
                <a:cubicBezTo>
                  <a:pt x="314653" y="-7007"/>
                  <a:pt x="386790" y="26317"/>
                  <a:pt x="662940" y="0"/>
                </a:cubicBezTo>
                <a:cubicBezTo>
                  <a:pt x="939090" y="-26317"/>
                  <a:pt x="1137252" y="22073"/>
                  <a:pt x="1259586" y="0"/>
                </a:cubicBezTo>
                <a:cubicBezTo>
                  <a:pt x="1381920" y="-22073"/>
                  <a:pt x="1762848" y="25318"/>
                  <a:pt x="1988820" y="0"/>
                </a:cubicBezTo>
                <a:cubicBezTo>
                  <a:pt x="2214792" y="-25318"/>
                  <a:pt x="2412260" y="6448"/>
                  <a:pt x="2585466" y="0"/>
                </a:cubicBezTo>
                <a:cubicBezTo>
                  <a:pt x="2758672" y="-6448"/>
                  <a:pt x="2951232" y="6070"/>
                  <a:pt x="3314700" y="0"/>
                </a:cubicBezTo>
                <a:cubicBezTo>
                  <a:pt x="3300980" y="262350"/>
                  <a:pt x="3332279" y="378631"/>
                  <a:pt x="3314700" y="654590"/>
                </a:cubicBezTo>
                <a:cubicBezTo>
                  <a:pt x="3297122" y="930549"/>
                  <a:pt x="3294622" y="1145382"/>
                  <a:pt x="3314700" y="1346232"/>
                </a:cubicBezTo>
                <a:cubicBezTo>
                  <a:pt x="3334778" y="1547082"/>
                  <a:pt x="3302661" y="1894891"/>
                  <a:pt x="3314700" y="2037874"/>
                </a:cubicBezTo>
                <a:cubicBezTo>
                  <a:pt x="3326739" y="2180857"/>
                  <a:pt x="3312547" y="2437999"/>
                  <a:pt x="3314700" y="2618359"/>
                </a:cubicBezTo>
                <a:cubicBezTo>
                  <a:pt x="3316853" y="2798719"/>
                  <a:pt x="3346972" y="3396525"/>
                  <a:pt x="3314700" y="3705225"/>
                </a:cubicBezTo>
                <a:cubicBezTo>
                  <a:pt x="3133112" y="3671332"/>
                  <a:pt x="2787908" y="3725025"/>
                  <a:pt x="2618613" y="3705225"/>
                </a:cubicBezTo>
                <a:cubicBezTo>
                  <a:pt x="2449318" y="3685425"/>
                  <a:pt x="2204245" y="3711736"/>
                  <a:pt x="2055114" y="3705225"/>
                </a:cubicBezTo>
                <a:cubicBezTo>
                  <a:pt x="1905983" y="3698714"/>
                  <a:pt x="1657904" y="3732568"/>
                  <a:pt x="1491615" y="3705225"/>
                </a:cubicBezTo>
                <a:cubicBezTo>
                  <a:pt x="1325326" y="3677882"/>
                  <a:pt x="1193200" y="3731293"/>
                  <a:pt x="928116" y="3705225"/>
                </a:cubicBezTo>
                <a:cubicBezTo>
                  <a:pt x="663032" y="3679157"/>
                  <a:pt x="381288" y="3726068"/>
                  <a:pt x="0" y="3705225"/>
                </a:cubicBezTo>
                <a:cubicBezTo>
                  <a:pt x="-17724" y="3496849"/>
                  <a:pt x="9596" y="3311926"/>
                  <a:pt x="0" y="3124740"/>
                </a:cubicBezTo>
                <a:cubicBezTo>
                  <a:pt x="-9596" y="2937554"/>
                  <a:pt x="-16474" y="2762610"/>
                  <a:pt x="0" y="2433098"/>
                </a:cubicBezTo>
                <a:cubicBezTo>
                  <a:pt x="16474" y="2103586"/>
                  <a:pt x="-13516" y="2072685"/>
                  <a:pt x="0" y="1926717"/>
                </a:cubicBezTo>
                <a:cubicBezTo>
                  <a:pt x="13516" y="1780749"/>
                  <a:pt x="-12647" y="1533194"/>
                  <a:pt x="0" y="1383284"/>
                </a:cubicBezTo>
                <a:cubicBezTo>
                  <a:pt x="12647" y="1233374"/>
                  <a:pt x="-24127" y="1079710"/>
                  <a:pt x="0" y="839851"/>
                </a:cubicBezTo>
                <a:cubicBezTo>
                  <a:pt x="24127" y="599992"/>
                  <a:pt x="-37479" y="340285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10" name="PoljeZBesedilom 9">
            <a:hlinkClick r:id="rId7"/>
            <a:extLst>
              <a:ext uri="{FF2B5EF4-FFF2-40B4-BE49-F238E27FC236}">
                <a16:creationId xmlns:a16="http://schemas.microsoft.com/office/drawing/2014/main" id="{9345CA86-6432-414D-B63E-9962EADFF2CE}"/>
              </a:ext>
            </a:extLst>
          </p:cNvPr>
          <p:cNvSpPr txBox="1"/>
          <p:nvPr/>
        </p:nvSpPr>
        <p:spPr>
          <a:xfrm>
            <a:off x="591765" y="5579685"/>
            <a:ext cx="7368894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400" dirty="0"/>
              <a:t>https://docs.oracle.com/en/database/oracle/apex/23.1/aeapi/APEX_UI_DEFAULT_UPDATE.html#GUID-90E0D15A-4EBB-4C12-B66E-8FA76A4F31F5</a:t>
            </a:r>
            <a:endParaRPr lang="en-SI" sz="2400" dirty="0"/>
          </a:p>
        </p:txBody>
      </p:sp>
    </p:spTree>
    <p:extLst>
      <p:ext uri="{BB962C8B-B14F-4D97-AF65-F5344CB8AC3E}">
        <p14:creationId xmlns:p14="http://schemas.microsoft.com/office/powerpoint/2010/main" val="409278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User Interface </a:t>
            </a:r>
            <a:r>
              <a:rPr lang="en-GB" sz="6600" b="1" dirty="0">
                <a:latin typeface="GoodHeadlinePro-Bold" panose="020B0804020101020102" pitchFamily="34" charset="0"/>
              </a:rPr>
              <a:t>Defaults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B6E14DD-7B1B-B5B9-0373-488315C62C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74" y="1560696"/>
            <a:ext cx="11641501" cy="4672481"/>
          </a:xfrm>
          <a:custGeom>
            <a:avLst/>
            <a:gdLst>
              <a:gd name="connsiteX0" fmla="*/ 0 w 11641501"/>
              <a:gd name="connsiteY0" fmla="*/ 0 h 4672481"/>
              <a:gd name="connsiteX1" fmla="*/ 917624 w 11641501"/>
              <a:gd name="connsiteY1" fmla="*/ 0 h 4672481"/>
              <a:gd name="connsiteX2" fmla="*/ 1369588 w 11641501"/>
              <a:gd name="connsiteY2" fmla="*/ 0 h 4672481"/>
              <a:gd name="connsiteX3" fmla="*/ 1705137 w 11641501"/>
              <a:gd name="connsiteY3" fmla="*/ 0 h 4672481"/>
              <a:gd name="connsiteX4" fmla="*/ 2157102 w 11641501"/>
              <a:gd name="connsiteY4" fmla="*/ 0 h 4672481"/>
              <a:gd name="connsiteX5" fmla="*/ 2609066 w 11641501"/>
              <a:gd name="connsiteY5" fmla="*/ 0 h 4672481"/>
              <a:gd name="connsiteX6" fmla="*/ 3526690 w 11641501"/>
              <a:gd name="connsiteY6" fmla="*/ 0 h 4672481"/>
              <a:gd name="connsiteX7" fmla="*/ 3978654 w 11641501"/>
              <a:gd name="connsiteY7" fmla="*/ 0 h 4672481"/>
              <a:gd name="connsiteX8" fmla="*/ 4314203 w 11641501"/>
              <a:gd name="connsiteY8" fmla="*/ 0 h 4672481"/>
              <a:gd name="connsiteX9" fmla="*/ 4998997 w 11641501"/>
              <a:gd name="connsiteY9" fmla="*/ 0 h 4672481"/>
              <a:gd name="connsiteX10" fmla="*/ 5683792 w 11641501"/>
              <a:gd name="connsiteY10" fmla="*/ 0 h 4672481"/>
              <a:gd name="connsiteX11" fmla="*/ 6135756 w 11641501"/>
              <a:gd name="connsiteY11" fmla="*/ 0 h 4672481"/>
              <a:gd name="connsiteX12" fmla="*/ 6936965 w 11641501"/>
              <a:gd name="connsiteY12" fmla="*/ 0 h 4672481"/>
              <a:gd name="connsiteX13" fmla="*/ 7505344 w 11641501"/>
              <a:gd name="connsiteY13" fmla="*/ 0 h 4672481"/>
              <a:gd name="connsiteX14" fmla="*/ 8073723 w 11641501"/>
              <a:gd name="connsiteY14" fmla="*/ 0 h 4672481"/>
              <a:gd name="connsiteX15" fmla="*/ 8758518 w 11641501"/>
              <a:gd name="connsiteY15" fmla="*/ 0 h 4672481"/>
              <a:gd name="connsiteX16" fmla="*/ 9326897 w 11641501"/>
              <a:gd name="connsiteY16" fmla="*/ 0 h 4672481"/>
              <a:gd name="connsiteX17" fmla="*/ 10128106 w 11641501"/>
              <a:gd name="connsiteY17" fmla="*/ 0 h 4672481"/>
              <a:gd name="connsiteX18" fmla="*/ 10696485 w 11641501"/>
              <a:gd name="connsiteY18" fmla="*/ 0 h 4672481"/>
              <a:gd name="connsiteX19" fmla="*/ 11641501 w 11641501"/>
              <a:gd name="connsiteY19" fmla="*/ 0 h 4672481"/>
              <a:gd name="connsiteX20" fmla="*/ 11641501 w 11641501"/>
              <a:gd name="connsiteY20" fmla="*/ 574048 h 4672481"/>
              <a:gd name="connsiteX21" fmla="*/ 11641501 w 11641501"/>
              <a:gd name="connsiteY21" fmla="*/ 1288270 h 4672481"/>
              <a:gd name="connsiteX22" fmla="*/ 11641501 w 11641501"/>
              <a:gd name="connsiteY22" fmla="*/ 1909042 h 4672481"/>
              <a:gd name="connsiteX23" fmla="*/ 11641501 w 11641501"/>
              <a:gd name="connsiteY23" fmla="*/ 2576540 h 4672481"/>
              <a:gd name="connsiteX24" fmla="*/ 11641501 w 11641501"/>
              <a:gd name="connsiteY24" fmla="*/ 3150587 h 4672481"/>
              <a:gd name="connsiteX25" fmla="*/ 11641501 w 11641501"/>
              <a:gd name="connsiteY25" fmla="*/ 3771360 h 4672481"/>
              <a:gd name="connsiteX26" fmla="*/ 11641501 w 11641501"/>
              <a:gd name="connsiteY26" fmla="*/ 4672481 h 4672481"/>
              <a:gd name="connsiteX27" fmla="*/ 10840292 w 11641501"/>
              <a:gd name="connsiteY27" fmla="*/ 4672481 h 4672481"/>
              <a:gd name="connsiteX28" fmla="*/ 10039083 w 11641501"/>
              <a:gd name="connsiteY28" fmla="*/ 4672481 h 4672481"/>
              <a:gd name="connsiteX29" fmla="*/ 9354288 w 11641501"/>
              <a:gd name="connsiteY29" fmla="*/ 4672481 h 4672481"/>
              <a:gd name="connsiteX30" fmla="*/ 8785909 w 11641501"/>
              <a:gd name="connsiteY30" fmla="*/ 4672481 h 4672481"/>
              <a:gd name="connsiteX31" fmla="*/ 7868285 w 11641501"/>
              <a:gd name="connsiteY31" fmla="*/ 4672481 h 4672481"/>
              <a:gd name="connsiteX32" fmla="*/ 7299906 w 11641501"/>
              <a:gd name="connsiteY32" fmla="*/ 4672481 h 4672481"/>
              <a:gd name="connsiteX33" fmla="*/ 6964357 w 11641501"/>
              <a:gd name="connsiteY33" fmla="*/ 4672481 h 4672481"/>
              <a:gd name="connsiteX34" fmla="*/ 6046733 w 11641501"/>
              <a:gd name="connsiteY34" fmla="*/ 4672481 h 4672481"/>
              <a:gd name="connsiteX35" fmla="*/ 5361938 w 11641501"/>
              <a:gd name="connsiteY35" fmla="*/ 4672481 h 4672481"/>
              <a:gd name="connsiteX36" fmla="*/ 4677144 w 11641501"/>
              <a:gd name="connsiteY36" fmla="*/ 4672481 h 4672481"/>
              <a:gd name="connsiteX37" fmla="*/ 4341595 w 11641501"/>
              <a:gd name="connsiteY37" fmla="*/ 4672481 h 4672481"/>
              <a:gd name="connsiteX38" fmla="*/ 3423971 w 11641501"/>
              <a:gd name="connsiteY38" fmla="*/ 4672481 h 4672481"/>
              <a:gd name="connsiteX39" fmla="*/ 2855592 w 11641501"/>
              <a:gd name="connsiteY39" fmla="*/ 4672481 h 4672481"/>
              <a:gd name="connsiteX40" fmla="*/ 2520043 w 11641501"/>
              <a:gd name="connsiteY40" fmla="*/ 4672481 h 4672481"/>
              <a:gd name="connsiteX41" fmla="*/ 1951663 w 11641501"/>
              <a:gd name="connsiteY41" fmla="*/ 4672481 h 4672481"/>
              <a:gd name="connsiteX42" fmla="*/ 1266869 w 11641501"/>
              <a:gd name="connsiteY42" fmla="*/ 4672481 h 4672481"/>
              <a:gd name="connsiteX43" fmla="*/ 814905 w 11641501"/>
              <a:gd name="connsiteY43" fmla="*/ 4672481 h 4672481"/>
              <a:gd name="connsiteX44" fmla="*/ 0 w 11641501"/>
              <a:gd name="connsiteY44" fmla="*/ 4672481 h 4672481"/>
              <a:gd name="connsiteX45" fmla="*/ 0 w 11641501"/>
              <a:gd name="connsiteY45" fmla="*/ 4098433 h 4672481"/>
              <a:gd name="connsiteX46" fmla="*/ 0 w 11641501"/>
              <a:gd name="connsiteY46" fmla="*/ 3384211 h 4672481"/>
              <a:gd name="connsiteX47" fmla="*/ 0 w 11641501"/>
              <a:gd name="connsiteY47" fmla="*/ 2716714 h 4672481"/>
              <a:gd name="connsiteX48" fmla="*/ 0 w 11641501"/>
              <a:gd name="connsiteY48" fmla="*/ 2142666 h 4672481"/>
              <a:gd name="connsiteX49" fmla="*/ 0 w 11641501"/>
              <a:gd name="connsiteY49" fmla="*/ 1428444 h 4672481"/>
              <a:gd name="connsiteX50" fmla="*/ 0 w 11641501"/>
              <a:gd name="connsiteY50" fmla="*/ 807672 h 4672481"/>
              <a:gd name="connsiteX51" fmla="*/ 0 w 11641501"/>
              <a:gd name="connsiteY51" fmla="*/ 0 h 4672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641501" h="4672481" fill="none" extrusionOk="0">
                <a:moveTo>
                  <a:pt x="0" y="0"/>
                </a:moveTo>
                <a:cubicBezTo>
                  <a:pt x="348033" y="-11570"/>
                  <a:pt x="497897" y="18463"/>
                  <a:pt x="917624" y="0"/>
                </a:cubicBezTo>
                <a:cubicBezTo>
                  <a:pt x="1337351" y="-18463"/>
                  <a:pt x="1180265" y="-7194"/>
                  <a:pt x="1369588" y="0"/>
                </a:cubicBezTo>
                <a:cubicBezTo>
                  <a:pt x="1558911" y="7194"/>
                  <a:pt x="1623852" y="-8725"/>
                  <a:pt x="1705137" y="0"/>
                </a:cubicBezTo>
                <a:cubicBezTo>
                  <a:pt x="1786422" y="8725"/>
                  <a:pt x="1994714" y="-9054"/>
                  <a:pt x="2157102" y="0"/>
                </a:cubicBezTo>
                <a:cubicBezTo>
                  <a:pt x="2319490" y="9054"/>
                  <a:pt x="2404408" y="9395"/>
                  <a:pt x="2609066" y="0"/>
                </a:cubicBezTo>
                <a:cubicBezTo>
                  <a:pt x="2813724" y="-9395"/>
                  <a:pt x="3107186" y="35541"/>
                  <a:pt x="3526690" y="0"/>
                </a:cubicBezTo>
                <a:cubicBezTo>
                  <a:pt x="3946194" y="-35541"/>
                  <a:pt x="3840625" y="-21715"/>
                  <a:pt x="3978654" y="0"/>
                </a:cubicBezTo>
                <a:cubicBezTo>
                  <a:pt x="4116683" y="21715"/>
                  <a:pt x="4197875" y="-769"/>
                  <a:pt x="4314203" y="0"/>
                </a:cubicBezTo>
                <a:cubicBezTo>
                  <a:pt x="4430531" y="769"/>
                  <a:pt x="4748477" y="15735"/>
                  <a:pt x="4998997" y="0"/>
                </a:cubicBezTo>
                <a:cubicBezTo>
                  <a:pt x="5249517" y="-15735"/>
                  <a:pt x="5384417" y="-590"/>
                  <a:pt x="5683792" y="0"/>
                </a:cubicBezTo>
                <a:cubicBezTo>
                  <a:pt x="5983168" y="590"/>
                  <a:pt x="6033196" y="15343"/>
                  <a:pt x="6135756" y="0"/>
                </a:cubicBezTo>
                <a:cubicBezTo>
                  <a:pt x="6238316" y="-15343"/>
                  <a:pt x="6720023" y="-25805"/>
                  <a:pt x="6936965" y="0"/>
                </a:cubicBezTo>
                <a:cubicBezTo>
                  <a:pt x="7153907" y="25805"/>
                  <a:pt x="7298022" y="-16859"/>
                  <a:pt x="7505344" y="0"/>
                </a:cubicBezTo>
                <a:cubicBezTo>
                  <a:pt x="7712666" y="16859"/>
                  <a:pt x="7947723" y="-14895"/>
                  <a:pt x="8073723" y="0"/>
                </a:cubicBezTo>
                <a:cubicBezTo>
                  <a:pt x="8199723" y="14895"/>
                  <a:pt x="8596065" y="-4111"/>
                  <a:pt x="8758518" y="0"/>
                </a:cubicBezTo>
                <a:cubicBezTo>
                  <a:pt x="8920971" y="4111"/>
                  <a:pt x="9206888" y="26193"/>
                  <a:pt x="9326897" y="0"/>
                </a:cubicBezTo>
                <a:cubicBezTo>
                  <a:pt x="9446906" y="-26193"/>
                  <a:pt x="9963501" y="-30713"/>
                  <a:pt x="10128106" y="0"/>
                </a:cubicBezTo>
                <a:cubicBezTo>
                  <a:pt x="10292711" y="30713"/>
                  <a:pt x="10537273" y="-13893"/>
                  <a:pt x="10696485" y="0"/>
                </a:cubicBezTo>
                <a:cubicBezTo>
                  <a:pt x="10855697" y="13893"/>
                  <a:pt x="11228702" y="7520"/>
                  <a:pt x="11641501" y="0"/>
                </a:cubicBezTo>
                <a:cubicBezTo>
                  <a:pt x="11618120" y="285738"/>
                  <a:pt x="11624059" y="352588"/>
                  <a:pt x="11641501" y="574048"/>
                </a:cubicBezTo>
                <a:cubicBezTo>
                  <a:pt x="11658943" y="795508"/>
                  <a:pt x="11614827" y="1081955"/>
                  <a:pt x="11641501" y="1288270"/>
                </a:cubicBezTo>
                <a:cubicBezTo>
                  <a:pt x="11668175" y="1494585"/>
                  <a:pt x="11633917" y="1701474"/>
                  <a:pt x="11641501" y="1909042"/>
                </a:cubicBezTo>
                <a:cubicBezTo>
                  <a:pt x="11649085" y="2116610"/>
                  <a:pt x="11649131" y="2271438"/>
                  <a:pt x="11641501" y="2576540"/>
                </a:cubicBezTo>
                <a:cubicBezTo>
                  <a:pt x="11633871" y="2881642"/>
                  <a:pt x="11643441" y="2929526"/>
                  <a:pt x="11641501" y="3150587"/>
                </a:cubicBezTo>
                <a:cubicBezTo>
                  <a:pt x="11639561" y="3371648"/>
                  <a:pt x="11658741" y="3576357"/>
                  <a:pt x="11641501" y="3771360"/>
                </a:cubicBezTo>
                <a:cubicBezTo>
                  <a:pt x="11624261" y="3966363"/>
                  <a:pt x="11656798" y="4373062"/>
                  <a:pt x="11641501" y="4672481"/>
                </a:cubicBezTo>
                <a:cubicBezTo>
                  <a:pt x="11276909" y="4661348"/>
                  <a:pt x="11014204" y="4635103"/>
                  <a:pt x="10840292" y="4672481"/>
                </a:cubicBezTo>
                <a:cubicBezTo>
                  <a:pt x="10666380" y="4709859"/>
                  <a:pt x="10299502" y="4648277"/>
                  <a:pt x="10039083" y="4672481"/>
                </a:cubicBezTo>
                <a:cubicBezTo>
                  <a:pt x="9778664" y="4696685"/>
                  <a:pt x="9553896" y="4665088"/>
                  <a:pt x="9354288" y="4672481"/>
                </a:cubicBezTo>
                <a:cubicBezTo>
                  <a:pt x="9154680" y="4679874"/>
                  <a:pt x="8967606" y="4650276"/>
                  <a:pt x="8785909" y="4672481"/>
                </a:cubicBezTo>
                <a:cubicBezTo>
                  <a:pt x="8604212" y="4694686"/>
                  <a:pt x="8060137" y="4640317"/>
                  <a:pt x="7868285" y="4672481"/>
                </a:cubicBezTo>
                <a:cubicBezTo>
                  <a:pt x="7676433" y="4704645"/>
                  <a:pt x="7511788" y="4697795"/>
                  <a:pt x="7299906" y="4672481"/>
                </a:cubicBezTo>
                <a:cubicBezTo>
                  <a:pt x="7088024" y="4647167"/>
                  <a:pt x="7098251" y="4667317"/>
                  <a:pt x="6964357" y="4672481"/>
                </a:cubicBezTo>
                <a:cubicBezTo>
                  <a:pt x="6830463" y="4677645"/>
                  <a:pt x="6419400" y="4647985"/>
                  <a:pt x="6046733" y="4672481"/>
                </a:cubicBezTo>
                <a:cubicBezTo>
                  <a:pt x="5674066" y="4696977"/>
                  <a:pt x="5544060" y="4675214"/>
                  <a:pt x="5361938" y="4672481"/>
                </a:cubicBezTo>
                <a:cubicBezTo>
                  <a:pt x="5179816" y="4669748"/>
                  <a:pt x="4843122" y="4672650"/>
                  <a:pt x="4677144" y="4672481"/>
                </a:cubicBezTo>
                <a:cubicBezTo>
                  <a:pt x="4511166" y="4672312"/>
                  <a:pt x="4494820" y="4668861"/>
                  <a:pt x="4341595" y="4672481"/>
                </a:cubicBezTo>
                <a:cubicBezTo>
                  <a:pt x="4188370" y="4676101"/>
                  <a:pt x="3714415" y="4639687"/>
                  <a:pt x="3423971" y="4672481"/>
                </a:cubicBezTo>
                <a:cubicBezTo>
                  <a:pt x="3133527" y="4705275"/>
                  <a:pt x="3094106" y="4658201"/>
                  <a:pt x="2855592" y="4672481"/>
                </a:cubicBezTo>
                <a:cubicBezTo>
                  <a:pt x="2617078" y="4686761"/>
                  <a:pt x="2602647" y="4677014"/>
                  <a:pt x="2520043" y="4672481"/>
                </a:cubicBezTo>
                <a:cubicBezTo>
                  <a:pt x="2437439" y="4667948"/>
                  <a:pt x="2212448" y="4664738"/>
                  <a:pt x="1951663" y="4672481"/>
                </a:cubicBezTo>
                <a:cubicBezTo>
                  <a:pt x="1690878" y="4680224"/>
                  <a:pt x="1487658" y="4697966"/>
                  <a:pt x="1266869" y="4672481"/>
                </a:cubicBezTo>
                <a:cubicBezTo>
                  <a:pt x="1046080" y="4646996"/>
                  <a:pt x="982363" y="4677340"/>
                  <a:pt x="814905" y="4672481"/>
                </a:cubicBezTo>
                <a:cubicBezTo>
                  <a:pt x="647447" y="4667622"/>
                  <a:pt x="333223" y="4632143"/>
                  <a:pt x="0" y="4672481"/>
                </a:cubicBezTo>
                <a:cubicBezTo>
                  <a:pt x="18092" y="4416384"/>
                  <a:pt x="398" y="4223424"/>
                  <a:pt x="0" y="4098433"/>
                </a:cubicBezTo>
                <a:cubicBezTo>
                  <a:pt x="-398" y="3973442"/>
                  <a:pt x="-2289" y="3704067"/>
                  <a:pt x="0" y="3384211"/>
                </a:cubicBezTo>
                <a:cubicBezTo>
                  <a:pt x="2289" y="3064355"/>
                  <a:pt x="3956" y="2975991"/>
                  <a:pt x="0" y="2716714"/>
                </a:cubicBezTo>
                <a:cubicBezTo>
                  <a:pt x="-3956" y="2457437"/>
                  <a:pt x="-6884" y="2351929"/>
                  <a:pt x="0" y="2142666"/>
                </a:cubicBezTo>
                <a:cubicBezTo>
                  <a:pt x="6884" y="1933403"/>
                  <a:pt x="31780" y="1768495"/>
                  <a:pt x="0" y="1428444"/>
                </a:cubicBezTo>
                <a:cubicBezTo>
                  <a:pt x="-31780" y="1088393"/>
                  <a:pt x="-16191" y="1087284"/>
                  <a:pt x="0" y="807672"/>
                </a:cubicBezTo>
                <a:cubicBezTo>
                  <a:pt x="16191" y="528060"/>
                  <a:pt x="-35344" y="196653"/>
                  <a:pt x="0" y="0"/>
                </a:cubicBezTo>
                <a:close/>
              </a:path>
              <a:path w="11641501" h="4672481" stroke="0" extrusionOk="0">
                <a:moveTo>
                  <a:pt x="0" y="0"/>
                </a:moveTo>
                <a:cubicBezTo>
                  <a:pt x="199507" y="30779"/>
                  <a:pt x="385649" y="6858"/>
                  <a:pt x="684794" y="0"/>
                </a:cubicBezTo>
                <a:cubicBezTo>
                  <a:pt x="983939" y="-6858"/>
                  <a:pt x="1007826" y="20011"/>
                  <a:pt x="1136758" y="0"/>
                </a:cubicBezTo>
                <a:cubicBezTo>
                  <a:pt x="1265690" y="-20011"/>
                  <a:pt x="1657185" y="19051"/>
                  <a:pt x="2054383" y="0"/>
                </a:cubicBezTo>
                <a:cubicBezTo>
                  <a:pt x="2451582" y="-19051"/>
                  <a:pt x="2381093" y="-11429"/>
                  <a:pt x="2506347" y="0"/>
                </a:cubicBezTo>
                <a:cubicBezTo>
                  <a:pt x="2631601" y="11429"/>
                  <a:pt x="3116236" y="-24867"/>
                  <a:pt x="3307556" y="0"/>
                </a:cubicBezTo>
                <a:cubicBezTo>
                  <a:pt x="3498876" y="24867"/>
                  <a:pt x="3842161" y="7955"/>
                  <a:pt x="4108765" y="0"/>
                </a:cubicBezTo>
                <a:cubicBezTo>
                  <a:pt x="4375369" y="-7955"/>
                  <a:pt x="4531508" y="9082"/>
                  <a:pt x="4677144" y="0"/>
                </a:cubicBezTo>
                <a:cubicBezTo>
                  <a:pt x="4822780" y="-9082"/>
                  <a:pt x="5070113" y="25282"/>
                  <a:pt x="5361938" y="0"/>
                </a:cubicBezTo>
                <a:cubicBezTo>
                  <a:pt x="5653763" y="-25282"/>
                  <a:pt x="5803059" y="10877"/>
                  <a:pt x="5930318" y="0"/>
                </a:cubicBezTo>
                <a:cubicBezTo>
                  <a:pt x="6057577" y="-10877"/>
                  <a:pt x="6366050" y="27829"/>
                  <a:pt x="6731527" y="0"/>
                </a:cubicBezTo>
                <a:cubicBezTo>
                  <a:pt x="7097004" y="-27829"/>
                  <a:pt x="7024747" y="9859"/>
                  <a:pt x="7183491" y="0"/>
                </a:cubicBezTo>
                <a:cubicBezTo>
                  <a:pt x="7342235" y="-9859"/>
                  <a:pt x="7822063" y="6373"/>
                  <a:pt x="7984700" y="0"/>
                </a:cubicBezTo>
                <a:cubicBezTo>
                  <a:pt x="8147337" y="-6373"/>
                  <a:pt x="8189934" y="7650"/>
                  <a:pt x="8320249" y="0"/>
                </a:cubicBezTo>
                <a:cubicBezTo>
                  <a:pt x="8450564" y="-7650"/>
                  <a:pt x="8837340" y="24969"/>
                  <a:pt x="9237873" y="0"/>
                </a:cubicBezTo>
                <a:cubicBezTo>
                  <a:pt x="9638406" y="-24969"/>
                  <a:pt x="9702222" y="-17451"/>
                  <a:pt x="10039083" y="0"/>
                </a:cubicBezTo>
                <a:cubicBezTo>
                  <a:pt x="10375944" y="17451"/>
                  <a:pt x="10547273" y="-7922"/>
                  <a:pt x="10840292" y="0"/>
                </a:cubicBezTo>
                <a:cubicBezTo>
                  <a:pt x="11133311" y="7922"/>
                  <a:pt x="11258014" y="19221"/>
                  <a:pt x="11641501" y="0"/>
                </a:cubicBezTo>
                <a:cubicBezTo>
                  <a:pt x="11612058" y="238499"/>
                  <a:pt x="11662478" y="493961"/>
                  <a:pt x="11641501" y="620772"/>
                </a:cubicBezTo>
                <a:cubicBezTo>
                  <a:pt x="11620524" y="747583"/>
                  <a:pt x="11609008" y="1027066"/>
                  <a:pt x="11641501" y="1288270"/>
                </a:cubicBezTo>
                <a:cubicBezTo>
                  <a:pt x="11673994" y="1549474"/>
                  <a:pt x="11661522" y="1614274"/>
                  <a:pt x="11641501" y="1815593"/>
                </a:cubicBezTo>
                <a:cubicBezTo>
                  <a:pt x="11621480" y="2016912"/>
                  <a:pt x="11616736" y="2234902"/>
                  <a:pt x="11641501" y="2483090"/>
                </a:cubicBezTo>
                <a:cubicBezTo>
                  <a:pt x="11666266" y="2731278"/>
                  <a:pt x="11618277" y="2861869"/>
                  <a:pt x="11641501" y="3010413"/>
                </a:cubicBezTo>
                <a:cubicBezTo>
                  <a:pt x="11664725" y="3158957"/>
                  <a:pt x="11652822" y="3456214"/>
                  <a:pt x="11641501" y="3631185"/>
                </a:cubicBezTo>
                <a:cubicBezTo>
                  <a:pt x="11630180" y="3806156"/>
                  <a:pt x="11688751" y="4312098"/>
                  <a:pt x="11641501" y="4672481"/>
                </a:cubicBezTo>
                <a:cubicBezTo>
                  <a:pt x="11502256" y="4655233"/>
                  <a:pt x="11334256" y="4670090"/>
                  <a:pt x="11189537" y="4672481"/>
                </a:cubicBezTo>
                <a:cubicBezTo>
                  <a:pt x="11044818" y="4674872"/>
                  <a:pt x="10978179" y="4662588"/>
                  <a:pt x="10853988" y="4672481"/>
                </a:cubicBezTo>
                <a:cubicBezTo>
                  <a:pt x="10729797" y="4682374"/>
                  <a:pt x="10506583" y="4701400"/>
                  <a:pt x="10169194" y="4672481"/>
                </a:cubicBezTo>
                <a:cubicBezTo>
                  <a:pt x="9831805" y="4643562"/>
                  <a:pt x="9513733" y="4627230"/>
                  <a:pt x="9251569" y="4672481"/>
                </a:cubicBezTo>
                <a:cubicBezTo>
                  <a:pt x="8989406" y="4717732"/>
                  <a:pt x="8878728" y="4659739"/>
                  <a:pt x="8566775" y="4672481"/>
                </a:cubicBezTo>
                <a:cubicBezTo>
                  <a:pt x="8254822" y="4685223"/>
                  <a:pt x="8193546" y="4671354"/>
                  <a:pt x="7998396" y="4672481"/>
                </a:cubicBezTo>
                <a:cubicBezTo>
                  <a:pt x="7803246" y="4673608"/>
                  <a:pt x="7523877" y="4682437"/>
                  <a:pt x="7313602" y="4672481"/>
                </a:cubicBezTo>
                <a:cubicBezTo>
                  <a:pt x="7103327" y="4662525"/>
                  <a:pt x="6774345" y="4699237"/>
                  <a:pt x="6395978" y="4672481"/>
                </a:cubicBezTo>
                <a:cubicBezTo>
                  <a:pt x="6017611" y="4645725"/>
                  <a:pt x="6168388" y="4679337"/>
                  <a:pt x="6060428" y="4672481"/>
                </a:cubicBezTo>
                <a:cubicBezTo>
                  <a:pt x="5952468" y="4665626"/>
                  <a:pt x="5860471" y="4659136"/>
                  <a:pt x="5724879" y="4672481"/>
                </a:cubicBezTo>
                <a:cubicBezTo>
                  <a:pt x="5589287" y="4685826"/>
                  <a:pt x="5480955" y="4662894"/>
                  <a:pt x="5389330" y="4672481"/>
                </a:cubicBezTo>
                <a:cubicBezTo>
                  <a:pt x="5297705" y="4682068"/>
                  <a:pt x="5141604" y="4689136"/>
                  <a:pt x="5053781" y="4672481"/>
                </a:cubicBezTo>
                <a:cubicBezTo>
                  <a:pt x="4965958" y="4655826"/>
                  <a:pt x="4632226" y="4646585"/>
                  <a:pt x="4485402" y="4672481"/>
                </a:cubicBezTo>
                <a:cubicBezTo>
                  <a:pt x="4338578" y="4698377"/>
                  <a:pt x="4063563" y="4673699"/>
                  <a:pt x="3917023" y="4672481"/>
                </a:cubicBezTo>
                <a:cubicBezTo>
                  <a:pt x="3770483" y="4671263"/>
                  <a:pt x="3569590" y="4660650"/>
                  <a:pt x="3465059" y="4672481"/>
                </a:cubicBezTo>
                <a:cubicBezTo>
                  <a:pt x="3360528" y="4684312"/>
                  <a:pt x="2798175" y="4676656"/>
                  <a:pt x="2547434" y="4672481"/>
                </a:cubicBezTo>
                <a:cubicBezTo>
                  <a:pt x="2296694" y="4668306"/>
                  <a:pt x="2113069" y="4677322"/>
                  <a:pt x="1862640" y="4672481"/>
                </a:cubicBezTo>
                <a:cubicBezTo>
                  <a:pt x="1612211" y="4667640"/>
                  <a:pt x="1376667" y="4691173"/>
                  <a:pt x="945016" y="4672481"/>
                </a:cubicBezTo>
                <a:cubicBezTo>
                  <a:pt x="513365" y="4653789"/>
                  <a:pt x="760814" y="4656389"/>
                  <a:pt x="609467" y="4672481"/>
                </a:cubicBezTo>
                <a:cubicBezTo>
                  <a:pt x="458120" y="4688573"/>
                  <a:pt x="155078" y="4677425"/>
                  <a:pt x="0" y="4672481"/>
                </a:cubicBezTo>
                <a:cubicBezTo>
                  <a:pt x="18393" y="4405258"/>
                  <a:pt x="25954" y="4261286"/>
                  <a:pt x="0" y="4051709"/>
                </a:cubicBezTo>
                <a:cubicBezTo>
                  <a:pt x="-25954" y="3842132"/>
                  <a:pt x="-25403" y="3672233"/>
                  <a:pt x="0" y="3524386"/>
                </a:cubicBezTo>
                <a:cubicBezTo>
                  <a:pt x="25403" y="3376539"/>
                  <a:pt x="-35164" y="3133027"/>
                  <a:pt x="0" y="2810164"/>
                </a:cubicBezTo>
                <a:cubicBezTo>
                  <a:pt x="35164" y="2487301"/>
                  <a:pt x="-8892" y="2260470"/>
                  <a:pt x="0" y="2049217"/>
                </a:cubicBezTo>
                <a:cubicBezTo>
                  <a:pt x="8892" y="1837964"/>
                  <a:pt x="-15805" y="1678129"/>
                  <a:pt x="0" y="1521894"/>
                </a:cubicBezTo>
                <a:cubicBezTo>
                  <a:pt x="15805" y="1365659"/>
                  <a:pt x="26183" y="993377"/>
                  <a:pt x="0" y="854397"/>
                </a:cubicBezTo>
                <a:cubicBezTo>
                  <a:pt x="-26183" y="715417"/>
                  <a:pt x="-34182" y="374382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949086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User Interface </a:t>
            </a:r>
            <a:r>
              <a:rPr lang="en-GB" sz="6600" b="1" dirty="0">
                <a:latin typeface="GoodHeadlinePro-Bold" panose="020B0804020101020102" pitchFamily="34" charset="0"/>
              </a:rPr>
              <a:t>Defaults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1443888-15D9-C4D1-06B6-E54DA2145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732" y="1281720"/>
            <a:ext cx="10352442" cy="5222153"/>
          </a:xfrm>
          <a:custGeom>
            <a:avLst/>
            <a:gdLst>
              <a:gd name="connsiteX0" fmla="*/ 0 w 10352442"/>
              <a:gd name="connsiteY0" fmla="*/ 0 h 5222153"/>
              <a:gd name="connsiteX1" fmla="*/ 379590 w 10352442"/>
              <a:gd name="connsiteY1" fmla="*/ 0 h 5222153"/>
              <a:gd name="connsiteX2" fmla="*/ 862704 w 10352442"/>
              <a:gd name="connsiteY2" fmla="*/ 0 h 5222153"/>
              <a:gd name="connsiteX3" fmla="*/ 1449342 w 10352442"/>
              <a:gd name="connsiteY3" fmla="*/ 0 h 5222153"/>
              <a:gd name="connsiteX4" fmla="*/ 2243029 w 10352442"/>
              <a:gd name="connsiteY4" fmla="*/ 0 h 5222153"/>
              <a:gd name="connsiteX5" fmla="*/ 2726143 w 10352442"/>
              <a:gd name="connsiteY5" fmla="*/ 0 h 5222153"/>
              <a:gd name="connsiteX6" fmla="*/ 3105733 w 10352442"/>
              <a:gd name="connsiteY6" fmla="*/ 0 h 5222153"/>
              <a:gd name="connsiteX7" fmla="*/ 3588847 w 10352442"/>
              <a:gd name="connsiteY7" fmla="*/ 0 h 5222153"/>
              <a:gd name="connsiteX8" fmla="*/ 4071961 w 10352442"/>
              <a:gd name="connsiteY8" fmla="*/ 0 h 5222153"/>
              <a:gd name="connsiteX9" fmla="*/ 4969172 w 10352442"/>
              <a:gd name="connsiteY9" fmla="*/ 0 h 5222153"/>
              <a:gd name="connsiteX10" fmla="*/ 5452286 w 10352442"/>
              <a:gd name="connsiteY10" fmla="*/ 0 h 5222153"/>
              <a:gd name="connsiteX11" fmla="*/ 5831876 w 10352442"/>
              <a:gd name="connsiteY11" fmla="*/ 0 h 5222153"/>
              <a:gd name="connsiteX12" fmla="*/ 6522038 w 10352442"/>
              <a:gd name="connsiteY12" fmla="*/ 0 h 5222153"/>
              <a:gd name="connsiteX13" fmla="*/ 7212201 w 10352442"/>
              <a:gd name="connsiteY13" fmla="*/ 0 h 5222153"/>
              <a:gd name="connsiteX14" fmla="*/ 7695315 w 10352442"/>
              <a:gd name="connsiteY14" fmla="*/ 0 h 5222153"/>
              <a:gd name="connsiteX15" fmla="*/ 8489002 w 10352442"/>
              <a:gd name="connsiteY15" fmla="*/ 0 h 5222153"/>
              <a:gd name="connsiteX16" fmla="*/ 9075641 w 10352442"/>
              <a:gd name="connsiteY16" fmla="*/ 0 h 5222153"/>
              <a:gd name="connsiteX17" fmla="*/ 9662279 w 10352442"/>
              <a:gd name="connsiteY17" fmla="*/ 0 h 5222153"/>
              <a:gd name="connsiteX18" fmla="*/ 10352442 w 10352442"/>
              <a:gd name="connsiteY18" fmla="*/ 0 h 5222153"/>
              <a:gd name="connsiteX19" fmla="*/ 10352442 w 10352442"/>
              <a:gd name="connsiteY19" fmla="*/ 600548 h 5222153"/>
              <a:gd name="connsiteX20" fmla="*/ 10352442 w 10352442"/>
              <a:gd name="connsiteY20" fmla="*/ 1305538 h 5222153"/>
              <a:gd name="connsiteX21" fmla="*/ 10352442 w 10352442"/>
              <a:gd name="connsiteY21" fmla="*/ 1958307 h 5222153"/>
              <a:gd name="connsiteX22" fmla="*/ 10352442 w 10352442"/>
              <a:gd name="connsiteY22" fmla="*/ 2663298 h 5222153"/>
              <a:gd name="connsiteX23" fmla="*/ 10352442 w 10352442"/>
              <a:gd name="connsiteY23" fmla="*/ 3159403 h 5222153"/>
              <a:gd name="connsiteX24" fmla="*/ 10352442 w 10352442"/>
              <a:gd name="connsiteY24" fmla="*/ 3864393 h 5222153"/>
              <a:gd name="connsiteX25" fmla="*/ 10352442 w 10352442"/>
              <a:gd name="connsiteY25" fmla="*/ 4464941 h 5222153"/>
              <a:gd name="connsiteX26" fmla="*/ 10352442 w 10352442"/>
              <a:gd name="connsiteY26" fmla="*/ 5222153 h 5222153"/>
              <a:gd name="connsiteX27" fmla="*/ 9869328 w 10352442"/>
              <a:gd name="connsiteY27" fmla="*/ 5222153 h 5222153"/>
              <a:gd name="connsiteX28" fmla="*/ 9179165 w 10352442"/>
              <a:gd name="connsiteY28" fmla="*/ 5222153 h 5222153"/>
              <a:gd name="connsiteX29" fmla="*/ 8592527 w 10352442"/>
              <a:gd name="connsiteY29" fmla="*/ 5222153 h 5222153"/>
              <a:gd name="connsiteX30" fmla="*/ 8109413 w 10352442"/>
              <a:gd name="connsiteY30" fmla="*/ 5222153 h 5222153"/>
              <a:gd name="connsiteX31" fmla="*/ 7315726 w 10352442"/>
              <a:gd name="connsiteY31" fmla="*/ 5222153 h 5222153"/>
              <a:gd name="connsiteX32" fmla="*/ 6625563 w 10352442"/>
              <a:gd name="connsiteY32" fmla="*/ 5222153 h 5222153"/>
              <a:gd name="connsiteX33" fmla="*/ 6038925 w 10352442"/>
              <a:gd name="connsiteY33" fmla="*/ 5222153 h 5222153"/>
              <a:gd name="connsiteX34" fmla="*/ 5141713 w 10352442"/>
              <a:gd name="connsiteY34" fmla="*/ 5222153 h 5222153"/>
              <a:gd name="connsiteX35" fmla="*/ 4555074 w 10352442"/>
              <a:gd name="connsiteY35" fmla="*/ 5222153 h 5222153"/>
              <a:gd name="connsiteX36" fmla="*/ 4175485 w 10352442"/>
              <a:gd name="connsiteY36" fmla="*/ 5222153 h 5222153"/>
              <a:gd name="connsiteX37" fmla="*/ 3278273 w 10352442"/>
              <a:gd name="connsiteY37" fmla="*/ 5222153 h 5222153"/>
              <a:gd name="connsiteX38" fmla="*/ 2588111 w 10352442"/>
              <a:gd name="connsiteY38" fmla="*/ 5222153 h 5222153"/>
              <a:gd name="connsiteX39" fmla="*/ 1897948 w 10352442"/>
              <a:gd name="connsiteY39" fmla="*/ 5222153 h 5222153"/>
              <a:gd name="connsiteX40" fmla="*/ 1518358 w 10352442"/>
              <a:gd name="connsiteY40" fmla="*/ 5222153 h 5222153"/>
              <a:gd name="connsiteX41" fmla="*/ 621147 w 10352442"/>
              <a:gd name="connsiteY41" fmla="*/ 5222153 h 5222153"/>
              <a:gd name="connsiteX42" fmla="*/ 0 w 10352442"/>
              <a:gd name="connsiteY42" fmla="*/ 5222153 h 5222153"/>
              <a:gd name="connsiteX43" fmla="*/ 0 w 10352442"/>
              <a:gd name="connsiteY43" fmla="*/ 4726048 h 5222153"/>
              <a:gd name="connsiteX44" fmla="*/ 0 w 10352442"/>
              <a:gd name="connsiteY44" fmla="*/ 4229944 h 5222153"/>
              <a:gd name="connsiteX45" fmla="*/ 0 w 10352442"/>
              <a:gd name="connsiteY45" fmla="*/ 3629396 h 5222153"/>
              <a:gd name="connsiteX46" fmla="*/ 0 w 10352442"/>
              <a:gd name="connsiteY46" fmla="*/ 3028849 h 5222153"/>
              <a:gd name="connsiteX47" fmla="*/ 0 w 10352442"/>
              <a:gd name="connsiteY47" fmla="*/ 2323858 h 5222153"/>
              <a:gd name="connsiteX48" fmla="*/ 0 w 10352442"/>
              <a:gd name="connsiteY48" fmla="*/ 1775532 h 5222153"/>
              <a:gd name="connsiteX49" fmla="*/ 0 w 10352442"/>
              <a:gd name="connsiteY49" fmla="*/ 1070541 h 5222153"/>
              <a:gd name="connsiteX50" fmla="*/ 0 w 10352442"/>
              <a:gd name="connsiteY50" fmla="*/ 0 h 522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352442" h="5222153" fill="none" extrusionOk="0">
                <a:moveTo>
                  <a:pt x="0" y="0"/>
                </a:moveTo>
                <a:cubicBezTo>
                  <a:pt x="135713" y="-18391"/>
                  <a:pt x="216588" y="15238"/>
                  <a:pt x="379590" y="0"/>
                </a:cubicBezTo>
                <a:cubicBezTo>
                  <a:pt x="542592" y="-15238"/>
                  <a:pt x="719201" y="4462"/>
                  <a:pt x="862704" y="0"/>
                </a:cubicBezTo>
                <a:cubicBezTo>
                  <a:pt x="1006207" y="-4462"/>
                  <a:pt x="1301826" y="7402"/>
                  <a:pt x="1449342" y="0"/>
                </a:cubicBezTo>
                <a:cubicBezTo>
                  <a:pt x="1596858" y="-7402"/>
                  <a:pt x="1885125" y="23231"/>
                  <a:pt x="2243029" y="0"/>
                </a:cubicBezTo>
                <a:cubicBezTo>
                  <a:pt x="2600933" y="-23231"/>
                  <a:pt x="2599911" y="21487"/>
                  <a:pt x="2726143" y="0"/>
                </a:cubicBezTo>
                <a:cubicBezTo>
                  <a:pt x="2852375" y="-21487"/>
                  <a:pt x="2918006" y="17440"/>
                  <a:pt x="3105733" y="0"/>
                </a:cubicBezTo>
                <a:cubicBezTo>
                  <a:pt x="3293460" y="-17440"/>
                  <a:pt x="3359448" y="3555"/>
                  <a:pt x="3588847" y="0"/>
                </a:cubicBezTo>
                <a:cubicBezTo>
                  <a:pt x="3818246" y="-3555"/>
                  <a:pt x="3851830" y="15928"/>
                  <a:pt x="4071961" y="0"/>
                </a:cubicBezTo>
                <a:cubicBezTo>
                  <a:pt x="4292092" y="-15928"/>
                  <a:pt x="4539114" y="-44246"/>
                  <a:pt x="4969172" y="0"/>
                </a:cubicBezTo>
                <a:cubicBezTo>
                  <a:pt x="5399230" y="44246"/>
                  <a:pt x="5306326" y="-10207"/>
                  <a:pt x="5452286" y="0"/>
                </a:cubicBezTo>
                <a:cubicBezTo>
                  <a:pt x="5598246" y="10207"/>
                  <a:pt x="5671038" y="10927"/>
                  <a:pt x="5831876" y="0"/>
                </a:cubicBezTo>
                <a:cubicBezTo>
                  <a:pt x="5992714" y="-10927"/>
                  <a:pt x="6226494" y="-12647"/>
                  <a:pt x="6522038" y="0"/>
                </a:cubicBezTo>
                <a:cubicBezTo>
                  <a:pt x="6817582" y="12647"/>
                  <a:pt x="6978590" y="15869"/>
                  <a:pt x="7212201" y="0"/>
                </a:cubicBezTo>
                <a:cubicBezTo>
                  <a:pt x="7445812" y="-15869"/>
                  <a:pt x="7519243" y="-19733"/>
                  <a:pt x="7695315" y="0"/>
                </a:cubicBezTo>
                <a:cubicBezTo>
                  <a:pt x="7871387" y="19733"/>
                  <a:pt x="8124865" y="34600"/>
                  <a:pt x="8489002" y="0"/>
                </a:cubicBezTo>
                <a:cubicBezTo>
                  <a:pt x="8853139" y="-34600"/>
                  <a:pt x="8921099" y="-15424"/>
                  <a:pt x="9075641" y="0"/>
                </a:cubicBezTo>
                <a:cubicBezTo>
                  <a:pt x="9230183" y="15424"/>
                  <a:pt x="9490498" y="-5418"/>
                  <a:pt x="9662279" y="0"/>
                </a:cubicBezTo>
                <a:cubicBezTo>
                  <a:pt x="9834060" y="5418"/>
                  <a:pt x="10179007" y="26476"/>
                  <a:pt x="10352442" y="0"/>
                </a:cubicBezTo>
                <a:cubicBezTo>
                  <a:pt x="10377733" y="200215"/>
                  <a:pt x="10336759" y="319565"/>
                  <a:pt x="10352442" y="600548"/>
                </a:cubicBezTo>
                <a:cubicBezTo>
                  <a:pt x="10368125" y="881531"/>
                  <a:pt x="10370850" y="1001023"/>
                  <a:pt x="10352442" y="1305538"/>
                </a:cubicBezTo>
                <a:cubicBezTo>
                  <a:pt x="10334035" y="1610053"/>
                  <a:pt x="10332688" y="1800894"/>
                  <a:pt x="10352442" y="1958307"/>
                </a:cubicBezTo>
                <a:cubicBezTo>
                  <a:pt x="10372196" y="2115720"/>
                  <a:pt x="10344076" y="2336923"/>
                  <a:pt x="10352442" y="2663298"/>
                </a:cubicBezTo>
                <a:cubicBezTo>
                  <a:pt x="10360808" y="2989673"/>
                  <a:pt x="10357473" y="2979682"/>
                  <a:pt x="10352442" y="3159403"/>
                </a:cubicBezTo>
                <a:cubicBezTo>
                  <a:pt x="10347411" y="3339124"/>
                  <a:pt x="10375010" y="3568514"/>
                  <a:pt x="10352442" y="3864393"/>
                </a:cubicBezTo>
                <a:cubicBezTo>
                  <a:pt x="10329875" y="4160272"/>
                  <a:pt x="10380317" y="4193437"/>
                  <a:pt x="10352442" y="4464941"/>
                </a:cubicBezTo>
                <a:cubicBezTo>
                  <a:pt x="10324567" y="4736445"/>
                  <a:pt x="10366976" y="5006248"/>
                  <a:pt x="10352442" y="5222153"/>
                </a:cubicBezTo>
                <a:cubicBezTo>
                  <a:pt x="10113631" y="5231650"/>
                  <a:pt x="10017816" y="5218388"/>
                  <a:pt x="9869328" y="5222153"/>
                </a:cubicBezTo>
                <a:cubicBezTo>
                  <a:pt x="9720840" y="5225918"/>
                  <a:pt x="9522053" y="5228939"/>
                  <a:pt x="9179165" y="5222153"/>
                </a:cubicBezTo>
                <a:cubicBezTo>
                  <a:pt x="8836277" y="5215367"/>
                  <a:pt x="8763988" y="5242189"/>
                  <a:pt x="8592527" y="5222153"/>
                </a:cubicBezTo>
                <a:cubicBezTo>
                  <a:pt x="8421066" y="5202117"/>
                  <a:pt x="8332509" y="5223858"/>
                  <a:pt x="8109413" y="5222153"/>
                </a:cubicBezTo>
                <a:cubicBezTo>
                  <a:pt x="7886317" y="5220448"/>
                  <a:pt x="7667427" y="5202027"/>
                  <a:pt x="7315726" y="5222153"/>
                </a:cubicBezTo>
                <a:cubicBezTo>
                  <a:pt x="6964025" y="5242279"/>
                  <a:pt x="6957886" y="5238765"/>
                  <a:pt x="6625563" y="5222153"/>
                </a:cubicBezTo>
                <a:cubicBezTo>
                  <a:pt x="6293240" y="5205541"/>
                  <a:pt x="6303505" y="5202468"/>
                  <a:pt x="6038925" y="5222153"/>
                </a:cubicBezTo>
                <a:cubicBezTo>
                  <a:pt x="5774345" y="5241838"/>
                  <a:pt x="5548716" y="5190054"/>
                  <a:pt x="5141713" y="5222153"/>
                </a:cubicBezTo>
                <a:cubicBezTo>
                  <a:pt x="4734710" y="5254252"/>
                  <a:pt x="4723697" y="5214212"/>
                  <a:pt x="4555074" y="5222153"/>
                </a:cubicBezTo>
                <a:cubicBezTo>
                  <a:pt x="4386451" y="5230094"/>
                  <a:pt x="4267032" y="5229962"/>
                  <a:pt x="4175485" y="5222153"/>
                </a:cubicBezTo>
                <a:cubicBezTo>
                  <a:pt x="4083938" y="5214344"/>
                  <a:pt x="3696246" y="5234196"/>
                  <a:pt x="3278273" y="5222153"/>
                </a:cubicBezTo>
                <a:cubicBezTo>
                  <a:pt x="2860300" y="5210110"/>
                  <a:pt x="2886812" y="5209157"/>
                  <a:pt x="2588111" y="5222153"/>
                </a:cubicBezTo>
                <a:cubicBezTo>
                  <a:pt x="2289410" y="5235149"/>
                  <a:pt x="2184191" y="5221690"/>
                  <a:pt x="1897948" y="5222153"/>
                </a:cubicBezTo>
                <a:cubicBezTo>
                  <a:pt x="1611705" y="5222616"/>
                  <a:pt x="1703559" y="5227323"/>
                  <a:pt x="1518358" y="5222153"/>
                </a:cubicBezTo>
                <a:cubicBezTo>
                  <a:pt x="1333157" y="5216984"/>
                  <a:pt x="803446" y="5191165"/>
                  <a:pt x="621147" y="5222153"/>
                </a:cubicBezTo>
                <a:cubicBezTo>
                  <a:pt x="438848" y="5253141"/>
                  <a:pt x="275933" y="5222493"/>
                  <a:pt x="0" y="5222153"/>
                </a:cubicBezTo>
                <a:cubicBezTo>
                  <a:pt x="15195" y="5039741"/>
                  <a:pt x="-9938" y="4931308"/>
                  <a:pt x="0" y="4726048"/>
                </a:cubicBezTo>
                <a:cubicBezTo>
                  <a:pt x="9938" y="4520788"/>
                  <a:pt x="-6389" y="4404481"/>
                  <a:pt x="0" y="4229944"/>
                </a:cubicBezTo>
                <a:cubicBezTo>
                  <a:pt x="6389" y="4055407"/>
                  <a:pt x="26552" y="3862766"/>
                  <a:pt x="0" y="3629396"/>
                </a:cubicBezTo>
                <a:cubicBezTo>
                  <a:pt x="-26552" y="3396026"/>
                  <a:pt x="-4139" y="3227175"/>
                  <a:pt x="0" y="3028849"/>
                </a:cubicBezTo>
                <a:cubicBezTo>
                  <a:pt x="4139" y="2830523"/>
                  <a:pt x="-16217" y="2554598"/>
                  <a:pt x="0" y="2323858"/>
                </a:cubicBezTo>
                <a:cubicBezTo>
                  <a:pt x="16217" y="2093118"/>
                  <a:pt x="-15938" y="2042686"/>
                  <a:pt x="0" y="1775532"/>
                </a:cubicBezTo>
                <a:cubicBezTo>
                  <a:pt x="15938" y="1508378"/>
                  <a:pt x="24049" y="1215320"/>
                  <a:pt x="0" y="1070541"/>
                </a:cubicBezTo>
                <a:cubicBezTo>
                  <a:pt x="-24049" y="925762"/>
                  <a:pt x="-41443" y="496222"/>
                  <a:pt x="0" y="0"/>
                </a:cubicBezTo>
                <a:close/>
              </a:path>
              <a:path w="10352442" h="5222153" stroke="0" extrusionOk="0">
                <a:moveTo>
                  <a:pt x="0" y="0"/>
                </a:moveTo>
                <a:cubicBezTo>
                  <a:pt x="318557" y="-29631"/>
                  <a:pt x="542999" y="7769"/>
                  <a:pt x="690163" y="0"/>
                </a:cubicBezTo>
                <a:cubicBezTo>
                  <a:pt x="837327" y="-7769"/>
                  <a:pt x="949137" y="21176"/>
                  <a:pt x="1173277" y="0"/>
                </a:cubicBezTo>
                <a:cubicBezTo>
                  <a:pt x="1397417" y="-21176"/>
                  <a:pt x="1801317" y="-33450"/>
                  <a:pt x="2070488" y="0"/>
                </a:cubicBezTo>
                <a:cubicBezTo>
                  <a:pt x="2339659" y="33450"/>
                  <a:pt x="2386550" y="6482"/>
                  <a:pt x="2553602" y="0"/>
                </a:cubicBezTo>
                <a:cubicBezTo>
                  <a:pt x="2720654" y="-6482"/>
                  <a:pt x="3000381" y="19345"/>
                  <a:pt x="3347290" y="0"/>
                </a:cubicBezTo>
                <a:cubicBezTo>
                  <a:pt x="3694199" y="-19345"/>
                  <a:pt x="3960735" y="17787"/>
                  <a:pt x="4140977" y="0"/>
                </a:cubicBezTo>
                <a:cubicBezTo>
                  <a:pt x="4321219" y="-17787"/>
                  <a:pt x="4461289" y="-16924"/>
                  <a:pt x="4727615" y="0"/>
                </a:cubicBezTo>
                <a:cubicBezTo>
                  <a:pt x="4993941" y="16924"/>
                  <a:pt x="5235310" y="12116"/>
                  <a:pt x="5417778" y="0"/>
                </a:cubicBezTo>
                <a:cubicBezTo>
                  <a:pt x="5600246" y="-12116"/>
                  <a:pt x="5826904" y="-9216"/>
                  <a:pt x="6004416" y="0"/>
                </a:cubicBezTo>
                <a:cubicBezTo>
                  <a:pt x="6181928" y="9216"/>
                  <a:pt x="6582505" y="22565"/>
                  <a:pt x="6798104" y="0"/>
                </a:cubicBezTo>
                <a:cubicBezTo>
                  <a:pt x="7013703" y="-22565"/>
                  <a:pt x="7177268" y="20357"/>
                  <a:pt x="7281218" y="0"/>
                </a:cubicBezTo>
                <a:cubicBezTo>
                  <a:pt x="7385168" y="-20357"/>
                  <a:pt x="7720118" y="38993"/>
                  <a:pt x="8074905" y="0"/>
                </a:cubicBezTo>
                <a:cubicBezTo>
                  <a:pt x="8429692" y="-38993"/>
                  <a:pt x="8343426" y="14457"/>
                  <a:pt x="8454494" y="0"/>
                </a:cubicBezTo>
                <a:cubicBezTo>
                  <a:pt x="8565562" y="-14457"/>
                  <a:pt x="9161037" y="38591"/>
                  <a:pt x="9351706" y="0"/>
                </a:cubicBezTo>
                <a:cubicBezTo>
                  <a:pt x="9542375" y="-38591"/>
                  <a:pt x="10112171" y="-9743"/>
                  <a:pt x="10352442" y="0"/>
                </a:cubicBezTo>
                <a:cubicBezTo>
                  <a:pt x="10353847" y="249517"/>
                  <a:pt x="10344154" y="448417"/>
                  <a:pt x="10352442" y="704991"/>
                </a:cubicBezTo>
                <a:cubicBezTo>
                  <a:pt x="10360730" y="961565"/>
                  <a:pt x="10335425" y="1100807"/>
                  <a:pt x="10352442" y="1305538"/>
                </a:cubicBezTo>
                <a:cubicBezTo>
                  <a:pt x="10369459" y="1510269"/>
                  <a:pt x="10372456" y="1613954"/>
                  <a:pt x="10352442" y="1801643"/>
                </a:cubicBezTo>
                <a:cubicBezTo>
                  <a:pt x="10332428" y="1989333"/>
                  <a:pt x="10367926" y="2188452"/>
                  <a:pt x="10352442" y="2454412"/>
                </a:cubicBezTo>
                <a:cubicBezTo>
                  <a:pt x="10336958" y="2720372"/>
                  <a:pt x="10347399" y="2720304"/>
                  <a:pt x="10352442" y="2950516"/>
                </a:cubicBezTo>
                <a:cubicBezTo>
                  <a:pt x="10357485" y="3180728"/>
                  <a:pt x="10332243" y="3373112"/>
                  <a:pt x="10352442" y="3603286"/>
                </a:cubicBezTo>
                <a:cubicBezTo>
                  <a:pt x="10372642" y="3833460"/>
                  <a:pt x="10362463" y="3862448"/>
                  <a:pt x="10352442" y="4099390"/>
                </a:cubicBezTo>
                <a:cubicBezTo>
                  <a:pt x="10342421" y="4336332"/>
                  <a:pt x="10389479" y="4818350"/>
                  <a:pt x="10352442" y="5222153"/>
                </a:cubicBezTo>
                <a:cubicBezTo>
                  <a:pt x="10131465" y="5236321"/>
                  <a:pt x="9774780" y="5208171"/>
                  <a:pt x="9558755" y="5222153"/>
                </a:cubicBezTo>
                <a:cubicBezTo>
                  <a:pt x="9342730" y="5236135"/>
                  <a:pt x="9213031" y="5251925"/>
                  <a:pt x="8868592" y="5222153"/>
                </a:cubicBezTo>
                <a:cubicBezTo>
                  <a:pt x="8524153" y="5192381"/>
                  <a:pt x="8677698" y="5225432"/>
                  <a:pt x="8489002" y="5222153"/>
                </a:cubicBezTo>
                <a:cubicBezTo>
                  <a:pt x="8300306" y="5218875"/>
                  <a:pt x="8048504" y="5234295"/>
                  <a:pt x="7798840" y="5222153"/>
                </a:cubicBezTo>
                <a:cubicBezTo>
                  <a:pt x="7549176" y="5210011"/>
                  <a:pt x="7320958" y="5209064"/>
                  <a:pt x="6901628" y="5222153"/>
                </a:cubicBezTo>
                <a:cubicBezTo>
                  <a:pt x="6482298" y="5235242"/>
                  <a:pt x="6461072" y="5235452"/>
                  <a:pt x="6211465" y="5222153"/>
                </a:cubicBezTo>
                <a:cubicBezTo>
                  <a:pt x="5961858" y="5208854"/>
                  <a:pt x="5782712" y="5240558"/>
                  <a:pt x="5624827" y="5222153"/>
                </a:cubicBezTo>
                <a:cubicBezTo>
                  <a:pt x="5466942" y="5203748"/>
                  <a:pt x="5104677" y="5201698"/>
                  <a:pt x="4934664" y="5222153"/>
                </a:cubicBezTo>
                <a:cubicBezTo>
                  <a:pt x="4764651" y="5242608"/>
                  <a:pt x="4344855" y="5266673"/>
                  <a:pt x="4037452" y="5222153"/>
                </a:cubicBezTo>
                <a:cubicBezTo>
                  <a:pt x="3730049" y="5177633"/>
                  <a:pt x="3807838" y="5208161"/>
                  <a:pt x="3657863" y="5222153"/>
                </a:cubicBezTo>
                <a:cubicBezTo>
                  <a:pt x="3507888" y="5236145"/>
                  <a:pt x="3396499" y="5239259"/>
                  <a:pt x="3278273" y="5222153"/>
                </a:cubicBezTo>
                <a:cubicBezTo>
                  <a:pt x="3160047" y="5205048"/>
                  <a:pt x="2988852" y="5221412"/>
                  <a:pt x="2898684" y="5222153"/>
                </a:cubicBezTo>
                <a:cubicBezTo>
                  <a:pt x="2808516" y="5222894"/>
                  <a:pt x="2603896" y="5241004"/>
                  <a:pt x="2519094" y="5222153"/>
                </a:cubicBezTo>
                <a:cubicBezTo>
                  <a:pt x="2434292" y="5203303"/>
                  <a:pt x="2148529" y="5241993"/>
                  <a:pt x="1932456" y="5222153"/>
                </a:cubicBezTo>
                <a:cubicBezTo>
                  <a:pt x="1716383" y="5202313"/>
                  <a:pt x="1477786" y="5233847"/>
                  <a:pt x="1345817" y="5222153"/>
                </a:cubicBezTo>
                <a:cubicBezTo>
                  <a:pt x="1213848" y="5210459"/>
                  <a:pt x="1042198" y="5226986"/>
                  <a:pt x="862704" y="5222153"/>
                </a:cubicBezTo>
                <a:cubicBezTo>
                  <a:pt x="683210" y="5217320"/>
                  <a:pt x="313471" y="5259073"/>
                  <a:pt x="0" y="5222153"/>
                </a:cubicBezTo>
                <a:cubicBezTo>
                  <a:pt x="-9185" y="4985915"/>
                  <a:pt x="-8558" y="4873729"/>
                  <a:pt x="0" y="4569384"/>
                </a:cubicBezTo>
                <a:cubicBezTo>
                  <a:pt x="8558" y="4265039"/>
                  <a:pt x="16831" y="4186240"/>
                  <a:pt x="0" y="3864393"/>
                </a:cubicBezTo>
                <a:cubicBezTo>
                  <a:pt x="-16831" y="3542546"/>
                  <a:pt x="19308" y="3616164"/>
                  <a:pt x="0" y="3368289"/>
                </a:cubicBezTo>
                <a:cubicBezTo>
                  <a:pt x="-19308" y="3120414"/>
                  <a:pt x="-13925" y="2954218"/>
                  <a:pt x="0" y="2767741"/>
                </a:cubicBezTo>
                <a:cubicBezTo>
                  <a:pt x="13925" y="2581264"/>
                  <a:pt x="-14904" y="2382149"/>
                  <a:pt x="0" y="2062750"/>
                </a:cubicBezTo>
                <a:cubicBezTo>
                  <a:pt x="14904" y="1743351"/>
                  <a:pt x="-16799" y="1780583"/>
                  <a:pt x="0" y="1566646"/>
                </a:cubicBezTo>
                <a:cubicBezTo>
                  <a:pt x="16799" y="1352709"/>
                  <a:pt x="-12836" y="1094898"/>
                  <a:pt x="0" y="861655"/>
                </a:cubicBezTo>
                <a:cubicBezTo>
                  <a:pt x="12836" y="628412"/>
                  <a:pt x="-3448" y="403977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3942941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Utilities</a:t>
            </a:r>
            <a:endParaRPr lang="sl-SI" sz="6600" b="1" dirty="0">
              <a:latin typeface="GoodHeadlinePro-Bold" panose="020B0804020101020102" pitchFamily="34" charset="0"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164E8CA0-6C16-B367-4FFC-AA15A26E9D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75" y="1624638"/>
            <a:ext cx="11144250" cy="4391025"/>
          </a:xfrm>
          <a:custGeom>
            <a:avLst/>
            <a:gdLst>
              <a:gd name="connsiteX0" fmla="*/ 0 w 11144250"/>
              <a:gd name="connsiteY0" fmla="*/ 0 h 4391025"/>
              <a:gd name="connsiteX1" fmla="*/ 362188 w 11144250"/>
              <a:gd name="connsiteY1" fmla="*/ 0 h 4391025"/>
              <a:gd name="connsiteX2" fmla="*/ 835819 w 11144250"/>
              <a:gd name="connsiteY2" fmla="*/ 0 h 4391025"/>
              <a:gd name="connsiteX3" fmla="*/ 1420892 w 11144250"/>
              <a:gd name="connsiteY3" fmla="*/ 0 h 4391025"/>
              <a:gd name="connsiteX4" fmla="*/ 2228850 w 11144250"/>
              <a:gd name="connsiteY4" fmla="*/ 0 h 4391025"/>
              <a:gd name="connsiteX5" fmla="*/ 2702481 w 11144250"/>
              <a:gd name="connsiteY5" fmla="*/ 0 h 4391025"/>
              <a:gd name="connsiteX6" fmla="*/ 3064669 w 11144250"/>
              <a:gd name="connsiteY6" fmla="*/ 0 h 4391025"/>
              <a:gd name="connsiteX7" fmla="*/ 3538299 w 11144250"/>
              <a:gd name="connsiteY7" fmla="*/ 0 h 4391025"/>
              <a:gd name="connsiteX8" fmla="*/ 4011930 w 11144250"/>
              <a:gd name="connsiteY8" fmla="*/ 0 h 4391025"/>
              <a:gd name="connsiteX9" fmla="*/ 4931331 w 11144250"/>
              <a:gd name="connsiteY9" fmla="*/ 0 h 4391025"/>
              <a:gd name="connsiteX10" fmla="*/ 5404961 w 11144250"/>
              <a:gd name="connsiteY10" fmla="*/ 0 h 4391025"/>
              <a:gd name="connsiteX11" fmla="*/ 5767149 w 11144250"/>
              <a:gd name="connsiteY11" fmla="*/ 0 h 4391025"/>
              <a:gd name="connsiteX12" fmla="*/ 6463665 w 11144250"/>
              <a:gd name="connsiteY12" fmla="*/ 0 h 4391025"/>
              <a:gd name="connsiteX13" fmla="*/ 7160181 w 11144250"/>
              <a:gd name="connsiteY13" fmla="*/ 0 h 4391025"/>
              <a:gd name="connsiteX14" fmla="*/ 7633811 w 11144250"/>
              <a:gd name="connsiteY14" fmla="*/ 0 h 4391025"/>
              <a:gd name="connsiteX15" fmla="*/ 8441769 w 11144250"/>
              <a:gd name="connsiteY15" fmla="*/ 0 h 4391025"/>
              <a:gd name="connsiteX16" fmla="*/ 9026843 w 11144250"/>
              <a:gd name="connsiteY16" fmla="*/ 0 h 4391025"/>
              <a:gd name="connsiteX17" fmla="*/ 9611916 w 11144250"/>
              <a:gd name="connsiteY17" fmla="*/ 0 h 4391025"/>
              <a:gd name="connsiteX18" fmla="*/ 10308431 w 11144250"/>
              <a:gd name="connsiteY18" fmla="*/ 0 h 4391025"/>
              <a:gd name="connsiteX19" fmla="*/ 11144250 w 11144250"/>
              <a:gd name="connsiteY19" fmla="*/ 0 h 4391025"/>
              <a:gd name="connsiteX20" fmla="*/ 11144250 w 11144250"/>
              <a:gd name="connsiteY20" fmla="*/ 671200 h 4391025"/>
              <a:gd name="connsiteX21" fmla="*/ 11144250 w 11144250"/>
              <a:gd name="connsiteY21" fmla="*/ 1298489 h 4391025"/>
              <a:gd name="connsiteX22" fmla="*/ 11144250 w 11144250"/>
              <a:gd name="connsiteY22" fmla="*/ 1969688 h 4391025"/>
              <a:gd name="connsiteX23" fmla="*/ 11144250 w 11144250"/>
              <a:gd name="connsiteY23" fmla="*/ 2465247 h 4391025"/>
              <a:gd name="connsiteX24" fmla="*/ 11144250 w 11144250"/>
              <a:gd name="connsiteY24" fmla="*/ 3136446 h 4391025"/>
              <a:gd name="connsiteX25" fmla="*/ 11144250 w 11144250"/>
              <a:gd name="connsiteY25" fmla="*/ 3719825 h 4391025"/>
              <a:gd name="connsiteX26" fmla="*/ 11144250 w 11144250"/>
              <a:gd name="connsiteY26" fmla="*/ 4391025 h 4391025"/>
              <a:gd name="connsiteX27" fmla="*/ 10670619 w 11144250"/>
              <a:gd name="connsiteY27" fmla="*/ 4391025 h 4391025"/>
              <a:gd name="connsiteX28" fmla="*/ 9974104 w 11144250"/>
              <a:gd name="connsiteY28" fmla="*/ 4391025 h 4391025"/>
              <a:gd name="connsiteX29" fmla="*/ 9389031 w 11144250"/>
              <a:gd name="connsiteY29" fmla="*/ 4391025 h 4391025"/>
              <a:gd name="connsiteX30" fmla="*/ 8915400 w 11144250"/>
              <a:gd name="connsiteY30" fmla="*/ 4391025 h 4391025"/>
              <a:gd name="connsiteX31" fmla="*/ 8107442 w 11144250"/>
              <a:gd name="connsiteY31" fmla="*/ 4391025 h 4391025"/>
              <a:gd name="connsiteX32" fmla="*/ 7410926 w 11144250"/>
              <a:gd name="connsiteY32" fmla="*/ 4391025 h 4391025"/>
              <a:gd name="connsiteX33" fmla="*/ 6825853 w 11144250"/>
              <a:gd name="connsiteY33" fmla="*/ 4391025 h 4391025"/>
              <a:gd name="connsiteX34" fmla="*/ 5906453 w 11144250"/>
              <a:gd name="connsiteY34" fmla="*/ 4391025 h 4391025"/>
              <a:gd name="connsiteX35" fmla="*/ 5321379 w 11144250"/>
              <a:gd name="connsiteY35" fmla="*/ 4391025 h 4391025"/>
              <a:gd name="connsiteX36" fmla="*/ 4959191 w 11144250"/>
              <a:gd name="connsiteY36" fmla="*/ 4391025 h 4391025"/>
              <a:gd name="connsiteX37" fmla="*/ 4039791 w 11144250"/>
              <a:gd name="connsiteY37" fmla="*/ 4391025 h 4391025"/>
              <a:gd name="connsiteX38" fmla="*/ 3343275 w 11144250"/>
              <a:gd name="connsiteY38" fmla="*/ 4391025 h 4391025"/>
              <a:gd name="connsiteX39" fmla="*/ 2646759 w 11144250"/>
              <a:gd name="connsiteY39" fmla="*/ 4391025 h 4391025"/>
              <a:gd name="connsiteX40" fmla="*/ 2284571 w 11144250"/>
              <a:gd name="connsiteY40" fmla="*/ 4391025 h 4391025"/>
              <a:gd name="connsiteX41" fmla="*/ 1365171 w 11144250"/>
              <a:gd name="connsiteY41" fmla="*/ 4391025 h 4391025"/>
              <a:gd name="connsiteX42" fmla="*/ 780097 w 11144250"/>
              <a:gd name="connsiteY42" fmla="*/ 4391025 h 4391025"/>
              <a:gd name="connsiteX43" fmla="*/ 0 w 11144250"/>
              <a:gd name="connsiteY43" fmla="*/ 4391025 h 4391025"/>
              <a:gd name="connsiteX44" fmla="*/ 0 w 11144250"/>
              <a:gd name="connsiteY44" fmla="*/ 3807646 h 4391025"/>
              <a:gd name="connsiteX45" fmla="*/ 0 w 11144250"/>
              <a:gd name="connsiteY45" fmla="*/ 3224267 h 4391025"/>
              <a:gd name="connsiteX46" fmla="*/ 0 w 11144250"/>
              <a:gd name="connsiteY46" fmla="*/ 2640888 h 4391025"/>
              <a:gd name="connsiteX47" fmla="*/ 0 w 11144250"/>
              <a:gd name="connsiteY47" fmla="*/ 1969688 h 4391025"/>
              <a:gd name="connsiteX48" fmla="*/ 0 w 11144250"/>
              <a:gd name="connsiteY48" fmla="*/ 1430220 h 4391025"/>
              <a:gd name="connsiteX49" fmla="*/ 0 w 11144250"/>
              <a:gd name="connsiteY49" fmla="*/ 759020 h 4391025"/>
              <a:gd name="connsiteX50" fmla="*/ 0 w 11144250"/>
              <a:gd name="connsiteY50" fmla="*/ 0 h 439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144250" h="4391025" fill="none" extrusionOk="0">
                <a:moveTo>
                  <a:pt x="0" y="0"/>
                </a:moveTo>
                <a:cubicBezTo>
                  <a:pt x="170636" y="-4770"/>
                  <a:pt x="284044" y="6307"/>
                  <a:pt x="362188" y="0"/>
                </a:cubicBezTo>
                <a:cubicBezTo>
                  <a:pt x="440332" y="-6307"/>
                  <a:pt x="703568" y="-1502"/>
                  <a:pt x="835819" y="0"/>
                </a:cubicBezTo>
                <a:cubicBezTo>
                  <a:pt x="968070" y="1502"/>
                  <a:pt x="1241168" y="-17414"/>
                  <a:pt x="1420892" y="0"/>
                </a:cubicBezTo>
                <a:cubicBezTo>
                  <a:pt x="1600616" y="17414"/>
                  <a:pt x="2047634" y="-21404"/>
                  <a:pt x="2228850" y="0"/>
                </a:cubicBezTo>
                <a:cubicBezTo>
                  <a:pt x="2410066" y="21404"/>
                  <a:pt x="2581872" y="21865"/>
                  <a:pt x="2702481" y="0"/>
                </a:cubicBezTo>
                <a:cubicBezTo>
                  <a:pt x="2823090" y="-21865"/>
                  <a:pt x="2908992" y="4675"/>
                  <a:pt x="3064669" y="0"/>
                </a:cubicBezTo>
                <a:cubicBezTo>
                  <a:pt x="3220346" y="-4675"/>
                  <a:pt x="3338749" y="22582"/>
                  <a:pt x="3538299" y="0"/>
                </a:cubicBezTo>
                <a:cubicBezTo>
                  <a:pt x="3737849" y="-22582"/>
                  <a:pt x="3906073" y="-22284"/>
                  <a:pt x="4011930" y="0"/>
                </a:cubicBezTo>
                <a:cubicBezTo>
                  <a:pt x="4117787" y="22284"/>
                  <a:pt x="4483959" y="-28253"/>
                  <a:pt x="4931331" y="0"/>
                </a:cubicBezTo>
                <a:cubicBezTo>
                  <a:pt x="5378703" y="28253"/>
                  <a:pt x="5227615" y="6542"/>
                  <a:pt x="5404961" y="0"/>
                </a:cubicBezTo>
                <a:cubicBezTo>
                  <a:pt x="5582307" y="-6542"/>
                  <a:pt x="5670423" y="12303"/>
                  <a:pt x="5767149" y="0"/>
                </a:cubicBezTo>
                <a:cubicBezTo>
                  <a:pt x="5863875" y="-12303"/>
                  <a:pt x="6229206" y="-8115"/>
                  <a:pt x="6463665" y="0"/>
                </a:cubicBezTo>
                <a:cubicBezTo>
                  <a:pt x="6698124" y="8115"/>
                  <a:pt x="6876081" y="-16428"/>
                  <a:pt x="7160181" y="0"/>
                </a:cubicBezTo>
                <a:cubicBezTo>
                  <a:pt x="7444281" y="16428"/>
                  <a:pt x="7468763" y="-12145"/>
                  <a:pt x="7633811" y="0"/>
                </a:cubicBezTo>
                <a:cubicBezTo>
                  <a:pt x="7798859" y="12145"/>
                  <a:pt x="8092831" y="15978"/>
                  <a:pt x="8441769" y="0"/>
                </a:cubicBezTo>
                <a:cubicBezTo>
                  <a:pt x="8790707" y="-15978"/>
                  <a:pt x="8822867" y="14364"/>
                  <a:pt x="9026843" y="0"/>
                </a:cubicBezTo>
                <a:cubicBezTo>
                  <a:pt x="9230819" y="-14364"/>
                  <a:pt x="9420451" y="2514"/>
                  <a:pt x="9611916" y="0"/>
                </a:cubicBezTo>
                <a:cubicBezTo>
                  <a:pt x="9803381" y="-2514"/>
                  <a:pt x="10057852" y="-3757"/>
                  <a:pt x="10308431" y="0"/>
                </a:cubicBezTo>
                <a:cubicBezTo>
                  <a:pt x="10559010" y="3757"/>
                  <a:pt x="10913335" y="-22260"/>
                  <a:pt x="11144250" y="0"/>
                </a:cubicBezTo>
                <a:cubicBezTo>
                  <a:pt x="11153232" y="156487"/>
                  <a:pt x="11135943" y="336275"/>
                  <a:pt x="11144250" y="671200"/>
                </a:cubicBezTo>
                <a:cubicBezTo>
                  <a:pt x="11152557" y="1006125"/>
                  <a:pt x="11159273" y="1022554"/>
                  <a:pt x="11144250" y="1298489"/>
                </a:cubicBezTo>
                <a:cubicBezTo>
                  <a:pt x="11129227" y="1574424"/>
                  <a:pt x="11173918" y="1747757"/>
                  <a:pt x="11144250" y="1969688"/>
                </a:cubicBezTo>
                <a:cubicBezTo>
                  <a:pt x="11114582" y="2191619"/>
                  <a:pt x="11150588" y="2272265"/>
                  <a:pt x="11144250" y="2465247"/>
                </a:cubicBezTo>
                <a:cubicBezTo>
                  <a:pt x="11137912" y="2658229"/>
                  <a:pt x="11169315" y="2883848"/>
                  <a:pt x="11144250" y="3136446"/>
                </a:cubicBezTo>
                <a:cubicBezTo>
                  <a:pt x="11119185" y="3389044"/>
                  <a:pt x="11120993" y="3597720"/>
                  <a:pt x="11144250" y="3719825"/>
                </a:cubicBezTo>
                <a:cubicBezTo>
                  <a:pt x="11167507" y="3841930"/>
                  <a:pt x="11137161" y="4168328"/>
                  <a:pt x="11144250" y="4391025"/>
                </a:cubicBezTo>
                <a:cubicBezTo>
                  <a:pt x="11006825" y="4387337"/>
                  <a:pt x="10854933" y="4410323"/>
                  <a:pt x="10670619" y="4391025"/>
                </a:cubicBezTo>
                <a:cubicBezTo>
                  <a:pt x="10486305" y="4371727"/>
                  <a:pt x="10302752" y="4415793"/>
                  <a:pt x="9974104" y="4391025"/>
                </a:cubicBezTo>
                <a:cubicBezTo>
                  <a:pt x="9645457" y="4366257"/>
                  <a:pt x="9508821" y="4419928"/>
                  <a:pt x="9389031" y="4391025"/>
                </a:cubicBezTo>
                <a:cubicBezTo>
                  <a:pt x="9269241" y="4362122"/>
                  <a:pt x="9021458" y="4412624"/>
                  <a:pt x="8915400" y="4391025"/>
                </a:cubicBezTo>
                <a:cubicBezTo>
                  <a:pt x="8809342" y="4369426"/>
                  <a:pt x="8389907" y="4393683"/>
                  <a:pt x="8107442" y="4391025"/>
                </a:cubicBezTo>
                <a:cubicBezTo>
                  <a:pt x="7824977" y="4388367"/>
                  <a:pt x="7740367" y="4359504"/>
                  <a:pt x="7410926" y="4391025"/>
                </a:cubicBezTo>
                <a:cubicBezTo>
                  <a:pt x="7081485" y="4422546"/>
                  <a:pt x="7019104" y="4388768"/>
                  <a:pt x="6825853" y="4391025"/>
                </a:cubicBezTo>
                <a:cubicBezTo>
                  <a:pt x="6632602" y="4393282"/>
                  <a:pt x="6264432" y="4420449"/>
                  <a:pt x="5906453" y="4391025"/>
                </a:cubicBezTo>
                <a:cubicBezTo>
                  <a:pt x="5548474" y="4361601"/>
                  <a:pt x="5540148" y="4414210"/>
                  <a:pt x="5321379" y="4391025"/>
                </a:cubicBezTo>
                <a:cubicBezTo>
                  <a:pt x="5102610" y="4367840"/>
                  <a:pt x="5052241" y="4392770"/>
                  <a:pt x="4959191" y="4391025"/>
                </a:cubicBezTo>
                <a:cubicBezTo>
                  <a:pt x="4866141" y="4389280"/>
                  <a:pt x="4262853" y="4428591"/>
                  <a:pt x="4039791" y="4391025"/>
                </a:cubicBezTo>
                <a:cubicBezTo>
                  <a:pt x="3816729" y="4353459"/>
                  <a:pt x="3557559" y="4382073"/>
                  <a:pt x="3343275" y="4391025"/>
                </a:cubicBezTo>
                <a:cubicBezTo>
                  <a:pt x="3128991" y="4399977"/>
                  <a:pt x="2866354" y="4380466"/>
                  <a:pt x="2646759" y="4391025"/>
                </a:cubicBezTo>
                <a:cubicBezTo>
                  <a:pt x="2427164" y="4401584"/>
                  <a:pt x="2375379" y="4407070"/>
                  <a:pt x="2284571" y="4391025"/>
                </a:cubicBezTo>
                <a:cubicBezTo>
                  <a:pt x="2193763" y="4374980"/>
                  <a:pt x="1688323" y="4407479"/>
                  <a:pt x="1365171" y="4391025"/>
                </a:cubicBezTo>
                <a:cubicBezTo>
                  <a:pt x="1042019" y="4374571"/>
                  <a:pt x="908659" y="4402641"/>
                  <a:pt x="780097" y="4391025"/>
                </a:cubicBezTo>
                <a:cubicBezTo>
                  <a:pt x="651535" y="4379409"/>
                  <a:pt x="182984" y="4418715"/>
                  <a:pt x="0" y="4391025"/>
                </a:cubicBezTo>
                <a:cubicBezTo>
                  <a:pt x="-15141" y="4239314"/>
                  <a:pt x="-6331" y="3977579"/>
                  <a:pt x="0" y="3807646"/>
                </a:cubicBezTo>
                <a:cubicBezTo>
                  <a:pt x="6331" y="3637713"/>
                  <a:pt x="-6949" y="3509219"/>
                  <a:pt x="0" y="3224267"/>
                </a:cubicBezTo>
                <a:cubicBezTo>
                  <a:pt x="6949" y="2939315"/>
                  <a:pt x="-13078" y="2822551"/>
                  <a:pt x="0" y="2640888"/>
                </a:cubicBezTo>
                <a:cubicBezTo>
                  <a:pt x="13078" y="2459225"/>
                  <a:pt x="-890" y="2253706"/>
                  <a:pt x="0" y="1969688"/>
                </a:cubicBezTo>
                <a:cubicBezTo>
                  <a:pt x="890" y="1685670"/>
                  <a:pt x="-8660" y="1674684"/>
                  <a:pt x="0" y="1430220"/>
                </a:cubicBezTo>
                <a:cubicBezTo>
                  <a:pt x="8660" y="1185756"/>
                  <a:pt x="3319" y="955282"/>
                  <a:pt x="0" y="759020"/>
                </a:cubicBezTo>
                <a:cubicBezTo>
                  <a:pt x="-3319" y="562758"/>
                  <a:pt x="-36352" y="230596"/>
                  <a:pt x="0" y="0"/>
                </a:cubicBezTo>
                <a:close/>
              </a:path>
              <a:path w="11144250" h="4391025" stroke="0" extrusionOk="0">
                <a:moveTo>
                  <a:pt x="0" y="0"/>
                </a:moveTo>
                <a:cubicBezTo>
                  <a:pt x="326055" y="-5533"/>
                  <a:pt x="396125" y="4460"/>
                  <a:pt x="696516" y="0"/>
                </a:cubicBezTo>
                <a:cubicBezTo>
                  <a:pt x="996907" y="-4460"/>
                  <a:pt x="1037546" y="-6111"/>
                  <a:pt x="1170146" y="0"/>
                </a:cubicBezTo>
                <a:cubicBezTo>
                  <a:pt x="1302746" y="6111"/>
                  <a:pt x="1790612" y="6586"/>
                  <a:pt x="2089547" y="0"/>
                </a:cubicBezTo>
                <a:cubicBezTo>
                  <a:pt x="2388482" y="-6586"/>
                  <a:pt x="2370827" y="-11212"/>
                  <a:pt x="2563178" y="0"/>
                </a:cubicBezTo>
                <a:cubicBezTo>
                  <a:pt x="2755529" y="11212"/>
                  <a:pt x="3137205" y="10111"/>
                  <a:pt x="3371136" y="0"/>
                </a:cubicBezTo>
                <a:cubicBezTo>
                  <a:pt x="3605067" y="-10111"/>
                  <a:pt x="3941157" y="-20919"/>
                  <a:pt x="4179094" y="0"/>
                </a:cubicBezTo>
                <a:cubicBezTo>
                  <a:pt x="4417031" y="20919"/>
                  <a:pt x="4645627" y="-4951"/>
                  <a:pt x="4764167" y="0"/>
                </a:cubicBezTo>
                <a:cubicBezTo>
                  <a:pt x="4882707" y="4951"/>
                  <a:pt x="5196706" y="7023"/>
                  <a:pt x="5460683" y="0"/>
                </a:cubicBezTo>
                <a:cubicBezTo>
                  <a:pt x="5724660" y="-7023"/>
                  <a:pt x="5769443" y="4243"/>
                  <a:pt x="6045756" y="0"/>
                </a:cubicBezTo>
                <a:cubicBezTo>
                  <a:pt x="6322069" y="-4243"/>
                  <a:pt x="6583518" y="38764"/>
                  <a:pt x="6853714" y="0"/>
                </a:cubicBezTo>
                <a:cubicBezTo>
                  <a:pt x="7123910" y="-38764"/>
                  <a:pt x="7114303" y="-1763"/>
                  <a:pt x="7327344" y="0"/>
                </a:cubicBezTo>
                <a:cubicBezTo>
                  <a:pt x="7540385" y="1763"/>
                  <a:pt x="7862502" y="29569"/>
                  <a:pt x="8135303" y="0"/>
                </a:cubicBezTo>
                <a:cubicBezTo>
                  <a:pt x="8408104" y="-29569"/>
                  <a:pt x="8403220" y="-12507"/>
                  <a:pt x="8497491" y="0"/>
                </a:cubicBezTo>
                <a:cubicBezTo>
                  <a:pt x="8591762" y="12507"/>
                  <a:pt x="9099366" y="33306"/>
                  <a:pt x="9416891" y="0"/>
                </a:cubicBezTo>
                <a:cubicBezTo>
                  <a:pt x="9734416" y="-33306"/>
                  <a:pt x="9837817" y="29345"/>
                  <a:pt x="10224849" y="0"/>
                </a:cubicBezTo>
                <a:cubicBezTo>
                  <a:pt x="10611881" y="-29345"/>
                  <a:pt x="10915207" y="-2909"/>
                  <a:pt x="11144250" y="0"/>
                </a:cubicBezTo>
                <a:cubicBezTo>
                  <a:pt x="11166481" y="204486"/>
                  <a:pt x="11165614" y="417358"/>
                  <a:pt x="11144250" y="583379"/>
                </a:cubicBezTo>
                <a:cubicBezTo>
                  <a:pt x="11122886" y="749400"/>
                  <a:pt x="11166509" y="939474"/>
                  <a:pt x="11144250" y="1078938"/>
                </a:cubicBezTo>
                <a:cubicBezTo>
                  <a:pt x="11121991" y="1218402"/>
                  <a:pt x="11119099" y="1475085"/>
                  <a:pt x="11144250" y="1706227"/>
                </a:cubicBezTo>
                <a:cubicBezTo>
                  <a:pt x="11169401" y="1937369"/>
                  <a:pt x="11159121" y="2035990"/>
                  <a:pt x="11144250" y="2201785"/>
                </a:cubicBezTo>
                <a:cubicBezTo>
                  <a:pt x="11129379" y="2367580"/>
                  <a:pt x="11175302" y="2685897"/>
                  <a:pt x="11144250" y="2829075"/>
                </a:cubicBezTo>
                <a:cubicBezTo>
                  <a:pt x="11113199" y="2972253"/>
                  <a:pt x="11145138" y="3128379"/>
                  <a:pt x="11144250" y="3324633"/>
                </a:cubicBezTo>
                <a:cubicBezTo>
                  <a:pt x="11143362" y="3520887"/>
                  <a:pt x="11145306" y="3875717"/>
                  <a:pt x="11144250" y="4391025"/>
                </a:cubicBezTo>
                <a:cubicBezTo>
                  <a:pt x="10743289" y="4362117"/>
                  <a:pt x="10658851" y="4382260"/>
                  <a:pt x="10336292" y="4391025"/>
                </a:cubicBezTo>
                <a:cubicBezTo>
                  <a:pt x="10013733" y="4399790"/>
                  <a:pt x="9969743" y="4415447"/>
                  <a:pt x="9639776" y="4391025"/>
                </a:cubicBezTo>
                <a:cubicBezTo>
                  <a:pt x="9309809" y="4366603"/>
                  <a:pt x="9385746" y="4386637"/>
                  <a:pt x="9277588" y="4391025"/>
                </a:cubicBezTo>
                <a:cubicBezTo>
                  <a:pt x="9169430" y="4395413"/>
                  <a:pt x="8795277" y="4376418"/>
                  <a:pt x="8581073" y="4391025"/>
                </a:cubicBezTo>
                <a:cubicBezTo>
                  <a:pt x="8366869" y="4405632"/>
                  <a:pt x="8068714" y="4371473"/>
                  <a:pt x="7661672" y="4391025"/>
                </a:cubicBezTo>
                <a:cubicBezTo>
                  <a:pt x="7254630" y="4410577"/>
                  <a:pt x="7215356" y="4368084"/>
                  <a:pt x="6965156" y="4391025"/>
                </a:cubicBezTo>
                <a:cubicBezTo>
                  <a:pt x="6714956" y="4413966"/>
                  <a:pt x="6562201" y="4367814"/>
                  <a:pt x="6380083" y="4391025"/>
                </a:cubicBezTo>
                <a:cubicBezTo>
                  <a:pt x="6197965" y="4414236"/>
                  <a:pt x="6031511" y="4423469"/>
                  <a:pt x="5683568" y="4391025"/>
                </a:cubicBezTo>
                <a:cubicBezTo>
                  <a:pt x="5335626" y="4358581"/>
                  <a:pt x="5025190" y="4362037"/>
                  <a:pt x="4764167" y="4391025"/>
                </a:cubicBezTo>
                <a:cubicBezTo>
                  <a:pt x="4503144" y="4420013"/>
                  <a:pt x="4480812" y="4395728"/>
                  <a:pt x="4401979" y="4391025"/>
                </a:cubicBezTo>
                <a:cubicBezTo>
                  <a:pt x="4323146" y="4386322"/>
                  <a:pt x="4172742" y="4378133"/>
                  <a:pt x="4039791" y="4391025"/>
                </a:cubicBezTo>
                <a:cubicBezTo>
                  <a:pt x="3906840" y="4403917"/>
                  <a:pt x="3799979" y="4408180"/>
                  <a:pt x="3677603" y="4391025"/>
                </a:cubicBezTo>
                <a:cubicBezTo>
                  <a:pt x="3555227" y="4373870"/>
                  <a:pt x="3440582" y="4396233"/>
                  <a:pt x="3315414" y="4391025"/>
                </a:cubicBezTo>
                <a:cubicBezTo>
                  <a:pt x="3190246" y="4385817"/>
                  <a:pt x="2861211" y="4373778"/>
                  <a:pt x="2730341" y="4391025"/>
                </a:cubicBezTo>
                <a:cubicBezTo>
                  <a:pt x="2599471" y="4408272"/>
                  <a:pt x="2410824" y="4383586"/>
                  <a:pt x="2145268" y="4391025"/>
                </a:cubicBezTo>
                <a:cubicBezTo>
                  <a:pt x="1879712" y="4398464"/>
                  <a:pt x="1900773" y="4402091"/>
                  <a:pt x="1671638" y="4391025"/>
                </a:cubicBezTo>
                <a:cubicBezTo>
                  <a:pt x="1442503" y="4379960"/>
                  <a:pt x="1041008" y="4393937"/>
                  <a:pt x="752237" y="4391025"/>
                </a:cubicBezTo>
                <a:cubicBezTo>
                  <a:pt x="463466" y="4388113"/>
                  <a:pt x="205897" y="4360182"/>
                  <a:pt x="0" y="4391025"/>
                </a:cubicBezTo>
                <a:cubicBezTo>
                  <a:pt x="18630" y="4200870"/>
                  <a:pt x="2334" y="3998662"/>
                  <a:pt x="0" y="3675915"/>
                </a:cubicBezTo>
                <a:cubicBezTo>
                  <a:pt x="-2334" y="3353168"/>
                  <a:pt x="-1947" y="3421509"/>
                  <a:pt x="0" y="3180357"/>
                </a:cubicBezTo>
                <a:cubicBezTo>
                  <a:pt x="1947" y="2939205"/>
                  <a:pt x="-8739" y="2820389"/>
                  <a:pt x="0" y="2596978"/>
                </a:cubicBezTo>
                <a:cubicBezTo>
                  <a:pt x="8739" y="2373567"/>
                  <a:pt x="-33251" y="2110628"/>
                  <a:pt x="0" y="1925778"/>
                </a:cubicBezTo>
                <a:cubicBezTo>
                  <a:pt x="33251" y="1740928"/>
                  <a:pt x="-23354" y="1653986"/>
                  <a:pt x="0" y="1430220"/>
                </a:cubicBezTo>
                <a:cubicBezTo>
                  <a:pt x="23354" y="1206454"/>
                  <a:pt x="-9197" y="927057"/>
                  <a:pt x="0" y="759020"/>
                </a:cubicBezTo>
                <a:cubicBezTo>
                  <a:pt x="9197" y="590983"/>
                  <a:pt x="36557" y="311003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553217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BE3F3C7-F934-45AE-83FE-22682868A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3" y="1888621"/>
            <a:ext cx="11401908" cy="4378288"/>
          </a:xfrm>
          <a:custGeom>
            <a:avLst/>
            <a:gdLst>
              <a:gd name="connsiteX0" fmla="*/ 0 w 11401908"/>
              <a:gd name="connsiteY0" fmla="*/ 0 h 4378288"/>
              <a:gd name="connsiteX1" fmla="*/ 670700 w 11401908"/>
              <a:gd name="connsiteY1" fmla="*/ 0 h 4378288"/>
              <a:gd name="connsiteX2" fmla="*/ 1341401 w 11401908"/>
              <a:gd name="connsiteY2" fmla="*/ 0 h 4378288"/>
              <a:gd name="connsiteX3" fmla="*/ 2126120 w 11401908"/>
              <a:gd name="connsiteY3" fmla="*/ 0 h 4378288"/>
              <a:gd name="connsiteX4" fmla="*/ 2910840 w 11401908"/>
              <a:gd name="connsiteY4" fmla="*/ 0 h 4378288"/>
              <a:gd name="connsiteX5" fmla="*/ 3239483 w 11401908"/>
              <a:gd name="connsiteY5" fmla="*/ 0 h 4378288"/>
              <a:gd name="connsiteX6" fmla="*/ 3796165 w 11401908"/>
              <a:gd name="connsiteY6" fmla="*/ 0 h 4378288"/>
              <a:gd name="connsiteX7" fmla="*/ 4580884 w 11401908"/>
              <a:gd name="connsiteY7" fmla="*/ 0 h 4378288"/>
              <a:gd name="connsiteX8" fmla="*/ 5479623 w 11401908"/>
              <a:gd name="connsiteY8" fmla="*/ 0 h 4378288"/>
              <a:gd name="connsiteX9" fmla="*/ 6378361 w 11401908"/>
              <a:gd name="connsiteY9" fmla="*/ 0 h 4378288"/>
              <a:gd name="connsiteX10" fmla="*/ 6821024 w 11401908"/>
              <a:gd name="connsiteY10" fmla="*/ 0 h 4378288"/>
              <a:gd name="connsiteX11" fmla="*/ 7149667 w 11401908"/>
              <a:gd name="connsiteY11" fmla="*/ 0 h 4378288"/>
              <a:gd name="connsiteX12" fmla="*/ 7592329 w 11401908"/>
              <a:gd name="connsiteY12" fmla="*/ 0 h 4378288"/>
              <a:gd name="connsiteX13" fmla="*/ 8263030 w 11401908"/>
              <a:gd name="connsiteY13" fmla="*/ 0 h 4378288"/>
              <a:gd name="connsiteX14" fmla="*/ 8933730 w 11401908"/>
              <a:gd name="connsiteY14" fmla="*/ 0 h 4378288"/>
              <a:gd name="connsiteX15" fmla="*/ 9262373 w 11401908"/>
              <a:gd name="connsiteY15" fmla="*/ 0 h 4378288"/>
              <a:gd name="connsiteX16" fmla="*/ 9819055 w 11401908"/>
              <a:gd name="connsiteY16" fmla="*/ 0 h 4378288"/>
              <a:gd name="connsiteX17" fmla="*/ 10717794 w 11401908"/>
              <a:gd name="connsiteY17" fmla="*/ 0 h 4378288"/>
              <a:gd name="connsiteX18" fmla="*/ 11401908 w 11401908"/>
              <a:gd name="connsiteY18" fmla="*/ 0 h 4378288"/>
              <a:gd name="connsiteX19" fmla="*/ 11401908 w 11401908"/>
              <a:gd name="connsiteY19" fmla="*/ 537904 h 4378288"/>
              <a:gd name="connsiteX20" fmla="*/ 11401908 w 11401908"/>
              <a:gd name="connsiteY20" fmla="*/ 1032025 h 4378288"/>
              <a:gd name="connsiteX21" fmla="*/ 11401908 w 11401908"/>
              <a:gd name="connsiteY21" fmla="*/ 1526146 h 4378288"/>
              <a:gd name="connsiteX22" fmla="*/ 11401908 w 11401908"/>
              <a:gd name="connsiteY22" fmla="*/ 2195399 h 4378288"/>
              <a:gd name="connsiteX23" fmla="*/ 11401908 w 11401908"/>
              <a:gd name="connsiteY23" fmla="*/ 2777086 h 4378288"/>
              <a:gd name="connsiteX24" fmla="*/ 11401908 w 11401908"/>
              <a:gd name="connsiteY24" fmla="*/ 3446338 h 4378288"/>
              <a:gd name="connsiteX25" fmla="*/ 11401908 w 11401908"/>
              <a:gd name="connsiteY25" fmla="*/ 4378288 h 4378288"/>
              <a:gd name="connsiteX26" fmla="*/ 10617188 w 11401908"/>
              <a:gd name="connsiteY26" fmla="*/ 4378288 h 4378288"/>
              <a:gd name="connsiteX27" fmla="*/ 10174526 w 11401908"/>
              <a:gd name="connsiteY27" fmla="*/ 4378288 h 4378288"/>
              <a:gd name="connsiteX28" fmla="*/ 9731864 w 11401908"/>
              <a:gd name="connsiteY28" fmla="*/ 4378288 h 4378288"/>
              <a:gd name="connsiteX29" fmla="*/ 8833125 w 11401908"/>
              <a:gd name="connsiteY29" fmla="*/ 4378288 h 4378288"/>
              <a:gd name="connsiteX30" fmla="*/ 8162425 w 11401908"/>
              <a:gd name="connsiteY30" fmla="*/ 4378288 h 4378288"/>
              <a:gd name="connsiteX31" fmla="*/ 7833781 w 11401908"/>
              <a:gd name="connsiteY31" fmla="*/ 4378288 h 4378288"/>
              <a:gd name="connsiteX32" fmla="*/ 7391119 w 11401908"/>
              <a:gd name="connsiteY32" fmla="*/ 4378288 h 4378288"/>
              <a:gd name="connsiteX33" fmla="*/ 6606400 w 11401908"/>
              <a:gd name="connsiteY33" fmla="*/ 4378288 h 4378288"/>
              <a:gd name="connsiteX34" fmla="*/ 6163737 w 11401908"/>
              <a:gd name="connsiteY34" fmla="*/ 4378288 h 4378288"/>
              <a:gd name="connsiteX35" fmla="*/ 5379018 w 11401908"/>
              <a:gd name="connsiteY35" fmla="*/ 4378288 h 4378288"/>
              <a:gd name="connsiteX36" fmla="*/ 5050375 w 11401908"/>
              <a:gd name="connsiteY36" fmla="*/ 4378288 h 4378288"/>
              <a:gd name="connsiteX37" fmla="*/ 4379674 w 11401908"/>
              <a:gd name="connsiteY37" fmla="*/ 4378288 h 4378288"/>
              <a:gd name="connsiteX38" fmla="*/ 3822993 w 11401908"/>
              <a:gd name="connsiteY38" fmla="*/ 4378288 h 4378288"/>
              <a:gd name="connsiteX39" fmla="*/ 3152292 w 11401908"/>
              <a:gd name="connsiteY39" fmla="*/ 4378288 h 4378288"/>
              <a:gd name="connsiteX40" fmla="*/ 2481592 w 11401908"/>
              <a:gd name="connsiteY40" fmla="*/ 4378288 h 4378288"/>
              <a:gd name="connsiteX41" fmla="*/ 1810891 w 11401908"/>
              <a:gd name="connsiteY41" fmla="*/ 4378288 h 4378288"/>
              <a:gd name="connsiteX42" fmla="*/ 1026172 w 11401908"/>
              <a:gd name="connsiteY42" fmla="*/ 4378288 h 4378288"/>
              <a:gd name="connsiteX43" fmla="*/ 697528 w 11401908"/>
              <a:gd name="connsiteY43" fmla="*/ 4378288 h 4378288"/>
              <a:gd name="connsiteX44" fmla="*/ 0 w 11401908"/>
              <a:gd name="connsiteY44" fmla="*/ 4378288 h 4378288"/>
              <a:gd name="connsiteX45" fmla="*/ 0 w 11401908"/>
              <a:gd name="connsiteY45" fmla="*/ 3709035 h 4378288"/>
              <a:gd name="connsiteX46" fmla="*/ 0 w 11401908"/>
              <a:gd name="connsiteY46" fmla="*/ 3083566 h 4378288"/>
              <a:gd name="connsiteX47" fmla="*/ 0 w 11401908"/>
              <a:gd name="connsiteY47" fmla="*/ 2589445 h 4378288"/>
              <a:gd name="connsiteX48" fmla="*/ 0 w 11401908"/>
              <a:gd name="connsiteY48" fmla="*/ 2051541 h 4378288"/>
              <a:gd name="connsiteX49" fmla="*/ 0 w 11401908"/>
              <a:gd name="connsiteY49" fmla="*/ 1338505 h 4378288"/>
              <a:gd name="connsiteX50" fmla="*/ 0 w 11401908"/>
              <a:gd name="connsiteY50" fmla="*/ 844384 h 4378288"/>
              <a:gd name="connsiteX51" fmla="*/ 0 w 11401908"/>
              <a:gd name="connsiteY51" fmla="*/ 0 h 437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401908" h="4378288" fill="none" extrusionOk="0">
                <a:moveTo>
                  <a:pt x="0" y="0"/>
                </a:moveTo>
                <a:cubicBezTo>
                  <a:pt x="329849" y="-16421"/>
                  <a:pt x="491079" y="19942"/>
                  <a:pt x="670700" y="0"/>
                </a:cubicBezTo>
                <a:cubicBezTo>
                  <a:pt x="850321" y="-19942"/>
                  <a:pt x="1149481" y="-23283"/>
                  <a:pt x="1341401" y="0"/>
                </a:cubicBezTo>
                <a:cubicBezTo>
                  <a:pt x="1533321" y="23283"/>
                  <a:pt x="1844472" y="23785"/>
                  <a:pt x="2126120" y="0"/>
                </a:cubicBezTo>
                <a:cubicBezTo>
                  <a:pt x="2407768" y="-23785"/>
                  <a:pt x="2653592" y="-22613"/>
                  <a:pt x="2910840" y="0"/>
                </a:cubicBezTo>
                <a:cubicBezTo>
                  <a:pt x="3168088" y="22613"/>
                  <a:pt x="3143622" y="4271"/>
                  <a:pt x="3239483" y="0"/>
                </a:cubicBezTo>
                <a:cubicBezTo>
                  <a:pt x="3335344" y="-4271"/>
                  <a:pt x="3598779" y="1899"/>
                  <a:pt x="3796165" y="0"/>
                </a:cubicBezTo>
                <a:cubicBezTo>
                  <a:pt x="3993551" y="-1899"/>
                  <a:pt x="4290091" y="30967"/>
                  <a:pt x="4580884" y="0"/>
                </a:cubicBezTo>
                <a:cubicBezTo>
                  <a:pt x="4871677" y="-30967"/>
                  <a:pt x="5286789" y="44735"/>
                  <a:pt x="5479623" y="0"/>
                </a:cubicBezTo>
                <a:cubicBezTo>
                  <a:pt x="5672457" y="-44735"/>
                  <a:pt x="6098993" y="23964"/>
                  <a:pt x="6378361" y="0"/>
                </a:cubicBezTo>
                <a:cubicBezTo>
                  <a:pt x="6657729" y="-23964"/>
                  <a:pt x="6621351" y="-9008"/>
                  <a:pt x="6821024" y="0"/>
                </a:cubicBezTo>
                <a:cubicBezTo>
                  <a:pt x="7020697" y="9008"/>
                  <a:pt x="7018590" y="-10304"/>
                  <a:pt x="7149667" y="0"/>
                </a:cubicBezTo>
                <a:cubicBezTo>
                  <a:pt x="7280744" y="10304"/>
                  <a:pt x="7449113" y="-8319"/>
                  <a:pt x="7592329" y="0"/>
                </a:cubicBezTo>
                <a:cubicBezTo>
                  <a:pt x="7735545" y="8319"/>
                  <a:pt x="7991763" y="21108"/>
                  <a:pt x="8263030" y="0"/>
                </a:cubicBezTo>
                <a:cubicBezTo>
                  <a:pt x="8534297" y="-21108"/>
                  <a:pt x="8786429" y="-11509"/>
                  <a:pt x="8933730" y="0"/>
                </a:cubicBezTo>
                <a:cubicBezTo>
                  <a:pt x="9081031" y="11509"/>
                  <a:pt x="9145622" y="-15929"/>
                  <a:pt x="9262373" y="0"/>
                </a:cubicBezTo>
                <a:cubicBezTo>
                  <a:pt x="9379124" y="15929"/>
                  <a:pt x="9648803" y="-23692"/>
                  <a:pt x="9819055" y="0"/>
                </a:cubicBezTo>
                <a:cubicBezTo>
                  <a:pt x="9989307" y="23692"/>
                  <a:pt x="10366154" y="30393"/>
                  <a:pt x="10717794" y="0"/>
                </a:cubicBezTo>
                <a:cubicBezTo>
                  <a:pt x="11069434" y="-30393"/>
                  <a:pt x="11148365" y="28471"/>
                  <a:pt x="11401908" y="0"/>
                </a:cubicBezTo>
                <a:cubicBezTo>
                  <a:pt x="11412809" y="122299"/>
                  <a:pt x="11415402" y="347470"/>
                  <a:pt x="11401908" y="537904"/>
                </a:cubicBezTo>
                <a:cubicBezTo>
                  <a:pt x="11388414" y="728338"/>
                  <a:pt x="11419010" y="812855"/>
                  <a:pt x="11401908" y="1032025"/>
                </a:cubicBezTo>
                <a:cubicBezTo>
                  <a:pt x="11384806" y="1251195"/>
                  <a:pt x="11405712" y="1401273"/>
                  <a:pt x="11401908" y="1526146"/>
                </a:cubicBezTo>
                <a:cubicBezTo>
                  <a:pt x="11398104" y="1651019"/>
                  <a:pt x="11406000" y="1980436"/>
                  <a:pt x="11401908" y="2195399"/>
                </a:cubicBezTo>
                <a:cubicBezTo>
                  <a:pt x="11397816" y="2410362"/>
                  <a:pt x="11393733" y="2486732"/>
                  <a:pt x="11401908" y="2777086"/>
                </a:cubicBezTo>
                <a:cubicBezTo>
                  <a:pt x="11410083" y="3067440"/>
                  <a:pt x="11423791" y="3142222"/>
                  <a:pt x="11401908" y="3446338"/>
                </a:cubicBezTo>
                <a:cubicBezTo>
                  <a:pt x="11380025" y="3750454"/>
                  <a:pt x="11442874" y="4089325"/>
                  <a:pt x="11401908" y="4378288"/>
                </a:cubicBezTo>
                <a:cubicBezTo>
                  <a:pt x="11106173" y="4366509"/>
                  <a:pt x="10782846" y="4371469"/>
                  <a:pt x="10617188" y="4378288"/>
                </a:cubicBezTo>
                <a:cubicBezTo>
                  <a:pt x="10451530" y="4385107"/>
                  <a:pt x="10379520" y="4394834"/>
                  <a:pt x="10174526" y="4378288"/>
                </a:cubicBezTo>
                <a:cubicBezTo>
                  <a:pt x="9969532" y="4361742"/>
                  <a:pt x="9862432" y="4387464"/>
                  <a:pt x="9731864" y="4378288"/>
                </a:cubicBezTo>
                <a:cubicBezTo>
                  <a:pt x="9601296" y="4369112"/>
                  <a:pt x="9090206" y="4344298"/>
                  <a:pt x="8833125" y="4378288"/>
                </a:cubicBezTo>
                <a:cubicBezTo>
                  <a:pt x="8576044" y="4412278"/>
                  <a:pt x="8340143" y="4375199"/>
                  <a:pt x="8162425" y="4378288"/>
                </a:cubicBezTo>
                <a:cubicBezTo>
                  <a:pt x="7984707" y="4381377"/>
                  <a:pt x="7922364" y="4389020"/>
                  <a:pt x="7833781" y="4378288"/>
                </a:cubicBezTo>
                <a:cubicBezTo>
                  <a:pt x="7745198" y="4367556"/>
                  <a:pt x="7590204" y="4390766"/>
                  <a:pt x="7391119" y="4378288"/>
                </a:cubicBezTo>
                <a:cubicBezTo>
                  <a:pt x="7192034" y="4365810"/>
                  <a:pt x="6766581" y="4365598"/>
                  <a:pt x="6606400" y="4378288"/>
                </a:cubicBezTo>
                <a:cubicBezTo>
                  <a:pt x="6446219" y="4390978"/>
                  <a:pt x="6380228" y="4398223"/>
                  <a:pt x="6163737" y="4378288"/>
                </a:cubicBezTo>
                <a:cubicBezTo>
                  <a:pt x="5947246" y="4358353"/>
                  <a:pt x="5739474" y="4405022"/>
                  <a:pt x="5379018" y="4378288"/>
                </a:cubicBezTo>
                <a:cubicBezTo>
                  <a:pt x="5018562" y="4351554"/>
                  <a:pt x="5167316" y="4390298"/>
                  <a:pt x="5050375" y="4378288"/>
                </a:cubicBezTo>
                <a:cubicBezTo>
                  <a:pt x="4933434" y="4366278"/>
                  <a:pt x="4519719" y="4347653"/>
                  <a:pt x="4379674" y="4378288"/>
                </a:cubicBezTo>
                <a:cubicBezTo>
                  <a:pt x="4239629" y="4408923"/>
                  <a:pt x="4081708" y="4357624"/>
                  <a:pt x="3822993" y="4378288"/>
                </a:cubicBezTo>
                <a:cubicBezTo>
                  <a:pt x="3564278" y="4398952"/>
                  <a:pt x="3351875" y="4398994"/>
                  <a:pt x="3152292" y="4378288"/>
                </a:cubicBezTo>
                <a:cubicBezTo>
                  <a:pt x="2952709" y="4357582"/>
                  <a:pt x="2753780" y="4395352"/>
                  <a:pt x="2481592" y="4378288"/>
                </a:cubicBezTo>
                <a:cubicBezTo>
                  <a:pt x="2209404" y="4361224"/>
                  <a:pt x="2035810" y="4386140"/>
                  <a:pt x="1810891" y="4378288"/>
                </a:cubicBezTo>
                <a:cubicBezTo>
                  <a:pt x="1585972" y="4370436"/>
                  <a:pt x="1408100" y="4354054"/>
                  <a:pt x="1026172" y="4378288"/>
                </a:cubicBezTo>
                <a:cubicBezTo>
                  <a:pt x="644244" y="4402522"/>
                  <a:pt x="770557" y="4387850"/>
                  <a:pt x="697528" y="4378288"/>
                </a:cubicBezTo>
                <a:cubicBezTo>
                  <a:pt x="624499" y="4368726"/>
                  <a:pt x="311285" y="4350569"/>
                  <a:pt x="0" y="4378288"/>
                </a:cubicBezTo>
                <a:cubicBezTo>
                  <a:pt x="9431" y="4151394"/>
                  <a:pt x="-32347" y="4010316"/>
                  <a:pt x="0" y="3709035"/>
                </a:cubicBezTo>
                <a:cubicBezTo>
                  <a:pt x="32347" y="3407754"/>
                  <a:pt x="-12807" y="3274225"/>
                  <a:pt x="0" y="3083566"/>
                </a:cubicBezTo>
                <a:cubicBezTo>
                  <a:pt x="12807" y="2892907"/>
                  <a:pt x="7116" y="2703083"/>
                  <a:pt x="0" y="2589445"/>
                </a:cubicBezTo>
                <a:cubicBezTo>
                  <a:pt x="-7116" y="2475807"/>
                  <a:pt x="-25983" y="2176691"/>
                  <a:pt x="0" y="2051541"/>
                </a:cubicBezTo>
                <a:cubicBezTo>
                  <a:pt x="25983" y="1926391"/>
                  <a:pt x="6021" y="1500325"/>
                  <a:pt x="0" y="1338505"/>
                </a:cubicBezTo>
                <a:cubicBezTo>
                  <a:pt x="-6021" y="1176685"/>
                  <a:pt x="12562" y="1079715"/>
                  <a:pt x="0" y="844384"/>
                </a:cubicBezTo>
                <a:cubicBezTo>
                  <a:pt x="-12562" y="609053"/>
                  <a:pt x="6457" y="419931"/>
                  <a:pt x="0" y="0"/>
                </a:cubicBezTo>
                <a:close/>
              </a:path>
              <a:path w="11401908" h="4378288" stroke="0" extrusionOk="0">
                <a:moveTo>
                  <a:pt x="0" y="0"/>
                </a:moveTo>
                <a:cubicBezTo>
                  <a:pt x="233733" y="-3010"/>
                  <a:pt x="644000" y="43053"/>
                  <a:pt x="898739" y="0"/>
                </a:cubicBezTo>
                <a:cubicBezTo>
                  <a:pt x="1153478" y="-43053"/>
                  <a:pt x="1248452" y="-9263"/>
                  <a:pt x="1569439" y="0"/>
                </a:cubicBezTo>
                <a:cubicBezTo>
                  <a:pt x="1890426" y="9263"/>
                  <a:pt x="1820546" y="-8373"/>
                  <a:pt x="2012101" y="0"/>
                </a:cubicBezTo>
                <a:cubicBezTo>
                  <a:pt x="2203656" y="8373"/>
                  <a:pt x="2505460" y="3259"/>
                  <a:pt x="2682802" y="0"/>
                </a:cubicBezTo>
                <a:cubicBezTo>
                  <a:pt x="2860144" y="-3259"/>
                  <a:pt x="3280981" y="9414"/>
                  <a:pt x="3581541" y="0"/>
                </a:cubicBezTo>
                <a:cubicBezTo>
                  <a:pt x="3882101" y="-9414"/>
                  <a:pt x="3810519" y="21495"/>
                  <a:pt x="4024203" y="0"/>
                </a:cubicBezTo>
                <a:cubicBezTo>
                  <a:pt x="4237887" y="-21495"/>
                  <a:pt x="4265705" y="-14331"/>
                  <a:pt x="4352846" y="0"/>
                </a:cubicBezTo>
                <a:cubicBezTo>
                  <a:pt x="4439987" y="14331"/>
                  <a:pt x="4873398" y="-7412"/>
                  <a:pt x="5023547" y="0"/>
                </a:cubicBezTo>
                <a:cubicBezTo>
                  <a:pt x="5173696" y="7412"/>
                  <a:pt x="5525757" y="26169"/>
                  <a:pt x="5694247" y="0"/>
                </a:cubicBezTo>
                <a:cubicBezTo>
                  <a:pt x="5862737" y="-26169"/>
                  <a:pt x="6245907" y="-320"/>
                  <a:pt x="6478967" y="0"/>
                </a:cubicBezTo>
                <a:cubicBezTo>
                  <a:pt x="6712027" y="320"/>
                  <a:pt x="6788560" y="26397"/>
                  <a:pt x="7035648" y="0"/>
                </a:cubicBezTo>
                <a:cubicBezTo>
                  <a:pt x="7282736" y="-26397"/>
                  <a:pt x="7281630" y="9833"/>
                  <a:pt x="7364291" y="0"/>
                </a:cubicBezTo>
                <a:cubicBezTo>
                  <a:pt x="7446952" y="-9833"/>
                  <a:pt x="7652433" y="13478"/>
                  <a:pt x="7806953" y="0"/>
                </a:cubicBezTo>
                <a:cubicBezTo>
                  <a:pt x="7961473" y="-13478"/>
                  <a:pt x="8398782" y="7507"/>
                  <a:pt x="8705692" y="0"/>
                </a:cubicBezTo>
                <a:cubicBezTo>
                  <a:pt x="9012602" y="-7507"/>
                  <a:pt x="9051109" y="-19618"/>
                  <a:pt x="9148354" y="0"/>
                </a:cubicBezTo>
                <a:cubicBezTo>
                  <a:pt x="9245599" y="19618"/>
                  <a:pt x="9396498" y="16039"/>
                  <a:pt x="9591017" y="0"/>
                </a:cubicBezTo>
                <a:cubicBezTo>
                  <a:pt x="9785536" y="-16039"/>
                  <a:pt x="9833869" y="12474"/>
                  <a:pt x="10033679" y="0"/>
                </a:cubicBezTo>
                <a:cubicBezTo>
                  <a:pt x="10233489" y="-12474"/>
                  <a:pt x="11058943" y="-41536"/>
                  <a:pt x="11401908" y="0"/>
                </a:cubicBezTo>
                <a:cubicBezTo>
                  <a:pt x="11426981" y="168591"/>
                  <a:pt x="11391107" y="365985"/>
                  <a:pt x="11401908" y="669253"/>
                </a:cubicBezTo>
                <a:cubicBezTo>
                  <a:pt x="11412709" y="972521"/>
                  <a:pt x="11414539" y="991408"/>
                  <a:pt x="11401908" y="1207157"/>
                </a:cubicBezTo>
                <a:cubicBezTo>
                  <a:pt x="11389277" y="1422906"/>
                  <a:pt x="11422055" y="1665076"/>
                  <a:pt x="11401908" y="1788843"/>
                </a:cubicBezTo>
                <a:cubicBezTo>
                  <a:pt x="11381761" y="1912610"/>
                  <a:pt x="11380479" y="2247747"/>
                  <a:pt x="11401908" y="2414313"/>
                </a:cubicBezTo>
                <a:cubicBezTo>
                  <a:pt x="11423338" y="2580879"/>
                  <a:pt x="11427469" y="2923033"/>
                  <a:pt x="11401908" y="3083566"/>
                </a:cubicBezTo>
                <a:cubicBezTo>
                  <a:pt x="11376347" y="3244099"/>
                  <a:pt x="11402132" y="3445622"/>
                  <a:pt x="11401908" y="3665253"/>
                </a:cubicBezTo>
                <a:cubicBezTo>
                  <a:pt x="11401684" y="3884884"/>
                  <a:pt x="11426530" y="4075925"/>
                  <a:pt x="11401908" y="4378288"/>
                </a:cubicBezTo>
                <a:cubicBezTo>
                  <a:pt x="11281555" y="4382587"/>
                  <a:pt x="11142867" y="4371414"/>
                  <a:pt x="11073265" y="4378288"/>
                </a:cubicBezTo>
                <a:cubicBezTo>
                  <a:pt x="11003663" y="4385162"/>
                  <a:pt x="10864458" y="4393808"/>
                  <a:pt x="10744622" y="4378288"/>
                </a:cubicBezTo>
                <a:cubicBezTo>
                  <a:pt x="10624786" y="4362768"/>
                  <a:pt x="10495285" y="4381204"/>
                  <a:pt x="10415978" y="4378288"/>
                </a:cubicBezTo>
                <a:cubicBezTo>
                  <a:pt x="10336671" y="4375372"/>
                  <a:pt x="10034147" y="4378022"/>
                  <a:pt x="9859297" y="4378288"/>
                </a:cubicBezTo>
                <a:cubicBezTo>
                  <a:pt x="9684447" y="4378554"/>
                  <a:pt x="9364293" y="4357593"/>
                  <a:pt x="9188596" y="4378288"/>
                </a:cubicBezTo>
                <a:cubicBezTo>
                  <a:pt x="9012899" y="4398983"/>
                  <a:pt x="8800461" y="4388577"/>
                  <a:pt x="8631915" y="4378288"/>
                </a:cubicBezTo>
                <a:cubicBezTo>
                  <a:pt x="8463369" y="4367999"/>
                  <a:pt x="8021290" y="4366619"/>
                  <a:pt x="7847196" y="4378288"/>
                </a:cubicBezTo>
                <a:cubicBezTo>
                  <a:pt x="7673102" y="4389957"/>
                  <a:pt x="7387374" y="4395747"/>
                  <a:pt x="6948457" y="4378288"/>
                </a:cubicBezTo>
                <a:cubicBezTo>
                  <a:pt x="6509540" y="4360829"/>
                  <a:pt x="6605879" y="4345649"/>
                  <a:pt x="6277756" y="4378288"/>
                </a:cubicBezTo>
                <a:cubicBezTo>
                  <a:pt x="5949633" y="4410927"/>
                  <a:pt x="5844522" y="4402958"/>
                  <a:pt x="5721075" y="4378288"/>
                </a:cubicBezTo>
                <a:cubicBezTo>
                  <a:pt x="5597628" y="4353618"/>
                  <a:pt x="5217573" y="4356639"/>
                  <a:pt x="4822336" y="4378288"/>
                </a:cubicBezTo>
                <a:cubicBezTo>
                  <a:pt x="4427099" y="4399937"/>
                  <a:pt x="4241103" y="4345609"/>
                  <a:pt x="4037617" y="4378288"/>
                </a:cubicBezTo>
                <a:cubicBezTo>
                  <a:pt x="3834131" y="4410967"/>
                  <a:pt x="3537276" y="4415905"/>
                  <a:pt x="3252897" y="4378288"/>
                </a:cubicBezTo>
                <a:cubicBezTo>
                  <a:pt x="2968518" y="4340671"/>
                  <a:pt x="2916209" y="4383739"/>
                  <a:pt x="2810235" y="4378288"/>
                </a:cubicBezTo>
                <a:cubicBezTo>
                  <a:pt x="2704261" y="4372837"/>
                  <a:pt x="2223698" y="4408748"/>
                  <a:pt x="1911496" y="4378288"/>
                </a:cubicBezTo>
                <a:cubicBezTo>
                  <a:pt x="1599294" y="4347828"/>
                  <a:pt x="1336702" y="4381312"/>
                  <a:pt x="1126777" y="4378288"/>
                </a:cubicBezTo>
                <a:cubicBezTo>
                  <a:pt x="916852" y="4375264"/>
                  <a:pt x="525699" y="4323781"/>
                  <a:pt x="0" y="4378288"/>
                </a:cubicBezTo>
                <a:cubicBezTo>
                  <a:pt x="-6189" y="4163325"/>
                  <a:pt x="-14174" y="4035426"/>
                  <a:pt x="0" y="3840384"/>
                </a:cubicBezTo>
                <a:cubicBezTo>
                  <a:pt x="14174" y="3645342"/>
                  <a:pt x="-15490" y="3584818"/>
                  <a:pt x="0" y="3346263"/>
                </a:cubicBezTo>
                <a:cubicBezTo>
                  <a:pt x="15490" y="3107708"/>
                  <a:pt x="-5933" y="2991104"/>
                  <a:pt x="0" y="2852142"/>
                </a:cubicBezTo>
                <a:cubicBezTo>
                  <a:pt x="5933" y="2713180"/>
                  <a:pt x="3127" y="2511380"/>
                  <a:pt x="0" y="2270455"/>
                </a:cubicBezTo>
                <a:cubicBezTo>
                  <a:pt x="-3127" y="2029530"/>
                  <a:pt x="-30724" y="1938130"/>
                  <a:pt x="0" y="1644985"/>
                </a:cubicBezTo>
                <a:cubicBezTo>
                  <a:pt x="30724" y="1351840"/>
                  <a:pt x="-29510" y="1296221"/>
                  <a:pt x="0" y="1019516"/>
                </a:cubicBezTo>
                <a:cubicBezTo>
                  <a:pt x="29510" y="742811"/>
                  <a:pt x="21670" y="346389"/>
                  <a:pt x="0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28575" cap="sq" cmpd="sng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I" sz="44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 </a:t>
            </a:r>
            <a:endParaRPr lang="sl-SI" sz="44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Tour </a:t>
            </a:r>
            <a:r>
              <a:rPr lang="en-GB" sz="6600" b="1" dirty="0">
                <a:latin typeface="GoodHeadlinePro-Bold" panose="020B0804020101020102" pitchFamily="34" charset="0"/>
              </a:rPr>
              <a:t>Review</a:t>
            </a:r>
            <a:endParaRPr lang="sl-SI" sz="6600" b="1" dirty="0">
              <a:latin typeface="GoodHeadlinePro-Bold" panose="020B0804020101020102" pitchFamily="34" charset="0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C269758-FC2D-03B3-F6D2-10DCD75DDFCB}"/>
              </a:ext>
            </a:extLst>
          </p:cNvPr>
          <p:cNvSpPr txBox="1"/>
          <p:nvPr/>
        </p:nvSpPr>
        <p:spPr>
          <a:xfrm>
            <a:off x="665922" y="2276061"/>
            <a:ext cx="10017350" cy="3716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l-SI"/>
            </a:defPPr>
            <a:lvl1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effectLst/>
                <a:latin typeface="GoodHeadlinePro-Light" panose="020B0504020101020102" pitchFamily="34" charset="0"/>
              </a:defRPr>
            </a:lvl1pPr>
          </a:lstStyle>
          <a:p>
            <a:r>
              <a:rPr lang="en-GB" dirty="0"/>
              <a:t>Understand the basics of the Oracle APEX SQL Workshop</a:t>
            </a:r>
          </a:p>
          <a:p>
            <a:r>
              <a:rPr lang="en-GB" dirty="0"/>
              <a:t>Learn more about recently added features</a:t>
            </a:r>
          </a:p>
          <a:p>
            <a:r>
              <a:rPr lang="en-GB" dirty="0"/>
              <a:t>Discover hidden gems</a:t>
            </a:r>
          </a:p>
          <a:p>
            <a:r>
              <a:rPr lang="en-GB" dirty="0"/>
              <a:t>How does it help the business analyst / solution architect?</a:t>
            </a:r>
          </a:p>
          <a:p>
            <a:r>
              <a:rPr lang="en-GB" dirty="0"/>
              <a:t>Make sure that everyone in the room learns something new</a:t>
            </a:r>
          </a:p>
        </p:txBody>
      </p:sp>
      <p:pic>
        <p:nvPicPr>
          <p:cNvPr id="8" name="Grafika 7" descr="Beer outline">
            <a:extLst>
              <a:ext uri="{FF2B5EF4-FFF2-40B4-BE49-F238E27FC236}">
                <a16:creationId xmlns:a16="http://schemas.microsoft.com/office/drawing/2014/main" id="{E7AAE55E-C276-011D-9DCA-3EB5C13161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1678" y="50326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02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The Oracle </a:t>
            </a:r>
            <a:r>
              <a:rPr lang="en-GB" sz="4800" b="1" dirty="0">
                <a:latin typeface="GoodHeadlinePro-Bold" panose="020B0804020101020102" pitchFamily="34" charset="0"/>
              </a:rPr>
              <a:t>APEX</a:t>
            </a:r>
            <a:r>
              <a:rPr lang="en-GB" sz="48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 SQL Workshop Tour</a:t>
            </a:r>
            <a:endParaRPr lang="sl-SI" sz="48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sp>
        <p:nvSpPr>
          <p:cNvPr id="9" name="Označba mesta vsebine 2">
            <a:extLst>
              <a:ext uri="{FF2B5EF4-FFF2-40B4-BE49-F238E27FC236}">
                <a16:creationId xmlns:a16="http://schemas.microsoft.com/office/drawing/2014/main" id="{FAE4CA75-D452-4F96-AAE1-7710FBFC6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3" y="1888621"/>
            <a:ext cx="11401908" cy="4378288"/>
          </a:xfrm>
          <a:custGeom>
            <a:avLst/>
            <a:gdLst>
              <a:gd name="connsiteX0" fmla="*/ 0 w 11401908"/>
              <a:gd name="connsiteY0" fmla="*/ 0 h 4378288"/>
              <a:gd name="connsiteX1" fmla="*/ 670700 w 11401908"/>
              <a:gd name="connsiteY1" fmla="*/ 0 h 4378288"/>
              <a:gd name="connsiteX2" fmla="*/ 1341401 w 11401908"/>
              <a:gd name="connsiteY2" fmla="*/ 0 h 4378288"/>
              <a:gd name="connsiteX3" fmla="*/ 2126120 w 11401908"/>
              <a:gd name="connsiteY3" fmla="*/ 0 h 4378288"/>
              <a:gd name="connsiteX4" fmla="*/ 2910840 w 11401908"/>
              <a:gd name="connsiteY4" fmla="*/ 0 h 4378288"/>
              <a:gd name="connsiteX5" fmla="*/ 3239483 w 11401908"/>
              <a:gd name="connsiteY5" fmla="*/ 0 h 4378288"/>
              <a:gd name="connsiteX6" fmla="*/ 3796165 w 11401908"/>
              <a:gd name="connsiteY6" fmla="*/ 0 h 4378288"/>
              <a:gd name="connsiteX7" fmla="*/ 4580884 w 11401908"/>
              <a:gd name="connsiteY7" fmla="*/ 0 h 4378288"/>
              <a:gd name="connsiteX8" fmla="*/ 5479623 w 11401908"/>
              <a:gd name="connsiteY8" fmla="*/ 0 h 4378288"/>
              <a:gd name="connsiteX9" fmla="*/ 6378361 w 11401908"/>
              <a:gd name="connsiteY9" fmla="*/ 0 h 4378288"/>
              <a:gd name="connsiteX10" fmla="*/ 6821024 w 11401908"/>
              <a:gd name="connsiteY10" fmla="*/ 0 h 4378288"/>
              <a:gd name="connsiteX11" fmla="*/ 7149667 w 11401908"/>
              <a:gd name="connsiteY11" fmla="*/ 0 h 4378288"/>
              <a:gd name="connsiteX12" fmla="*/ 7592329 w 11401908"/>
              <a:gd name="connsiteY12" fmla="*/ 0 h 4378288"/>
              <a:gd name="connsiteX13" fmla="*/ 8263030 w 11401908"/>
              <a:gd name="connsiteY13" fmla="*/ 0 h 4378288"/>
              <a:gd name="connsiteX14" fmla="*/ 8933730 w 11401908"/>
              <a:gd name="connsiteY14" fmla="*/ 0 h 4378288"/>
              <a:gd name="connsiteX15" fmla="*/ 9262373 w 11401908"/>
              <a:gd name="connsiteY15" fmla="*/ 0 h 4378288"/>
              <a:gd name="connsiteX16" fmla="*/ 9819055 w 11401908"/>
              <a:gd name="connsiteY16" fmla="*/ 0 h 4378288"/>
              <a:gd name="connsiteX17" fmla="*/ 10717794 w 11401908"/>
              <a:gd name="connsiteY17" fmla="*/ 0 h 4378288"/>
              <a:gd name="connsiteX18" fmla="*/ 11401908 w 11401908"/>
              <a:gd name="connsiteY18" fmla="*/ 0 h 4378288"/>
              <a:gd name="connsiteX19" fmla="*/ 11401908 w 11401908"/>
              <a:gd name="connsiteY19" fmla="*/ 537904 h 4378288"/>
              <a:gd name="connsiteX20" fmla="*/ 11401908 w 11401908"/>
              <a:gd name="connsiteY20" fmla="*/ 1032025 h 4378288"/>
              <a:gd name="connsiteX21" fmla="*/ 11401908 w 11401908"/>
              <a:gd name="connsiteY21" fmla="*/ 1526146 h 4378288"/>
              <a:gd name="connsiteX22" fmla="*/ 11401908 w 11401908"/>
              <a:gd name="connsiteY22" fmla="*/ 2195399 h 4378288"/>
              <a:gd name="connsiteX23" fmla="*/ 11401908 w 11401908"/>
              <a:gd name="connsiteY23" fmla="*/ 2777086 h 4378288"/>
              <a:gd name="connsiteX24" fmla="*/ 11401908 w 11401908"/>
              <a:gd name="connsiteY24" fmla="*/ 3446338 h 4378288"/>
              <a:gd name="connsiteX25" fmla="*/ 11401908 w 11401908"/>
              <a:gd name="connsiteY25" fmla="*/ 4378288 h 4378288"/>
              <a:gd name="connsiteX26" fmla="*/ 10617188 w 11401908"/>
              <a:gd name="connsiteY26" fmla="*/ 4378288 h 4378288"/>
              <a:gd name="connsiteX27" fmla="*/ 10174526 w 11401908"/>
              <a:gd name="connsiteY27" fmla="*/ 4378288 h 4378288"/>
              <a:gd name="connsiteX28" fmla="*/ 9731864 w 11401908"/>
              <a:gd name="connsiteY28" fmla="*/ 4378288 h 4378288"/>
              <a:gd name="connsiteX29" fmla="*/ 8833125 w 11401908"/>
              <a:gd name="connsiteY29" fmla="*/ 4378288 h 4378288"/>
              <a:gd name="connsiteX30" fmla="*/ 8162425 w 11401908"/>
              <a:gd name="connsiteY30" fmla="*/ 4378288 h 4378288"/>
              <a:gd name="connsiteX31" fmla="*/ 7833781 w 11401908"/>
              <a:gd name="connsiteY31" fmla="*/ 4378288 h 4378288"/>
              <a:gd name="connsiteX32" fmla="*/ 7391119 w 11401908"/>
              <a:gd name="connsiteY32" fmla="*/ 4378288 h 4378288"/>
              <a:gd name="connsiteX33" fmla="*/ 6606400 w 11401908"/>
              <a:gd name="connsiteY33" fmla="*/ 4378288 h 4378288"/>
              <a:gd name="connsiteX34" fmla="*/ 6163737 w 11401908"/>
              <a:gd name="connsiteY34" fmla="*/ 4378288 h 4378288"/>
              <a:gd name="connsiteX35" fmla="*/ 5379018 w 11401908"/>
              <a:gd name="connsiteY35" fmla="*/ 4378288 h 4378288"/>
              <a:gd name="connsiteX36" fmla="*/ 5050375 w 11401908"/>
              <a:gd name="connsiteY36" fmla="*/ 4378288 h 4378288"/>
              <a:gd name="connsiteX37" fmla="*/ 4379674 w 11401908"/>
              <a:gd name="connsiteY37" fmla="*/ 4378288 h 4378288"/>
              <a:gd name="connsiteX38" fmla="*/ 3822993 w 11401908"/>
              <a:gd name="connsiteY38" fmla="*/ 4378288 h 4378288"/>
              <a:gd name="connsiteX39" fmla="*/ 3152292 w 11401908"/>
              <a:gd name="connsiteY39" fmla="*/ 4378288 h 4378288"/>
              <a:gd name="connsiteX40" fmla="*/ 2481592 w 11401908"/>
              <a:gd name="connsiteY40" fmla="*/ 4378288 h 4378288"/>
              <a:gd name="connsiteX41" fmla="*/ 1810891 w 11401908"/>
              <a:gd name="connsiteY41" fmla="*/ 4378288 h 4378288"/>
              <a:gd name="connsiteX42" fmla="*/ 1026172 w 11401908"/>
              <a:gd name="connsiteY42" fmla="*/ 4378288 h 4378288"/>
              <a:gd name="connsiteX43" fmla="*/ 697528 w 11401908"/>
              <a:gd name="connsiteY43" fmla="*/ 4378288 h 4378288"/>
              <a:gd name="connsiteX44" fmla="*/ 0 w 11401908"/>
              <a:gd name="connsiteY44" fmla="*/ 4378288 h 4378288"/>
              <a:gd name="connsiteX45" fmla="*/ 0 w 11401908"/>
              <a:gd name="connsiteY45" fmla="*/ 3709035 h 4378288"/>
              <a:gd name="connsiteX46" fmla="*/ 0 w 11401908"/>
              <a:gd name="connsiteY46" fmla="*/ 3083566 h 4378288"/>
              <a:gd name="connsiteX47" fmla="*/ 0 w 11401908"/>
              <a:gd name="connsiteY47" fmla="*/ 2589445 h 4378288"/>
              <a:gd name="connsiteX48" fmla="*/ 0 w 11401908"/>
              <a:gd name="connsiteY48" fmla="*/ 2051541 h 4378288"/>
              <a:gd name="connsiteX49" fmla="*/ 0 w 11401908"/>
              <a:gd name="connsiteY49" fmla="*/ 1338505 h 4378288"/>
              <a:gd name="connsiteX50" fmla="*/ 0 w 11401908"/>
              <a:gd name="connsiteY50" fmla="*/ 844384 h 4378288"/>
              <a:gd name="connsiteX51" fmla="*/ 0 w 11401908"/>
              <a:gd name="connsiteY51" fmla="*/ 0 h 437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401908" h="4378288" fill="none" extrusionOk="0">
                <a:moveTo>
                  <a:pt x="0" y="0"/>
                </a:moveTo>
                <a:cubicBezTo>
                  <a:pt x="329849" y="-16421"/>
                  <a:pt x="491079" y="19942"/>
                  <a:pt x="670700" y="0"/>
                </a:cubicBezTo>
                <a:cubicBezTo>
                  <a:pt x="850321" y="-19942"/>
                  <a:pt x="1149481" y="-23283"/>
                  <a:pt x="1341401" y="0"/>
                </a:cubicBezTo>
                <a:cubicBezTo>
                  <a:pt x="1533321" y="23283"/>
                  <a:pt x="1844472" y="23785"/>
                  <a:pt x="2126120" y="0"/>
                </a:cubicBezTo>
                <a:cubicBezTo>
                  <a:pt x="2407768" y="-23785"/>
                  <a:pt x="2653592" y="-22613"/>
                  <a:pt x="2910840" y="0"/>
                </a:cubicBezTo>
                <a:cubicBezTo>
                  <a:pt x="3168088" y="22613"/>
                  <a:pt x="3143622" y="4271"/>
                  <a:pt x="3239483" y="0"/>
                </a:cubicBezTo>
                <a:cubicBezTo>
                  <a:pt x="3335344" y="-4271"/>
                  <a:pt x="3598779" y="1899"/>
                  <a:pt x="3796165" y="0"/>
                </a:cubicBezTo>
                <a:cubicBezTo>
                  <a:pt x="3993551" y="-1899"/>
                  <a:pt x="4290091" y="30967"/>
                  <a:pt x="4580884" y="0"/>
                </a:cubicBezTo>
                <a:cubicBezTo>
                  <a:pt x="4871677" y="-30967"/>
                  <a:pt x="5286789" y="44735"/>
                  <a:pt x="5479623" y="0"/>
                </a:cubicBezTo>
                <a:cubicBezTo>
                  <a:pt x="5672457" y="-44735"/>
                  <a:pt x="6098993" y="23964"/>
                  <a:pt x="6378361" y="0"/>
                </a:cubicBezTo>
                <a:cubicBezTo>
                  <a:pt x="6657729" y="-23964"/>
                  <a:pt x="6621351" y="-9008"/>
                  <a:pt x="6821024" y="0"/>
                </a:cubicBezTo>
                <a:cubicBezTo>
                  <a:pt x="7020697" y="9008"/>
                  <a:pt x="7018590" y="-10304"/>
                  <a:pt x="7149667" y="0"/>
                </a:cubicBezTo>
                <a:cubicBezTo>
                  <a:pt x="7280744" y="10304"/>
                  <a:pt x="7449113" y="-8319"/>
                  <a:pt x="7592329" y="0"/>
                </a:cubicBezTo>
                <a:cubicBezTo>
                  <a:pt x="7735545" y="8319"/>
                  <a:pt x="7991763" y="21108"/>
                  <a:pt x="8263030" y="0"/>
                </a:cubicBezTo>
                <a:cubicBezTo>
                  <a:pt x="8534297" y="-21108"/>
                  <a:pt x="8786429" y="-11509"/>
                  <a:pt x="8933730" y="0"/>
                </a:cubicBezTo>
                <a:cubicBezTo>
                  <a:pt x="9081031" y="11509"/>
                  <a:pt x="9145622" y="-15929"/>
                  <a:pt x="9262373" y="0"/>
                </a:cubicBezTo>
                <a:cubicBezTo>
                  <a:pt x="9379124" y="15929"/>
                  <a:pt x="9648803" y="-23692"/>
                  <a:pt x="9819055" y="0"/>
                </a:cubicBezTo>
                <a:cubicBezTo>
                  <a:pt x="9989307" y="23692"/>
                  <a:pt x="10366154" y="30393"/>
                  <a:pt x="10717794" y="0"/>
                </a:cubicBezTo>
                <a:cubicBezTo>
                  <a:pt x="11069434" y="-30393"/>
                  <a:pt x="11148365" y="28471"/>
                  <a:pt x="11401908" y="0"/>
                </a:cubicBezTo>
                <a:cubicBezTo>
                  <a:pt x="11412809" y="122299"/>
                  <a:pt x="11415402" y="347470"/>
                  <a:pt x="11401908" y="537904"/>
                </a:cubicBezTo>
                <a:cubicBezTo>
                  <a:pt x="11388414" y="728338"/>
                  <a:pt x="11419010" y="812855"/>
                  <a:pt x="11401908" y="1032025"/>
                </a:cubicBezTo>
                <a:cubicBezTo>
                  <a:pt x="11384806" y="1251195"/>
                  <a:pt x="11405712" y="1401273"/>
                  <a:pt x="11401908" y="1526146"/>
                </a:cubicBezTo>
                <a:cubicBezTo>
                  <a:pt x="11398104" y="1651019"/>
                  <a:pt x="11406000" y="1980436"/>
                  <a:pt x="11401908" y="2195399"/>
                </a:cubicBezTo>
                <a:cubicBezTo>
                  <a:pt x="11397816" y="2410362"/>
                  <a:pt x="11393733" y="2486732"/>
                  <a:pt x="11401908" y="2777086"/>
                </a:cubicBezTo>
                <a:cubicBezTo>
                  <a:pt x="11410083" y="3067440"/>
                  <a:pt x="11423791" y="3142222"/>
                  <a:pt x="11401908" y="3446338"/>
                </a:cubicBezTo>
                <a:cubicBezTo>
                  <a:pt x="11380025" y="3750454"/>
                  <a:pt x="11442874" y="4089325"/>
                  <a:pt x="11401908" y="4378288"/>
                </a:cubicBezTo>
                <a:cubicBezTo>
                  <a:pt x="11106173" y="4366509"/>
                  <a:pt x="10782846" y="4371469"/>
                  <a:pt x="10617188" y="4378288"/>
                </a:cubicBezTo>
                <a:cubicBezTo>
                  <a:pt x="10451530" y="4385107"/>
                  <a:pt x="10379520" y="4394834"/>
                  <a:pt x="10174526" y="4378288"/>
                </a:cubicBezTo>
                <a:cubicBezTo>
                  <a:pt x="9969532" y="4361742"/>
                  <a:pt x="9862432" y="4387464"/>
                  <a:pt x="9731864" y="4378288"/>
                </a:cubicBezTo>
                <a:cubicBezTo>
                  <a:pt x="9601296" y="4369112"/>
                  <a:pt x="9090206" y="4344298"/>
                  <a:pt x="8833125" y="4378288"/>
                </a:cubicBezTo>
                <a:cubicBezTo>
                  <a:pt x="8576044" y="4412278"/>
                  <a:pt x="8340143" y="4375199"/>
                  <a:pt x="8162425" y="4378288"/>
                </a:cubicBezTo>
                <a:cubicBezTo>
                  <a:pt x="7984707" y="4381377"/>
                  <a:pt x="7922364" y="4389020"/>
                  <a:pt x="7833781" y="4378288"/>
                </a:cubicBezTo>
                <a:cubicBezTo>
                  <a:pt x="7745198" y="4367556"/>
                  <a:pt x="7590204" y="4390766"/>
                  <a:pt x="7391119" y="4378288"/>
                </a:cubicBezTo>
                <a:cubicBezTo>
                  <a:pt x="7192034" y="4365810"/>
                  <a:pt x="6766581" y="4365598"/>
                  <a:pt x="6606400" y="4378288"/>
                </a:cubicBezTo>
                <a:cubicBezTo>
                  <a:pt x="6446219" y="4390978"/>
                  <a:pt x="6380228" y="4398223"/>
                  <a:pt x="6163737" y="4378288"/>
                </a:cubicBezTo>
                <a:cubicBezTo>
                  <a:pt x="5947246" y="4358353"/>
                  <a:pt x="5739474" y="4405022"/>
                  <a:pt x="5379018" y="4378288"/>
                </a:cubicBezTo>
                <a:cubicBezTo>
                  <a:pt x="5018562" y="4351554"/>
                  <a:pt x="5167316" y="4390298"/>
                  <a:pt x="5050375" y="4378288"/>
                </a:cubicBezTo>
                <a:cubicBezTo>
                  <a:pt x="4933434" y="4366278"/>
                  <a:pt x="4519719" y="4347653"/>
                  <a:pt x="4379674" y="4378288"/>
                </a:cubicBezTo>
                <a:cubicBezTo>
                  <a:pt x="4239629" y="4408923"/>
                  <a:pt x="4081708" y="4357624"/>
                  <a:pt x="3822993" y="4378288"/>
                </a:cubicBezTo>
                <a:cubicBezTo>
                  <a:pt x="3564278" y="4398952"/>
                  <a:pt x="3351875" y="4398994"/>
                  <a:pt x="3152292" y="4378288"/>
                </a:cubicBezTo>
                <a:cubicBezTo>
                  <a:pt x="2952709" y="4357582"/>
                  <a:pt x="2753780" y="4395352"/>
                  <a:pt x="2481592" y="4378288"/>
                </a:cubicBezTo>
                <a:cubicBezTo>
                  <a:pt x="2209404" y="4361224"/>
                  <a:pt x="2035810" y="4386140"/>
                  <a:pt x="1810891" y="4378288"/>
                </a:cubicBezTo>
                <a:cubicBezTo>
                  <a:pt x="1585972" y="4370436"/>
                  <a:pt x="1408100" y="4354054"/>
                  <a:pt x="1026172" y="4378288"/>
                </a:cubicBezTo>
                <a:cubicBezTo>
                  <a:pt x="644244" y="4402522"/>
                  <a:pt x="770557" y="4387850"/>
                  <a:pt x="697528" y="4378288"/>
                </a:cubicBezTo>
                <a:cubicBezTo>
                  <a:pt x="624499" y="4368726"/>
                  <a:pt x="311285" y="4350569"/>
                  <a:pt x="0" y="4378288"/>
                </a:cubicBezTo>
                <a:cubicBezTo>
                  <a:pt x="9431" y="4151394"/>
                  <a:pt x="-32347" y="4010316"/>
                  <a:pt x="0" y="3709035"/>
                </a:cubicBezTo>
                <a:cubicBezTo>
                  <a:pt x="32347" y="3407754"/>
                  <a:pt x="-12807" y="3274225"/>
                  <a:pt x="0" y="3083566"/>
                </a:cubicBezTo>
                <a:cubicBezTo>
                  <a:pt x="12807" y="2892907"/>
                  <a:pt x="7116" y="2703083"/>
                  <a:pt x="0" y="2589445"/>
                </a:cubicBezTo>
                <a:cubicBezTo>
                  <a:pt x="-7116" y="2475807"/>
                  <a:pt x="-25983" y="2176691"/>
                  <a:pt x="0" y="2051541"/>
                </a:cubicBezTo>
                <a:cubicBezTo>
                  <a:pt x="25983" y="1926391"/>
                  <a:pt x="6021" y="1500325"/>
                  <a:pt x="0" y="1338505"/>
                </a:cubicBezTo>
                <a:cubicBezTo>
                  <a:pt x="-6021" y="1176685"/>
                  <a:pt x="12562" y="1079715"/>
                  <a:pt x="0" y="844384"/>
                </a:cubicBezTo>
                <a:cubicBezTo>
                  <a:pt x="-12562" y="609053"/>
                  <a:pt x="6457" y="419931"/>
                  <a:pt x="0" y="0"/>
                </a:cubicBezTo>
                <a:close/>
              </a:path>
              <a:path w="11401908" h="4378288" stroke="0" extrusionOk="0">
                <a:moveTo>
                  <a:pt x="0" y="0"/>
                </a:moveTo>
                <a:cubicBezTo>
                  <a:pt x="233733" y="-3010"/>
                  <a:pt x="644000" y="43053"/>
                  <a:pt x="898739" y="0"/>
                </a:cubicBezTo>
                <a:cubicBezTo>
                  <a:pt x="1153478" y="-43053"/>
                  <a:pt x="1248452" y="-9263"/>
                  <a:pt x="1569439" y="0"/>
                </a:cubicBezTo>
                <a:cubicBezTo>
                  <a:pt x="1890426" y="9263"/>
                  <a:pt x="1820546" y="-8373"/>
                  <a:pt x="2012101" y="0"/>
                </a:cubicBezTo>
                <a:cubicBezTo>
                  <a:pt x="2203656" y="8373"/>
                  <a:pt x="2505460" y="3259"/>
                  <a:pt x="2682802" y="0"/>
                </a:cubicBezTo>
                <a:cubicBezTo>
                  <a:pt x="2860144" y="-3259"/>
                  <a:pt x="3280981" y="9414"/>
                  <a:pt x="3581541" y="0"/>
                </a:cubicBezTo>
                <a:cubicBezTo>
                  <a:pt x="3882101" y="-9414"/>
                  <a:pt x="3810519" y="21495"/>
                  <a:pt x="4024203" y="0"/>
                </a:cubicBezTo>
                <a:cubicBezTo>
                  <a:pt x="4237887" y="-21495"/>
                  <a:pt x="4265705" y="-14331"/>
                  <a:pt x="4352846" y="0"/>
                </a:cubicBezTo>
                <a:cubicBezTo>
                  <a:pt x="4439987" y="14331"/>
                  <a:pt x="4873398" y="-7412"/>
                  <a:pt x="5023547" y="0"/>
                </a:cubicBezTo>
                <a:cubicBezTo>
                  <a:pt x="5173696" y="7412"/>
                  <a:pt x="5525757" y="26169"/>
                  <a:pt x="5694247" y="0"/>
                </a:cubicBezTo>
                <a:cubicBezTo>
                  <a:pt x="5862737" y="-26169"/>
                  <a:pt x="6245907" y="-320"/>
                  <a:pt x="6478967" y="0"/>
                </a:cubicBezTo>
                <a:cubicBezTo>
                  <a:pt x="6712027" y="320"/>
                  <a:pt x="6788560" y="26397"/>
                  <a:pt x="7035648" y="0"/>
                </a:cubicBezTo>
                <a:cubicBezTo>
                  <a:pt x="7282736" y="-26397"/>
                  <a:pt x="7281630" y="9833"/>
                  <a:pt x="7364291" y="0"/>
                </a:cubicBezTo>
                <a:cubicBezTo>
                  <a:pt x="7446952" y="-9833"/>
                  <a:pt x="7652433" y="13478"/>
                  <a:pt x="7806953" y="0"/>
                </a:cubicBezTo>
                <a:cubicBezTo>
                  <a:pt x="7961473" y="-13478"/>
                  <a:pt x="8398782" y="7507"/>
                  <a:pt x="8705692" y="0"/>
                </a:cubicBezTo>
                <a:cubicBezTo>
                  <a:pt x="9012602" y="-7507"/>
                  <a:pt x="9051109" y="-19618"/>
                  <a:pt x="9148354" y="0"/>
                </a:cubicBezTo>
                <a:cubicBezTo>
                  <a:pt x="9245599" y="19618"/>
                  <a:pt x="9396498" y="16039"/>
                  <a:pt x="9591017" y="0"/>
                </a:cubicBezTo>
                <a:cubicBezTo>
                  <a:pt x="9785536" y="-16039"/>
                  <a:pt x="9833869" y="12474"/>
                  <a:pt x="10033679" y="0"/>
                </a:cubicBezTo>
                <a:cubicBezTo>
                  <a:pt x="10233489" y="-12474"/>
                  <a:pt x="11058943" y="-41536"/>
                  <a:pt x="11401908" y="0"/>
                </a:cubicBezTo>
                <a:cubicBezTo>
                  <a:pt x="11426981" y="168591"/>
                  <a:pt x="11391107" y="365985"/>
                  <a:pt x="11401908" y="669253"/>
                </a:cubicBezTo>
                <a:cubicBezTo>
                  <a:pt x="11412709" y="972521"/>
                  <a:pt x="11414539" y="991408"/>
                  <a:pt x="11401908" y="1207157"/>
                </a:cubicBezTo>
                <a:cubicBezTo>
                  <a:pt x="11389277" y="1422906"/>
                  <a:pt x="11422055" y="1665076"/>
                  <a:pt x="11401908" y="1788843"/>
                </a:cubicBezTo>
                <a:cubicBezTo>
                  <a:pt x="11381761" y="1912610"/>
                  <a:pt x="11380479" y="2247747"/>
                  <a:pt x="11401908" y="2414313"/>
                </a:cubicBezTo>
                <a:cubicBezTo>
                  <a:pt x="11423338" y="2580879"/>
                  <a:pt x="11427469" y="2923033"/>
                  <a:pt x="11401908" y="3083566"/>
                </a:cubicBezTo>
                <a:cubicBezTo>
                  <a:pt x="11376347" y="3244099"/>
                  <a:pt x="11402132" y="3445622"/>
                  <a:pt x="11401908" y="3665253"/>
                </a:cubicBezTo>
                <a:cubicBezTo>
                  <a:pt x="11401684" y="3884884"/>
                  <a:pt x="11426530" y="4075925"/>
                  <a:pt x="11401908" y="4378288"/>
                </a:cubicBezTo>
                <a:cubicBezTo>
                  <a:pt x="11281555" y="4382587"/>
                  <a:pt x="11142867" y="4371414"/>
                  <a:pt x="11073265" y="4378288"/>
                </a:cubicBezTo>
                <a:cubicBezTo>
                  <a:pt x="11003663" y="4385162"/>
                  <a:pt x="10864458" y="4393808"/>
                  <a:pt x="10744622" y="4378288"/>
                </a:cubicBezTo>
                <a:cubicBezTo>
                  <a:pt x="10624786" y="4362768"/>
                  <a:pt x="10495285" y="4381204"/>
                  <a:pt x="10415978" y="4378288"/>
                </a:cubicBezTo>
                <a:cubicBezTo>
                  <a:pt x="10336671" y="4375372"/>
                  <a:pt x="10034147" y="4378022"/>
                  <a:pt x="9859297" y="4378288"/>
                </a:cubicBezTo>
                <a:cubicBezTo>
                  <a:pt x="9684447" y="4378554"/>
                  <a:pt x="9364293" y="4357593"/>
                  <a:pt x="9188596" y="4378288"/>
                </a:cubicBezTo>
                <a:cubicBezTo>
                  <a:pt x="9012899" y="4398983"/>
                  <a:pt x="8800461" y="4388577"/>
                  <a:pt x="8631915" y="4378288"/>
                </a:cubicBezTo>
                <a:cubicBezTo>
                  <a:pt x="8463369" y="4367999"/>
                  <a:pt x="8021290" y="4366619"/>
                  <a:pt x="7847196" y="4378288"/>
                </a:cubicBezTo>
                <a:cubicBezTo>
                  <a:pt x="7673102" y="4389957"/>
                  <a:pt x="7387374" y="4395747"/>
                  <a:pt x="6948457" y="4378288"/>
                </a:cubicBezTo>
                <a:cubicBezTo>
                  <a:pt x="6509540" y="4360829"/>
                  <a:pt x="6605879" y="4345649"/>
                  <a:pt x="6277756" y="4378288"/>
                </a:cubicBezTo>
                <a:cubicBezTo>
                  <a:pt x="5949633" y="4410927"/>
                  <a:pt x="5844522" y="4402958"/>
                  <a:pt x="5721075" y="4378288"/>
                </a:cubicBezTo>
                <a:cubicBezTo>
                  <a:pt x="5597628" y="4353618"/>
                  <a:pt x="5217573" y="4356639"/>
                  <a:pt x="4822336" y="4378288"/>
                </a:cubicBezTo>
                <a:cubicBezTo>
                  <a:pt x="4427099" y="4399937"/>
                  <a:pt x="4241103" y="4345609"/>
                  <a:pt x="4037617" y="4378288"/>
                </a:cubicBezTo>
                <a:cubicBezTo>
                  <a:pt x="3834131" y="4410967"/>
                  <a:pt x="3537276" y="4415905"/>
                  <a:pt x="3252897" y="4378288"/>
                </a:cubicBezTo>
                <a:cubicBezTo>
                  <a:pt x="2968518" y="4340671"/>
                  <a:pt x="2916209" y="4383739"/>
                  <a:pt x="2810235" y="4378288"/>
                </a:cubicBezTo>
                <a:cubicBezTo>
                  <a:pt x="2704261" y="4372837"/>
                  <a:pt x="2223698" y="4408748"/>
                  <a:pt x="1911496" y="4378288"/>
                </a:cubicBezTo>
                <a:cubicBezTo>
                  <a:pt x="1599294" y="4347828"/>
                  <a:pt x="1336702" y="4381312"/>
                  <a:pt x="1126777" y="4378288"/>
                </a:cubicBezTo>
                <a:cubicBezTo>
                  <a:pt x="916852" y="4375264"/>
                  <a:pt x="525699" y="4323781"/>
                  <a:pt x="0" y="4378288"/>
                </a:cubicBezTo>
                <a:cubicBezTo>
                  <a:pt x="-6189" y="4163325"/>
                  <a:pt x="-14174" y="4035426"/>
                  <a:pt x="0" y="3840384"/>
                </a:cubicBezTo>
                <a:cubicBezTo>
                  <a:pt x="14174" y="3645342"/>
                  <a:pt x="-15490" y="3584818"/>
                  <a:pt x="0" y="3346263"/>
                </a:cubicBezTo>
                <a:cubicBezTo>
                  <a:pt x="15490" y="3107708"/>
                  <a:pt x="-5933" y="2991104"/>
                  <a:pt x="0" y="2852142"/>
                </a:cubicBezTo>
                <a:cubicBezTo>
                  <a:pt x="5933" y="2713180"/>
                  <a:pt x="3127" y="2511380"/>
                  <a:pt x="0" y="2270455"/>
                </a:cubicBezTo>
                <a:cubicBezTo>
                  <a:pt x="-3127" y="2029530"/>
                  <a:pt x="-30724" y="1938130"/>
                  <a:pt x="0" y="1644985"/>
                </a:cubicBezTo>
                <a:cubicBezTo>
                  <a:pt x="30724" y="1351840"/>
                  <a:pt x="-29510" y="1296221"/>
                  <a:pt x="0" y="1019516"/>
                </a:cubicBezTo>
                <a:cubicBezTo>
                  <a:pt x="29510" y="742811"/>
                  <a:pt x="21670" y="346389"/>
                  <a:pt x="0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28575" cap="sq" cmpd="sng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I" sz="44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 </a:t>
            </a:r>
            <a:endParaRPr lang="sl-SI" sz="44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10" name="Graphic 9" descr="Envelope with solid fill">
            <a:extLst>
              <a:ext uri="{FF2B5EF4-FFF2-40B4-BE49-F238E27FC236}">
                <a16:creationId xmlns:a16="http://schemas.microsoft.com/office/drawing/2014/main" id="{09879BEF-EEE5-4ADA-928C-8C3074939E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51746" y="5502502"/>
            <a:ext cx="714081" cy="7140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E4BAAB-8015-43B1-9AD2-AA05A39903EA}"/>
              </a:ext>
            </a:extLst>
          </p:cNvPr>
          <p:cNvSpPr txBox="1"/>
          <p:nvPr/>
        </p:nvSpPr>
        <p:spPr>
          <a:xfrm>
            <a:off x="4265827" y="5628711"/>
            <a:ext cx="4250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I" sz="2400" dirty="0" err="1">
                <a:solidFill>
                  <a:schemeClr val="bg1"/>
                </a:solidFill>
                <a:latin typeface="GoodHeadlinePro-Light" panose="020B0504020101020102" pitchFamily="34" charset="0"/>
              </a:rPr>
              <a:t>ales.kravos@</a:t>
            </a:r>
            <a:r>
              <a:rPr lang="en-SI" sz="2400" dirty="0" err="1">
                <a:latin typeface="GoodHeadlinePro-Bold" panose="020B0804020101020102" pitchFamily="34" charset="0"/>
              </a:rPr>
              <a:t>right-thing</a:t>
            </a:r>
            <a:r>
              <a:rPr lang="en-SI" sz="2400" dirty="0" err="1">
                <a:solidFill>
                  <a:schemeClr val="bg1"/>
                </a:solidFill>
                <a:latin typeface="GoodHeadlinePro-Light" panose="020B0504020101020102" pitchFamily="34" charset="0"/>
              </a:rPr>
              <a:t>.solutions</a:t>
            </a:r>
            <a:endParaRPr lang="sl-SI" sz="2400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14" name="Graphic 13" descr="Questions outline">
            <a:extLst>
              <a:ext uri="{FF2B5EF4-FFF2-40B4-BE49-F238E27FC236}">
                <a16:creationId xmlns:a16="http://schemas.microsoft.com/office/drawing/2014/main" id="{23950705-3FEC-432D-998D-AB1BE47059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99386" y="2875548"/>
            <a:ext cx="207645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40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Oracle </a:t>
            </a:r>
            <a:r>
              <a:rPr lang="en-GB" sz="6600" b="1" dirty="0">
                <a:latin typeface="GoodHeadlinePro-Bold" panose="020B0804020101020102" pitchFamily="34" charset="0"/>
              </a:rPr>
              <a:t>APEX</a:t>
            </a: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 SQL Workshop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E1DBF054-5165-C34F-0846-6692F5F0A1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157218" y="1449539"/>
            <a:ext cx="24303513" cy="11333943"/>
          </a:xfrm>
          <a:custGeom>
            <a:avLst/>
            <a:gdLst>
              <a:gd name="connsiteX0" fmla="*/ 0 w 24303513"/>
              <a:gd name="connsiteY0" fmla="*/ 0 h 11333943"/>
              <a:gd name="connsiteX1" fmla="*/ 1180456 w 24303513"/>
              <a:gd name="connsiteY1" fmla="*/ 0 h 11333943"/>
              <a:gd name="connsiteX2" fmla="*/ 2360913 w 24303513"/>
              <a:gd name="connsiteY2" fmla="*/ 0 h 11333943"/>
              <a:gd name="connsiteX3" fmla="*/ 2812264 w 24303513"/>
              <a:gd name="connsiteY3" fmla="*/ 0 h 11333943"/>
              <a:gd name="connsiteX4" fmla="*/ 3506650 w 24303513"/>
              <a:gd name="connsiteY4" fmla="*/ 0 h 11333943"/>
              <a:gd name="connsiteX5" fmla="*/ 3714966 w 24303513"/>
              <a:gd name="connsiteY5" fmla="*/ 0 h 11333943"/>
              <a:gd name="connsiteX6" fmla="*/ 4652387 w 24303513"/>
              <a:gd name="connsiteY6" fmla="*/ 0 h 11333943"/>
              <a:gd name="connsiteX7" fmla="*/ 4860703 w 24303513"/>
              <a:gd name="connsiteY7" fmla="*/ 0 h 11333943"/>
              <a:gd name="connsiteX8" fmla="*/ 5312054 w 24303513"/>
              <a:gd name="connsiteY8" fmla="*/ 0 h 11333943"/>
              <a:gd name="connsiteX9" fmla="*/ 5277334 w 24303513"/>
              <a:gd name="connsiteY9" fmla="*/ 0 h 11333943"/>
              <a:gd name="connsiteX10" fmla="*/ 5728685 w 24303513"/>
              <a:gd name="connsiteY10" fmla="*/ 0 h 11333943"/>
              <a:gd name="connsiteX11" fmla="*/ 6666106 w 24303513"/>
              <a:gd name="connsiteY11" fmla="*/ 0 h 11333943"/>
              <a:gd name="connsiteX12" fmla="*/ 7117457 w 24303513"/>
              <a:gd name="connsiteY12" fmla="*/ 0 h 11333943"/>
              <a:gd name="connsiteX13" fmla="*/ 7568808 w 24303513"/>
              <a:gd name="connsiteY13" fmla="*/ 0 h 11333943"/>
              <a:gd name="connsiteX14" fmla="*/ 7534089 w 24303513"/>
              <a:gd name="connsiteY14" fmla="*/ 0 h 11333943"/>
              <a:gd name="connsiteX15" fmla="*/ 7985440 w 24303513"/>
              <a:gd name="connsiteY15" fmla="*/ 0 h 11333943"/>
              <a:gd name="connsiteX16" fmla="*/ 8193756 w 24303513"/>
              <a:gd name="connsiteY16" fmla="*/ 0 h 11333943"/>
              <a:gd name="connsiteX17" fmla="*/ 9374212 w 24303513"/>
              <a:gd name="connsiteY17" fmla="*/ 0 h 11333943"/>
              <a:gd name="connsiteX18" fmla="*/ 9825563 w 24303513"/>
              <a:gd name="connsiteY18" fmla="*/ 0 h 11333943"/>
              <a:gd name="connsiteX19" fmla="*/ 9790844 w 24303513"/>
              <a:gd name="connsiteY19" fmla="*/ 0 h 11333943"/>
              <a:gd name="connsiteX20" fmla="*/ 9756125 w 24303513"/>
              <a:gd name="connsiteY20" fmla="*/ 0 h 11333943"/>
              <a:gd name="connsiteX21" fmla="*/ 10450511 w 24303513"/>
              <a:gd name="connsiteY21" fmla="*/ 0 h 11333943"/>
              <a:gd name="connsiteX22" fmla="*/ 11144897 w 24303513"/>
              <a:gd name="connsiteY22" fmla="*/ 0 h 11333943"/>
              <a:gd name="connsiteX23" fmla="*/ 11839283 w 24303513"/>
              <a:gd name="connsiteY23" fmla="*/ 0 h 11333943"/>
              <a:gd name="connsiteX24" fmla="*/ 12533669 w 24303513"/>
              <a:gd name="connsiteY24" fmla="*/ 0 h 11333943"/>
              <a:gd name="connsiteX25" fmla="*/ 13471090 w 24303513"/>
              <a:gd name="connsiteY25" fmla="*/ 0 h 11333943"/>
              <a:gd name="connsiteX26" fmla="*/ 14165476 w 24303513"/>
              <a:gd name="connsiteY26" fmla="*/ 0 h 11333943"/>
              <a:gd name="connsiteX27" fmla="*/ 15102897 w 24303513"/>
              <a:gd name="connsiteY27" fmla="*/ 0 h 11333943"/>
              <a:gd name="connsiteX28" fmla="*/ 15554248 w 24303513"/>
              <a:gd name="connsiteY28" fmla="*/ 0 h 11333943"/>
              <a:gd name="connsiteX29" fmla="*/ 15762564 w 24303513"/>
              <a:gd name="connsiteY29" fmla="*/ 0 h 11333943"/>
              <a:gd name="connsiteX30" fmla="*/ 16943020 w 24303513"/>
              <a:gd name="connsiteY30" fmla="*/ 0 h 11333943"/>
              <a:gd name="connsiteX31" fmla="*/ 17394371 w 24303513"/>
              <a:gd name="connsiteY31" fmla="*/ 0 h 11333943"/>
              <a:gd name="connsiteX32" fmla="*/ 17845722 w 24303513"/>
              <a:gd name="connsiteY32" fmla="*/ 0 h 11333943"/>
              <a:gd name="connsiteX33" fmla="*/ 18054038 w 24303513"/>
              <a:gd name="connsiteY33" fmla="*/ 0 h 11333943"/>
              <a:gd name="connsiteX34" fmla="*/ 18748424 w 24303513"/>
              <a:gd name="connsiteY34" fmla="*/ 0 h 11333943"/>
              <a:gd name="connsiteX35" fmla="*/ 19685846 w 24303513"/>
              <a:gd name="connsiteY35" fmla="*/ 0 h 11333943"/>
              <a:gd name="connsiteX36" fmla="*/ 20866302 w 24303513"/>
              <a:gd name="connsiteY36" fmla="*/ 0 h 11333943"/>
              <a:gd name="connsiteX37" fmla="*/ 20831583 w 24303513"/>
              <a:gd name="connsiteY37" fmla="*/ 0 h 11333943"/>
              <a:gd name="connsiteX38" fmla="*/ 21039898 w 24303513"/>
              <a:gd name="connsiteY38" fmla="*/ 0 h 11333943"/>
              <a:gd name="connsiteX39" fmla="*/ 21248214 w 24303513"/>
              <a:gd name="connsiteY39" fmla="*/ 0 h 11333943"/>
              <a:gd name="connsiteX40" fmla="*/ 21213495 w 24303513"/>
              <a:gd name="connsiteY40" fmla="*/ 0 h 11333943"/>
              <a:gd name="connsiteX41" fmla="*/ 21907881 w 24303513"/>
              <a:gd name="connsiteY41" fmla="*/ 0 h 11333943"/>
              <a:gd name="connsiteX42" fmla="*/ 22602267 w 24303513"/>
              <a:gd name="connsiteY42" fmla="*/ 0 h 11333943"/>
              <a:gd name="connsiteX43" fmla="*/ 23296653 w 24303513"/>
              <a:gd name="connsiteY43" fmla="*/ 0 h 11333943"/>
              <a:gd name="connsiteX44" fmla="*/ 23261934 w 24303513"/>
              <a:gd name="connsiteY44" fmla="*/ 0 h 11333943"/>
              <a:gd name="connsiteX45" fmla="*/ 24303513 w 24303513"/>
              <a:gd name="connsiteY45" fmla="*/ 0 h 11333943"/>
              <a:gd name="connsiteX46" fmla="*/ 24303513 w 24303513"/>
              <a:gd name="connsiteY46" fmla="*/ 666703 h 11333943"/>
              <a:gd name="connsiteX47" fmla="*/ 24303513 w 24303513"/>
              <a:gd name="connsiteY47" fmla="*/ 1446744 h 11333943"/>
              <a:gd name="connsiteX48" fmla="*/ 24303513 w 24303513"/>
              <a:gd name="connsiteY48" fmla="*/ 2226786 h 11333943"/>
              <a:gd name="connsiteX49" fmla="*/ 24303513 w 24303513"/>
              <a:gd name="connsiteY49" fmla="*/ 2893489 h 11333943"/>
              <a:gd name="connsiteX50" fmla="*/ 24303513 w 24303513"/>
              <a:gd name="connsiteY50" fmla="*/ 3786870 h 11333943"/>
              <a:gd name="connsiteX51" fmla="*/ 24303513 w 24303513"/>
              <a:gd name="connsiteY51" fmla="*/ 4453573 h 11333943"/>
              <a:gd name="connsiteX52" fmla="*/ 24303513 w 24303513"/>
              <a:gd name="connsiteY52" fmla="*/ 4780257 h 11333943"/>
              <a:gd name="connsiteX53" fmla="*/ 24303513 w 24303513"/>
              <a:gd name="connsiteY53" fmla="*/ 5560299 h 11333943"/>
              <a:gd name="connsiteX54" fmla="*/ 24303513 w 24303513"/>
              <a:gd name="connsiteY54" fmla="*/ 6453680 h 11333943"/>
              <a:gd name="connsiteX55" fmla="*/ 24303513 w 24303513"/>
              <a:gd name="connsiteY55" fmla="*/ 7233722 h 11333943"/>
              <a:gd name="connsiteX56" fmla="*/ 24303513 w 24303513"/>
              <a:gd name="connsiteY56" fmla="*/ 7787086 h 11333943"/>
              <a:gd name="connsiteX57" fmla="*/ 24303513 w 24303513"/>
              <a:gd name="connsiteY57" fmla="*/ 8680467 h 11333943"/>
              <a:gd name="connsiteX58" fmla="*/ 24303513 w 24303513"/>
              <a:gd name="connsiteY58" fmla="*/ 9347169 h 11333943"/>
              <a:gd name="connsiteX59" fmla="*/ 24303513 w 24303513"/>
              <a:gd name="connsiteY59" fmla="*/ 10127211 h 11333943"/>
              <a:gd name="connsiteX60" fmla="*/ 24303513 w 24303513"/>
              <a:gd name="connsiteY60" fmla="*/ 11333943 h 11333943"/>
              <a:gd name="connsiteX61" fmla="*/ 23123057 w 24303513"/>
              <a:gd name="connsiteY61" fmla="*/ 11333943 h 11333943"/>
              <a:gd name="connsiteX62" fmla="*/ 23157776 w 24303513"/>
              <a:gd name="connsiteY62" fmla="*/ 11333943 h 11333943"/>
              <a:gd name="connsiteX63" fmla="*/ 21977320 w 24303513"/>
              <a:gd name="connsiteY63" fmla="*/ 11333943 h 11333943"/>
              <a:gd name="connsiteX64" fmla="*/ 21525969 w 24303513"/>
              <a:gd name="connsiteY64" fmla="*/ 11333943 h 11333943"/>
              <a:gd name="connsiteX65" fmla="*/ 21074618 w 24303513"/>
              <a:gd name="connsiteY65" fmla="*/ 11333943 h 11333943"/>
              <a:gd name="connsiteX66" fmla="*/ 20623267 w 24303513"/>
              <a:gd name="connsiteY66" fmla="*/ 11333943 h 11333943"/>
              <a:gd name="connsiteX67" fmla="*/ 19928881 w 24303513"/>
              <a:gd name="connsiteY67" fmla="*/ 11333943 h 11333943"/>
              <a:gd name="connsiteX68" fmla="*/ 19234495 w 24303513"/>
              <a:gd name="connsiteY68" fmla="*/ 11333943 h 11333943"/>
              <a:gd name="connsiteX69" fmla="*/ 19026179 w 24303513"/>
              <a:gd name="connsiteY69" fmla="*/ 11333943 h 11333943"/>
              <a:gd name="connsiteX70" fmla="*/ 18088758 w 24303513"/>
              <a:gd name="connsiteY70" fmla="*/ 11333943 h 11333943"/>
              <a:gd name="connsiteX71" fmla="*/ 17880442 w 24303513"/>
              <a:gd name="connsiteY71" fmla="*/ 11333943 h 11333943"/>
              <a:gd name="connsiteX72" fmla="*/ 17186056 w 24303513"/>
              <a:gd name="connsiteY72" fmla="*/ 11333943 h 11333943"/>
              <a:gd name="connsiteX73" fmla="*/ 16005599 w 24303513"/>
              <a:gd name="connsiteY73" fmla="*/ 11333943 h 11333943"/>
              <a:gd name="connsiteX74" fmla="*/ 15311213 w 24303513"/>
              <a:gd name="connsiteY74" fmla="*/ 11333943 h 11333943"/>
              <a:gd name="connsiteX75" fmla="*/ 15102897 w 24303513"/>
              <a:gd name="connsiteY75" fmla="*/ 11333943 h 11333943"/>
              <a:gd name="connsiteX76" fmla="*/ 15137617 w 24303513"/>
              <a:gd name="connsiteY76" fmla="*/ 11333943 h 11333943"/>
              <a:gd name="connsiteX77" fmla="*/ 14929301 w 24303513"/>
              <a:gd name="connsiteY77" fmla="*/ 11333943 h 11333943"/>
              <a:gd name="connsiteX78" fmla="*/ 14477950 w 24303513"/>
              <a:gd name="connsiteY78" fmla="*/ 11333943 h 11333943"/>
              <a:gd name="connsiteX79" fmla="*/ 14512669 w 24303513"/>
              <a:gd name="connsiteY79" fmla="*/ 11333943 h 11333943"/>
              <a:gd name="connsiteX80" fmla="*/ 13818283 w 24303513"/>
              <a:gd name="connsiteY80" fmla="*/ 11333943 h 11333943"/>
              <a:gd name="connsiteX81" fmla="*/ 12637827 w 24303513"/>
              <a:gd name="connsiteY81" fmla="*/ 11333943 h 11333943"/>
              <a:gd name="connsiteX82" fmla="*/ 12186476 w 24303513"/>
              <a:gd name="connsiteY82" fmla="*/ 11333943 h 11333943"/>
              <a:gd name="connsiteX83" fmla="*/ 11978160 w 24303513"/>
              <a:gd name="connsiteY83" fmla="*/ 11333943 h 11333943"/>
              <a:gd name="connsiteX84" fmla="*/ 10797704 w 24303513"/>
              <a:gd name="connsiteY84" fmla="*/ 11333943 h 11333943"/>
              <a:gd name="connsiteX85" fmla="*/ 10346353 w 24303513"/>
              <a:gd name="connsiteY85" fmla="*/ 11333943 h 11333943"/>
              <a:gd name="connsiteX86" fmla="*/ 9408931 w 24303513"/>
              <a:gd name="connsiteY86" fmla="*/ 11333943 h 11333943"/>
              <a:gd name="connsiteX87" fmla="*/ 8228475 w 24303513"/>
              <a:gd name="connsiteY87" fmla="*/ 11333943 h 11333943"/>
              <a:gd name="connsiteX88" fmla="*/ 7777124 w 24303513"/>
              <a:gd name="connsiteY88" fmla="*/ 11333943 h 11333943"/>
              <a:gd name="connsiteX89" fmla="*/ 7082738 w 24303513"/>
              <a:gd name="connsiteY89" fmla="*/ 11333943 h 11333943"/>
              <a:gd name="connsiteX90" fmla="*/ 5902282 w 24303513"/>
              <a:gd name="connsiteY90" fmla="*/ 11333943 h 11333943"/>
              <a:gd name="connsiteX91" fmla="*/ 5450931 w 24303513"/>
              <a:gd name="connsiteY91" fmla="*/ 11333943 h 11333943"/>
              <a:gd name="connsiteX92" fmla="*/ 4756545 w 24303513"/>
              <a:gd name="connsiteY92" fmla="*/ 11333943 h 11333943"/>
              <a:gd name="connsiteX93" fmla="*/ 3819123 w 24303513"/>
              <a:gd name="connsiteY93" fmla="*/ 11333943 h 11333943"/>
              <a:gd name="connsiteX94" fmla="*/ 3367773 w 24303513"/>
              <a:gd name="connsiteY94" fmla="*/ 11333943 h 11333943"/>
              <a:gd name="connsiteX95" fmla="*/ 3402492 w 24303513"/>
              <a:gd name="connsiteY95" fmla="*/ 11333943 h 11333943"/>
              <a:gd name="connsiteX96" fmla="*/ 2222035 w 24303513"/>
              <a:gd name="connsiteY96" fmla="*/ 11333943 h 11333943"/>
              <a:gd name="connsiteX97" fmla="*/ 2013720 w 24303513"/>
              <a:gd name="connsiteY97" fmla="*/ 11333943 h 11333943"/>
              <a:gd name="connsiteX98" fmla="*/ 1319334 w 24303513"/>
              <a:gd name="connsiteY98" fmla="*/ 11333943 h 11333943"/>
              <a:gd name="connsiteX99" fmla="*/ 1354053 w 24303513"/>
              <a:gd name="connsiteY99" fmla="*/ 11333943 h 11333943"/>
              <a:gd name="connsiteX100" fmla="*/ 902702 w 24303513"/>
              <a:gd name="connsiteY100" fmla="*/ 11333943 h 11333943"/>
              <a:gd name="connsiteX101" fmla="*/ 0 w 24303513"/>
              <a:gd name="connsiteY101" fmla="*/ 11333943 h 11333943"/>
              <a:gd name="connsiteX102" fmla="*/ 0 w 24303513"/>
              <a:gd name="connsiteY102" fmla="*/ 10780580 h 11333943"/>
              <a:gd name="connsiteX103" fmla="*/ 0 w 24303513"/>
              <a:gd name="connsiteY103" fmla="*/ 10227217 h 11333943"/>
              <a:gd name="connsiteX104" fmla="*/ 0 w 24303513"/>
              <a:gd name="connsiteY104" fmla="*/ 9447175 h 11333943"/>
              <a:gd name="connsiteX105" fmla="*/ 0 w 24303513"/>
              <a:gd name="connsiteY105" fmla="*/ 8893812 h 11333943"/>
              <a:gd name="connsiteX106" fmla="*/ 0 w 24303513"/>
              <a:gd name="connsiteY106" fmla="*/ 8000430 h 11333943"/>
              <a:gd name="connsiteX107" fmla="*/ 0 w 24303513"/>
              <a:gd name="connsiteY107" fmla="*/ 7107049 h 11333943"/>
              <a:gd name="connsiteX108" fmla="*/ 0 w 24303513"/>
              <a:gd name="connsiteY108" fmla="*/ 6667025 h 11333943"/>
              <a:gd name="connsiteX109" fmla="*/ 0 w 24303513"/>
              <a:gd name="connsiteY109" fmla="*/ 6340341 h 11333943"/>
              <a:gd name="connsiteX110" fmla="*/ 0 w 24303513"/>
              <a:gd name="connsiteY110" fmla="*/ 5786978 h 11333943"/>
              <a:gd name="connsiteX111" fmla="*/ 0 w 24303513"/>
              <a:gd name="connsiteY111" fmla="*/ 5233615 h 11333943"/>
              <a:gd name="connsiteX112" fmla="*/ 0 w 24303513"/>
              <a:gd name="connsiteY112" fmla="*/ 4453573 h 11333943"/>
              <a:gd name="connsiteX113" fmla="*/ 0 w 24303513"/>
              <a:gd name="connsiteY113" fmla="*/ 4126889 h 11333943"/>
              <a:gd name="connsiteX114" fmla="*/ 0 w 24303513"/>
              <a:gd name="connsiteY114" fmla="*/ 3800204 h 11333943"/>
              <a:gd name="connsiteX115" fmla="*/ 0 w 24303513"/>
              <a:gd name="connsiteY115" fmla="*/ 3133502 h 11333943"/>
              <a:gd name="connsiteX116" fmla="*/ 0 w 24303513"/>
              <a:gd name="connsiteY116" fmla="*/ 2353460 h 11333943"/>
              <a:gd name="connsiteX117" fmla="*/ 0 w 24303513"/>
              <a:gd name="connsiteY117" fmla="*/ 1686757 h 11333943"/>
              <a:gd name="connsiteX118" fmla="*/ 0 w 24303513"/>
              <a:gd name="connsiteY118" fmla="*/ 1020055 h 11333943"/>
              <a:gd name="connsiteX119" fmla="*/ 0 w 24303513"/>
              <a:gd name="connsiteY119" fmla="*/ 0 h 1133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24303513" h="11333943" fill="none" extrusionOk="0">
                <a:moveTo>
                  <a:pt x="0" y="0"/>
                </a:moveTo>
                <a:cubicBezTo>
                  <a:pt x="348709" y="56079"/>
                  <a:pt x="850260" y="36710"/>
                  <a:pt x="1180456" y="0"/>
                </a:cubicBezTo>
                <a:cubicBezTo>
                  <a:pt x="1510652" y="-36710"/>
                  <a:pt x="2084521" y="-43496"/>
                  <a:pt x="2360913" y="0"/>
                </a:cubicBezTo>
                <a:cubicBezTo>
                  <a:pt x="2637305" y="43496"/>
                  <a:pt x="2691363" y="20868"/>
                  <a:pt x="2812264" y="0"/>
                </a:cubicBezTo>
                <a:cubicBezTo>
                  <a:pt x="2933165" y="-20868"/>
                  <a:pt x="3231506" y="-15882"/>
                  <a:pt x="3506650" y="0"/>
                </a:cubicBezTo>
                <a:cubicBezTo>
                  <a:pt x="3781794" y="15882"/>
                  <a:pt x="3645431" y="-4553"/>
                  <a:pt x="3714966" y="0"/>
                </a:cubicBezTo>
                <a:cubicBezTo>
                  <a:pt x="3784501" y="4553"/>
                  <a:pt x="4222450" y="-9880"/>
                  <a:pt x="4652387" y="0"/>
                </a:cubicBezTo>
                <a:cubicBezTo>
                  <a:pt x="5082324" y="9880"/>
                  <a:pt x="4818504" y="-5759"/>
                  <a:pt x="4860703" y="0"/>
                </a:cubicBezTo>
                <a:cubicBezTo>
                  <a:pt x="4902902" y="5759"/>
                  <a:pt x="5129693" y="16832"/>
                  <a:pt x="5312054" y="0"/>
                </a:cubicBezTo>
                <a:cubicBezTo>
                  <a:pt x="5129693" y="16832"/>
                  <a:pt x="5290585" y="431"/>
                  <a:pt x="5277334" y="0"/>
                </a:cubicBezTo>
                <a:cubicBezTo>
                  <a:pt x="5290585" y="431"/>
                  <a:pt x="5634703" y="-2280"/>
                  <a:pt x="5728685" y="0"/>
                </a:cubicBezTo>
                <a:cubicBezTo>
                  <a:pt x="5822667" y="2280"/>
                  <a:pt x="6411773" y="39771"/>
                  <a:pt x="6666106" y="0"/>
                </a:cubicBezTo>
                <a:cubicBezTo>
                  <a:pt x="6920439" y="-39771"/>
                  <a:pt x="7007664" y="-4807"/>
                  <a:pt x="7117457" y="0"/>
                </a:cubicBezTo>
                <a:cubicBezTo>
                  <a:pt x="7227250" y="4807"/>
                  <a:pt x="7362735" y="-4606"/>
                  <a:pt x="7568808" y="0"/>
                </a:cubicBezTo>
                <a:cubicBezTo>
                  <a:pt x="7362735" y="-4606"/>
                  <a:pt x="7546835" y="-1663"/>
                  <a:pt x="7534089" y="0"/>
                </a:cubicBezTo>
                <a:cubicBezTo>
                  <a:pt x="7546835" y="-1663"/>
                  <a:pt x="7874512" y="17273"/>
                  <a:pt x="7985440" y="0"/>
                </a:cubicBezTo>
                <a:cubicBezTo>
                  <a:pt x="8096368" y="-17273"/>
                  <a:pt x="8113983" y="3592"/>
                  <a:pt x="8193756" y="0"/>
                </a:cubicBezTo>
                <a:cubicBezTo>
                  <a:pt x="8273529" y="-3592"/>
                  <a:pt x="8827332" y="48026"/>
                  <a:pt x="9374212" y="0"/>
                </a:cubicBezTo>
                <a:cubicBezTo>
                  <a:pt x="9921092" y="-48026"/>
                  <a:pt x="9672155" y="-13246"/>
                  <a:pt x="9825563" y="0"/>
                </a:cubicBezTo>
                <a:cubicBezTo>
                  <a:pt x="9672155" y="-13246"/>
                  <a:pt x="9798003" y="-1508"/>
                  <a:pt x="9790844" y="0"/>
                </a:cubicBezTo>
                <a:cubicBezTo>
                  <a:pt x="9783685" y="1508"/>
                  <a:pt x="9773382" y="-1689"/>
                  <a:pt x="9756125" y="0"/>
                </a:cubicBezTo>
                <a:cubicBezTo>
                  <a:pt x="9773382" y="-1689"/>
                  <a:pt x="10181467" y="-28598"/>
                  <a:pt x="10450511" y="0"/>
                </a:cubicBezTo>
                <a:cubicBezTo>
                  <a:pt x="10719555" y="28598"/>
                  <a:pt x="10987213" y="21590"/>
                  <a:pt x="11144897" y="0"/>
                </a:cubicBezTo>
                <a:cubicBezTo>
                  <a:pt x="11302581" y="-21590"/>
                  <a:pt x="11514812" y="24559"/>
                  <a:pt x="11839283" y="0"/>
                </a:cubicBezTo>
                <a:cubicBezTo>
                  <a:pt x="12163754" y="-24559"/>
                  <a:pt x="12361751" y="-14865"/>
                  <a:pt x="12533669" y="0"/>
                </a:cubicBezTo>
                <a:cubicBezTo>
                  <a:pt x="12705587" y="14865"/>
                  <a:pt x="13097142" y="22861"/>
                  <a:pt x="13471090" y="0"/>
                </a:cubicBezTo>
                <a:cubicBezTo>
                  <a:pt x="13845038" y="-22861"/>
                  <a:pt x="14003198" y="27670"/>
                  <a:pt x="14165476" y="0"/>
                </a:cubicBezTo>
                <a:cubicBezTo>
                  <a:pt x="14327754" y="-27670"/>
                  <a:pt x="14854432" y="3839"/>
                  <a:pt x="15102897" y="0"/>
                </a:cubicBezTo>
                <a:cubicBezTo>
                  <a:pt x="15351362" y="-3839"/>
                  <a:pt x="15445241" y="15472"/>
                  <a:pt x="15554248" y="0"/>
                </a:cubicBezTo>
                <a:cubicBezTo>
                  <a:pt x="15663255" y="-15472"/>
                  <a:pt x="15714093" y="5563"/>
                  <a:pt x="15762564" y="0"/>
                </a:cubicBezTo>
                <a:cubicBezTo>
                  <a:pt x="15811035" y="-5563"/>
                  <a:pt x="16408877" y="-57932"/>
                  <a:pt x="16943020" y="0"/>
                </a:cubicBezTo>
                <a:cubicBezTo>
                  <a:pt x="17477163" y="57932"/>
                  <a:pt x="17202463" y="5672"/>
                  <a:pt x="17394371" y="0"/>
                </a:cubicBezTo>
                <a:cubicBezTo>
                  <a:pt x="17586279" y="-5672"/>
                  <a:pt x="17676300" y="-8219"/>
                  <a:pt x="17845722" y="0"/>
                </a:cubicBezTo>
                <a:cubicBezTo>
                  <a:pt x="18015144" y="8219"/>
                  <a:pt x="18000336" y="-6346"/>
                  <a:pt x="18054038" y="0"/>
                </a:cubicBezTo>
                <a:cubicBezTo>
                  <a:pt x="18107740" y="6346"/>
                  <a:pt x="18515103" y="34005"/>
                  <a:pt x="18748424" y="0"/>
                </a:cubicBezTo>
                <a:cubicBezTo>
                  <a:pt x="18981745" y="-34005"/>
                  <a:pt x="19338401" y="28294"/>
                  <a:pt x="19685846" y="0"/>
                </a:cubicBezTo>
                <a:cubicBezTo>
                  <a:pt x="20033291" y="-28294"/>
                  <a:pt x="20288227" y="-38288"/>
                  <a:pt x="20866302" y="0"/>
                </a:cubicBezTo>
                <a:cubicBezTo>
                  <a:pt x="20288227" y="-38288"/>
                  <a:pt x="20840096" y="-1058"/>
                  <a:pt x="20831583" y="0"/>
                </a:cubicBezTo>
                <a:cubicBezTo>
                  <a:pt x="20840096" y="-1058"/>
                  <a:pt x="20960221" y="1292"/>
                  <a:pt x="21039898" y="0"/>
                </a:cubicBezTo>
                <a:cubicBezTo>
                  <a:pt x="21119576" y="-1292"/>
                  <a:pt x="21195122" y="323"/>
                  <a:pt x="21248214" y="0"/>
                </a:cubicBezTo>
                <a:cubicBezTo>
                  <a:pt x="21195122" y="323"/>
                  <a:pt x="21227411" y="1564"/>
                  <a:pt x="21213495" y="0"/>
                </a:cubicBezTo>
                <a:cubicBezTo>
                  <a:pt x="21227411" y="1564"/>
                  <a:pt x="21644512" y="1306"/>
                  <a:pt x="21907881" y="0"/>
                </a:cubicBezTo>
                <a:cubicBezTo>
                  <a:pt x="22171250" y="-1306"/>
                  <a:pt x="22446489" y="18017"/>
                  <a:pt x="22602267" y="0"/>
                </a:cubicBezTo>
                <a:cubicBezTo>
                  <a:pt x="22758045" y="-18017"/>
                  <a:pt x="23055823" y="-27171"/>
                  <a:pt x="23296653" y="0"/>
                </a:cubicBezTo>
                <a:cubicBezTo>
                  <a:pt x="23055823" y="-27171"/>
                  <a:pt x="23275347" y="1688"/>
                  <a:pt x="23261934" y="0"/>
                </a:cubicBezTo>
                <a:cubicBezTo>
                  <a:pt x="23275347" y="1688"/>
                  <a:pt x="24016233" y="47730"/>
                  <a:pt x="24303513" y="0"/>
                </a:cubicBezTo>
                <a:cubicBezTo>
                  <a:pt x="24325775" y="191992"/>
                  <a:pt x="24295937" y="444568"/>
                  <a:pt x="24303513" y="666703"/>
                </a:cubicBezTo>
                <a:cubicBezTo>
                  <a:pt x="24311089" y="888838"/>
                  <a:pt x="24290369" y="1231236"/>
                  <a:pt x="24303513" y="1446744"/>
                </a:cubicBezTo>
                <a:cubicBezTo>
                  <a:pt x="24316657" y="1662252"/>
                  <a:pt x="24310889" y="2037686"/>
                  <a:pt x="24303513" y="2226786"/>
                </a:cubicBezTo>
                <a:cubicBezTo>
                  <a:pt x="24296137" y="2415886"/>
                  <a:pt x="24277211" y="2630013"/>
                  <a:pt x="24303513" y="2893489"/>
                </a:cubicBezTo>
                <a:cubicBezTo>
                  <a:pt x="24329815" y="3156965"/>
                  <a:pt x="24304906" y="3495316"/>
                  <a:pt x="24303513" y="3786870"/>
                </a:cubicBezTo>
                <a:cubicBezTo>
                  <a:pt x="24302120" y="4078424"/>
                  <a:pt x="24312456" y="4137015"/>
                  <a:pt x="24303513" y="4453573"/>
                </a:cubicBezTo>
                <a:cubicBezTo>
                  <a:pt x="24294570" y="4770131"/>
                  <a:pt x="24316612" y="4704301"/>
                  <a:pt x="24303513" y="4780257"/>
                </a:cubicBezTo>
                <a:cubicBezTo>
                  <a:pt x="24290414" y="4856213"/>
                  <a:pt x="24272129" y="5376564"/>
                  <a:pt x="24303513" y="5560299"/>
                </a:cubicBezTo>
                <a:cubicBezTo>
                  <a:pt x="24334897" y="5744034"/>
                  <a:pt x="24309146" y="6264392"/>
                  <a:pt x="24303513" y="6453680"/>
                </a:cubicBezTo>
                <a:cubicBezTo>
                  <a:pt x="24297880" y="6642968"/>
                  <a:pt x="24326343" y="7071994"/>
                  <a:pt x="24303513" y="7233722"/>
                </a:cubicBezTo>
                <a:cubicBezTo>
                  <a:pt x="24280683" y="7395450"/>
                  <a:pt x="24285647" y="7645078"/>
                  <a:pt x="24303513" y="7787086"/>
                </a:cubicBezTo>
                <a:cubicBezTo>
                  <a:pt x="24321379" y="7929094"/>
                  <a:pt x="24259402" y="8322102"/>
                  <a:pt x="24303513" y="8680467"/>
                </a:cubicBezTo>
                <a:cubicBezTo>
                  <a:pt x="24347624" y="9038832"/>
                  <a:pt x="24330054" y="9199209"/>
                  <a:pt x="24303513" y="9347169"/>
                </a:cubicBezTo>
                <a:cubicBezTo>
                  <a:pt x="24276972" y="9495129"/>
                  <a:pt x="24286193" y="9921475"/>
                  <a:pt x="24303513" y="10127211"/>
                </a:cubicBezTo>
                <a:cubicBezTo>
                  <a:pt x="24320833" y="10332947"/>
                  <a:pt x="24249570" y="11049237"/>
                  <a:pt x="24303513" y="11333943"/>
                </a:cubicBezTo>
                <a:cubicBezTo>
                  <a:pt x="23995468" y="11374218"/>
                  <a:pt x="23713110" y="11276280"/>
                  <a:pt x="23123057" y="11333943"/>
                </a:cubicBezTo>
                <a:cubicBezTo>
                  <a:pt x="23713110" y="11276280"/>
                  <a:pt x="23145530" y="11333106"/>
                  <a:pt x="23157776" y="11333943"/>
                </a:cubicBezTo>
                <a:cubicBezTo>
                  <a:pt x="23145530" y="11333106"/>
                  <a:pt x="22271710" y="11317188"/>
                  <a:pt x="21977320" y="11333943"/>
                </a:cubicBezTo>
                <a:cubicBezTo>
                  <a:pt x="21682930" y="11350698"/>
                  <a:pt x="21634618" y="11340761"/>
                  <a:pt x="21525969" y="11333943"/>
                </a:cubicBezTo>
                <a:cubicBezTo>
                  <a:pt x="21417320" y="11327125"/>
                  <a:pt x="21249546" y="11339424"/>
                  <a:pt x="21074618" y="11333943"/>
                </a:cubicBezTo>
                <a:cubicBezTo>
                  <a:pt x="20899690" y="11328462"/>
                  <a:pt x="20723300" y="11341929"/>
                  <a:pt x="20623267" y="11333943"/>
                </a:cubicBezTo>
                <a:cubicBezTo>
                  <a:pt x="20523234" y="11325957"/>
                  <a:pt x="20103449" y="11355107"/>
                  <a:pt x="19928881" y="11333943"/>
                </a:cubicBezTo>
                <a:cubicBezTo>
                  <a:pt x="19754313" y="11312779"/>
                  <a:pt x="19490564" y="11337439"/>
                  <a:pt x="19234495" y="11333943"/>
                </a:cubicBezTo>
                <a:cubicBezTo>
                  <a:pt x="18978426" y="11330447"/>
                  <a:pt x="19116274" y="11343789"/>
                  <a:pt x="19026179" y="11333943"/>
                </a:cubicBezTo>
                <a:cubicBezTo>
                  <a:pt x="18936084" y="11324097"/>
                  <a:pt x="18339230" y="11358875"/>
                  <a:pt x="18088758" y="11333943"/>
                </a:cubicBezTo>
                <a:cubicBezTo>
                  <a:pt x="17838286" y="11309011"/>
                  <a:pt x="17944346" y="11343555"/>
                  <a:pt x="17880442" y="11333943"/>
                </a:cubicBezTo>
                <a:cubicBezTo>
                  <a:pt x="17816538" y="11324331"/>
                  <a:pt x="17500134" y="11349985"/>
                  <a:pt x="17186056" y="11333943"/>
                </a:cubicBezTo>
                <a:cubicBezTo>
                  <a:pt x="16871978" y="11317901"/>
                  <a:pt x="16352052" y="11318825"/>
                  <a:pt x="16005599" y="11333943"/>
                </a:cubicBezTo>
                <a:cubicBezTo>
                  <a:pt x="15659146" y="11349061"/>
                  <a:pt x="15456146" y="11324000"/>
                  <a:pt x="15311213" y="11333943"/>
                </a:cubicBezTo>
                <a:cubicBezTo>
                  <a:pt x="15166280" y="11343886"/>
                  <a:pt x="15192847" y="11334227"/>
                  <a:pt x="15102897" y="11333943"/>
                </a:cubicBezTo>
                <a:cubicBezTo>
                  <a:pt x="15192847" y="11334227"/>
                  <a:pt x="15123579" y="11335185"/>
                  <a:pt x="15137617" y="11333943"/>
                </a:cubicBezTo>
                <a:cubicBezTo>
                  <a:pt x="15123579" y="11335185"/>
                  <a:pt x="14996471" y="11330859"/>
                  <a:pt x="14929301" y="11333943"/>
                </a:cubicBezTo>
                <a:cubicBezTo>
                  <a:pt x="14862131" y="11337027"/>
                  <a:pt x="14595321" y="11347540"/>
                  <a:pt x="14477950" y="11333943"/>
                </a:cubicBezTo>
                <a:cubicBezTo>
                  <a:pt x="14595321" y="11347540"/>
                  <a:pt x="14499763" y="11333548"/>
                  <a:pt x="14512669" y="11333943"/>
                </a:cubicBezTo>
                <a:cubicBezTo>
                  <a:pt x="14499763" y="11333548"/>
                  <a:pt x="14054608" y="11334952"/>
                  <a:pt x="13818283" y="11333943"/>
                </a:cubicBezTo>
                <a:cubicBezTo>
                  <a:pt x="13581958" y="11332934"/>
                  <a:pt x="13221843" y="11278744"/>
                  <a:pt x="12637827" y="11333943"/>
                </a:cubicBezTo>
                <a:cubicBezTo>
                  <a:pt x="12053811" y="11389142"/>
                  <a:pt x="12371596" y="11328135"/>
                  <a:pt x="12186476" y="11333943"/>
                </a:cubicBezTo>
                <a:cubicBezTo>
                  <a:pt x="12001356" y="11339751"/>
                  <a:pt x="12071366" y="11327054"/>
                  <a:pt x="11978160" y="11333943"/>
                </a:cubicBezTo>
                <a:cubicBezTo>
                  <a:pt x="11884954" y="11340832"/>
                  <a:pt x="11134907" y="11296589"/>
                  <a:pt x="10797704" y="11333943"/>
                </a:cubicBezTo>
                <a:cubicBezTo>
                  <a:pt x="10460501" y="11371297"/>
                  <a:pt x="10457507" y="11344092"/>
                  <a:pt x="10346353" y="11333943"/>
                </a:cubicBezTo>
                <a:cubicBezTo>
                  <a:pt x="10235199" y="11323794"/>
                  <a:pt x="9798415" y="11357514"/>
                  <a:pt x="9408931" y="11333943"/>
                </a:cubicBezTo>
                <a:cubicBezTo>
                  <a:pt x="9019447" y="11310372"/>
                  <a:pt x="8776527" y="11294672"/>
                  <a:pt x="8228475" y="11333943"/>
                </a:cubicBezTo>
                <a:cubicBezTo>
                  <a:pt x="7680423" y="11373214"/>
                  <a:pt x="7981504" y="11355876"/>
                  <a:pt x="7777124" y="11333943"/>
                </a:cubicBezTo>
                <a:cubicBezTo>
                  <a:pt x="7572744" y="11312010"/>
                  <a:pt x="7346209" y="11326107"/>
                  <a:pt x="7082738" y="11333943"/>
                </a:cubicBezTo>
                <a:cubicBezTo>
                  <a:pt x="6819267" y="11341779"/>
                  <a:pt x="6444706" y="11303239"/>
                  <a:pt x="5902282" y="11333943"/>
                </a:cubicBezTo>
                <a:cubicBezTo>
                  <a:pt x="5359858" y="11364647"/>
                  <a:pt x="5603729" y="11355737"/>
                  <a:pt x="5450931" y="11333943"/>
                </a:cubicBezTo>
                <a:cubicBezTo>
                  <a:pt x="5298133" y="11312149"/>
                  <a:pt x="4984224" y="11331973"/>
                  <a:pt x="4756545" y="11333943"/>
                </a:cubicBezTo>
                <a:cubicBezTo>
                  <a:pt x="4528866" y="11335913"/>
                  <a:pt x="4147310" y="11291968"/>
                  <a:pt x="3819123" y="11333943"/>
                </a:cubicBezTo>
                <a:cubicBezTo>
                  <a:pt x="3490936" y="11375918"/>
                  <a:pt x="3486397" y="11321932"/>
                  <a:pt x="3367773" y="11333943"/>
                </a:cubicBezTo>
                <a:cubicBezTo>
                  <a:pt x="3486397" y="11321932"/>
                  <a:pt x="3391612" y="11332800"/>
                  <a:pt x="3402492" y="11333943"/>
                </a:cubicBezTo>
                <a:cubicBezTo>
                  <a:pt x="3391612" y="11332800"/>
                  <a:pt x="2696607" y="11289319"/>
                  <a:pt x="2222035" y="11333943"/>
                </a:cubicBezTo>
                <a:cubicBezTo>
                  <a:pt x="1747463" y="11378567"/>
                  <a:pt x="2055700" y="11328008"/>
                  <a:pt x="2013720" y="11333943"/>
                </a:cubicBezTo>
                <a:cubicBezTo>
                  <a:pt x="1971741" y="11339878"/>
                  <a:pt x="1560572" y="11333814"/>
                  <a:pt x="1319334" y="11333943"/>
                </a:cubicBezTo>
                <a:cubicBezTo>
                  <a:pt x="1560572" y="11333814"/>
                  <a:pt x="1345584" y="11333040"/>
                  <a:pt x="1354053" y="11333943"/>
                </a:cubicBezTo>
                <a:cubicBezTo>
                  <a:pt x="1345584" y="11333040"/>
                  <a:pt x="1044635" y="11337951"/>
                  <a:pt x="902702" y="11333943"/>
                </a:cubicBezTo>
                <a:cubicBezTo>
                  <a:pt x="760769" y="11329935"/>
                  <a:pt x="440302" y="11323335"/>
                  <a:pt x="0" y="11333943"/>
                </a:cubicBezTo>
                <a:cubicBezTo>
                  <a:pt x="2165" y="11218951"/>
                  <a:pt x="23778" y="10948275"/>
                  <a:pt x="0" y="10780580"/>
                </a:cubicBezTo>
                <a:cubicBezTo>
                  <a:pt x="-23778" y="10612885"/>
                  <a:pt x="6598" y="10416835"/>
                  <a:pt x="0" y="10227217"/>
                </a:cubicBezTo>
                <a:cubicBezTo>
                  <a:pt x="-6598" y="10037599"/>
                  <a:pt x="-27597" y="9645628"/>
                  <a:pt x="0" y="9447175"/>
                </a:cubicBezTo>
                <a:cubicBezTo>
                  <a:pt x="27597" y="9248722"/>
                  <a:pt x="18575" y="9076596"/>
                  <a:pt x="0" y="8893812"/>
                </a:cubicBezTo>
                <a:cubicBezTo>
                  <a:pt x="-18575" y="8711028"/>
                  <a:pt x="-25930" y="8380688"/>
                  <a:pt x="0" y="8000430"/>
                </a:cubicBezTo>
                <a:cubicBezTo>
                  <a:pt x="25930" y="7620172"/>
                  <a:pt x="7176" y="7415572"/>
                  <a:pt x="0" y="7107049"/>
                </a:cubicBezTo>
                <a:cubicBezTo>
                  <a:pt x="-7176" y="6798526"/>
                  <a:pt x="-1443" y="6785857"/>
                  <a:pt x="0" y="6667025"/>
                </a:cubicBezTo>
                <a:cubicBezTo>
                  <a:pt x="1443" y="6548193"/>
                  <a:pt x="11134" y="6439899"/>
                  <a:pt x="0" y="6340341"/>
                </a:cubicBezTo>
                <a:cubicBezTo>
                  <a:pt x="-11134" y="6240783"/>
                  <a:pt x="2668" y="5995606"/>
                  <a:pt x="0" y="5786978"/>
                </a:cubicBezTo>
                <a:cubicBezTo>
                  <a:pt x="-2668" y="5578350"/>
                  <a:pt x="20592" y="5383505"/>
                  <a:pt x="0" y="5233615"/>
                </a:cubicBezTo>
                <a:cubicBezTo>
                  <a:pt x="-20592" y="5083725"/>
                  <a:pt x="-2003" y="4626661"/>
                  <a:pt x="0" y="4453573"/>
                </a:cubicBezTo>
                <a:cubicBezTo>
                  <a:pt x="2003" y="4280485"/>
                  <a:pt x="13878" y="4230212"/>
                  <a:pt x="0" y="4126889"/>
                </a:cubicBezTo>
                <a:cubicBezTo>
                  <a:pt x="-13878" y="4023566"/>
                  <a:pt x="9484" y="3905311"/>
                  <a:pt x="0" y="3800204"/>
                </a:cubicBezTo>
                <a:cubicBezTo>
                  <a:pt x="-9484" y="3695098"/>
                  <a:pt x="-22087" y="3316270"/>
                  <a:pt x="0" y="3133502"/>
                </a:cubicBezTo>
                <a:cubicBezTo>
                  <a:pt x="22087" y="2950734"/>
                  <a:pt x="-20878" y="2637591"/>
                  <a:pt x="0" y="2353460"/>
                </a:cubicBezTo>
                <a:cubicBezTo>
                  <a:pt x="20878" y="2069329"/>
                  <a:pt x="22675" y="2014983"/>
                  <a:pt x="0" y="1686757"/>
                </a:cubicBezTo>
                <a:cubicBezTo>
                  <a:pt x="-22675" y="1358531"/>
                  <a:pt x="25592" y="1235844"/>
                  <a:pt x="0" y="1020055"/>
                </a:cubicBezTo>
                <a:cubicBezTo>
                  <a:pt x="-25592" y="804266"/>
                  <a:pt x="-26420" y="414673"/>
                  <a:pt x="0" y="0"/>
                </a:cubicBezTo>
                <a:close/>
              </a:path>
              <a:path w="24303513" h="11333943" stroke="0" extrusionOk="0">
                <a:moveTo>
                  <a:pt x="0" y="0"/>
                </a:moveTo>
                <a:cubicBezTo>
                  <a:pt x="252719" y="31384"/>
                  <a:pt x="444880" y="26878"/>
                  <a:pt x="694386" y="0"/>
                </a:cubicBezTo>
                <a:cubicBezTo>
                  <a:pt x="943892" y="-26878"/>
                  <a:pt x="831120" y="7794"/>
                  <a:pt x="902702" y="0"/>
                </a:cubicBezTo>
                <a:cubicBezTo>
                  <a:pt x="974284" y="-7794"/>
                  <a:pt x="1504158" y="53133"/>
                  <a:pt x="2083158" y="0"/>
                </a:cubicBezTo>
                <a:cubicBezTo>
                  <a:pt x="2662158" y="-53133"/>
                  <a:pt x="2189409" y="-3750"/>
                  <a:pt x="2291474" y="0"/>
                </a:cubicBezTo>
                <a:cubicBezTo>
                  <a:pt x="2393539" y="3750"/>
                  <a:pt x="2920940" y="-5945"/>
                  <a:pt x="3228895" y="0"/>
                </a:cubicBezTo>
                <a:cubicBezTo>
                  <a:pt x="3536850" y="5945"/>
                  <a:pt x="3961729" y="29502"/>
                  <a:pt x="4166317" y="0"/>
                </a:cubicBezTo>
                <a:cubicBezTo>
                  <a:pt x="4370905" y="-29502"/>
                  <a:pt x="4467206" y="-20076"/>
                  <a:pt x="4617667" y="0"/>
                </a:cubicBezTo>
                <a:cubicBezTo>
                  <a:pt x="4768128" y="20076"/>
                  <a:pt x="4999960" y="1570"/>
                  <a:pt x="5312054" y="0"/>
                </a:cubicBezTo>
                <a:cubicBezTo>
                  <a:pt x="5624148" y="-1570"/>
                  <a:pt x="5621469" y="21468"/>
                  <a:pt x="5763405" y="0"/>
                </a:cubicBezTo>
                <a:cubicBezTo>
                  <a:pt x="5905341" y="-21468"/>
                  <a:pt x="6244234" y="-1353"/>
                  <a:pt x="6700826" y="0"/>
                </a:cubicBezTo>
                <a:cubicBezTo>
                  <a:pt x="7157418" y="1353"/>
                  <a:pt x="6866182" y="4813"/>
                  <a:pt x="6909142" y="0"/>
                </a:cubicBezTo>
                <a:cubicBezTo>
                  <a:pt x="6952102" y="-4813"/>
                  <a:pt x="7633942" y="43566"/>
                  <a:pt x="7846563" y="0"/>
                </a:cubicBezTo>
                <a:cubicBezTo>
                  <a:pt x="7633942" y="43566"/>
                  <a:pt x="7826579" y="-1134"/>
                  <a:pt x="7811843" y="0"/>
                </a:cubicBezTo>
                <a:cubicBezTo>
                  <a:pt x="7826579" y="-1134"/>
                  <a:pt x="8515555" y="-52370"/>
                  <a:pt x="8992300" y="0"/>
                </a:cubicBezTo>
                <a:cubicBezTo>
                  <a:pt x="9469045" y="52370"/>
                  <a:pt x="9741908" y="-16620"/>
                  <a:pt x="9929721" y="0"/>
                </a:cubicBezTo>
                <a:cubicBezTo>
                  <a:pt x="10117534" y="16620"/>
                  <a:pt x="10632472" y="-768"/>
                  <a:pt x="10867142" y="0"/>
                </a:cubicBezTo>
                <a:cubicBezTo>
                  <a:pt x="11101812" y="768"/>
                  <a:pt x="11207164" y="5439"/>
                  <a:pt x="11318493" y="0"/>
                </a:cubicBezTo>
                <a:cubicBezTo>
                  <a:pt x="11429822" y="-5439"/>
                  <a:pt x="11556087" y="-13369"/>
                  <a:pt x="11769844" y="0"/>
                </a:cubicBezTo>
                <a:cubicBezTo>
                  <a:pt x="11983601" y="13369"/>
                  <a:pt x="12476882" y="-20799"/>
                  <a:pt x="12950300" y="0"/>
                </a:cubicBezTo>
                <a:cubicBezTo>
                  <a:pt x="12476882" y="-20799"/>
                  <a:pt x="12923714" y="-940"/>
                  <a:pt x="12915581" y="0"/>
                </a:cubicBezTo>
                <a:cubicBezTo>
                  <a:pt x="12923714" y="-940"/>
                  <a:pt x="13041846" y="4892"/>
                  <a:pt x="13123897" y="0"/>
                </a:cubicBezTo>
                <a:cubicBezTo>
                  <a:pt x="13205948" y="-4892"/>
                  <a:pt x="13243441" y="-6517"/>
                  <a:pt x="13332213" y="0"/>
                </a:cubicBezTo>
                <a:cubicBezTo>
                  <a:pt x="13420985" y="6517"/>
                  <a:pt x="14168867" y="-41211"/>
                  <a:pt x="14512669" y="0"/>
                </a:cubicBezTo>
                <a:cubicBezTo>
                  <a:pt x="14856471" y="41211"/>
                  <a:pt x="14820415" y="20348"/>
                  <a:pt x="14964020" y="0"/>
                </a:cubicBezTo>
                <a:cubicBezTo>
                  <a:pt x="15107625" y="-20348"/>
                  <a:pt x="15341904" y="22544"/>
                  <a:pt x="15658406" y="0"/>
                </a:cubicBezTo>
                <a:cubicBezTo>
                  <a:pt x="15974908" y="-22544"/>
                  <a:pt x="16449579" y="41956"/>
                  <a:pt x="16838863" y="0"/>
                </a:cubicBezTo>
                <a:cubicBezTo>
                  <a:pt x="17228147" y="-41956"/>
                  <a:pt x="17217052" y="16494"/>
                  <a:pt x="17533249" y="0"/>
                </a:cubicBezTo>
                <a:cubicBezTo>
                  <a:pt x="17849446" y="-16494"/>
                  <a:pt x="17769266" y="22238"/>
                  <a:pt x="17984600" y="0"/>
                </a:cubicBezTo>
                <a:cubicBezTo>
                  <a:pt x="18199934" y="-22238"/>
                  <a:pt x="18278759" y="1102"/>
                  <a:pt x="18435951" y="0"/>
                </a:cubicBezTo>
                <a:cubicBezTo>
                  <a:pt x="18593143" y="-1102"/>
                  <a:pt x="19055706" y="46356"/>
                  <a:pt x="19373372" y="0"/>
                </a:cubicBezTo>
                <a:cubicBezTo>
                  <a:pt x="19691038" y="-46356"/>
                  <a:pt x="19519080" y="-7680"/>
                  <a:pt x="19581688" y="0"/>
                </a:cubicBezTo>
                <a:cubicBezTo>
                  <a:pt x="19644296" y="7680"/>
                  <a:pt x="20083688" y="26135"/>
                  <a:pt x="20276074" y="0"/>
                </a:cubicBezTo>
                <a:cubicBezTo>
                  <a:pt x="20468460" y="-26135"/>
                  <a:pt x="20577581" y="21110"/>
                  <a:pt x="20727425" y="0"/>
                </a:cubicBezTo>
                <a:cubicBezTo>
                  <a:pt x="20577581" y="21110"/>
                  <a:pt x="20704849" y="739"/>
                  <a:pt x="20692705" y="0"/>
                </a:cubicBezTo>
                <a:cubicBezTo>
                  <a:pt x="20704849" y="739"/>
                  <a:pt x="21314580" y="46544"/>
                  <a:pt x="21630127" y="0"/>
                </a:cubicBezTo>
                <a:cubicBezTo>
                  <a:pt x="21945674" y="-46544"/>
                  <a:pt x="22358429" y="28318"/>
                  <a:pt x="22810583" y="0"/>
                </a:cubicBezTo>
                <a:cubicBezTo>
                  <a:pt x="23262737" y="-28318"/>
                  <a:pt x="23846252" y="24073"/>
                  <a:pt x="24303513" y="0"/>
                </a:cubicBezTo>
                <a:cubicBezTo>
                  <a:pt x="24329883" y="280969"/>
                  <a:pt x="24334927" y="483411"/>
                  <a:pt x="24303513" y="666703"/>
                </a:cubicBezTo>
                <a:cubicBezTo>
                  <a:pt x="24272099" y="849995"/>
                  <a:pt x="24314434" y="879400"/>
                  <a:pt x="24303513" y="993387"/>
                </a:cubicBezTo>
                <a:cubicBezTo>
                  <a:pt x="24292592" y="1107374"/>
                  <a:pt x="24280983" y="1314084"/>
                  <a:pt x="24303513" y="1546750"/>
                </a:cubicBezTo>
                <a:cubicBezTo>
                  <a:pt x="24326043" y="1779416"/>
                  <a:pt x="24321935" y="1835587"/>
                  <a:pt x="24303513" y="2100113"/>
                </a:cubicBezTo>
                <a:cubicBezTo>
                  <a:pt x="24285091" y="2364639"/>
                  <a:pt x="24333357" y="2705338"/>
                  <a:pt x="24303513" y="2993494"/>
                </a:cubicBezTo>
                <a:cubicBezTo>
                  <a:pt x="24273669" y="3281650"/>
                  <a:pt x="24279994" y="3447475"/>
                  <a:pt x="24303513" y="3660197"/>
                </a:cubicBezTo>
                <a:cubicBezTo>
                  <a:pt x="24327032" y="3872919"/>
                  <a:pt x="24273830" y="4177895"/>
                  <a:pt x="24303513" y="4440239"/>
                </a:cubicBezTo>
                <a:cubicBezTo>
                  <a:pt x="24333196" y="4702583"/>
                  <a:pt x="24284601" y="4880864"/>
                  <a:pt x="24303513" y="4993602"/>
                </a:cubicBezTo>
                <a:cubicBezTo>
                  <a:pt x="24322425" y="5106340"/>
                  <a:pt x="24278979" y="5289549"/>
                  <a:pt x="24303513" y="5546965"/>
                </a:cubicBezTo>
                <a:cubicBezTo>
                  <a:pt x="24328047" y="5804381"/>
                  <a:pt x="24319218" y="5847326"/>
                  <a:pt x="24303513" y="5986989"/>
                </a:cubicBezTo>
                <a:cubicBezTo>
                  <a:pt x="24287808" y="6126652"/>
                  <a:pt x="24322676" y="6512094"/>
                  <a:pt x="24303513" y="6653691"/>
                </a:cubicBezTo>
                <a:cubicBezTo>
                  <a:pt x="24284350" y="6795288"/>
                  <a:pt x="24286202" y="7008439"/>
                  <a:pt x="24303513" y="7320394"/>
                </a:cubicBezTo>
                <a:cubicBezTo>
                  <a:pt x="24320824" y="7632349"/>
                  <a:pt x="24321872" y="7697840"/>
                  <a:pt x="24303513" y="7873757"/>
                </a:cubicBezTo>
                <a:cubicBezTo>
                  <a:pt x="24285154" y="8049674"/>
                  <a:pt x="24311613" y="8218501"/>
                  <a:pt x="24303513" y="8313781"/>
                </a:cubicBezTo>
                <a:cubicBezTo>
                  <a:pt x="24295413" y="8409061"/>
                  <a:pt x="24287381" y="8573659"/>
                  <a:pt x="24303513" y="8753804"/>
                </a:cubicBezTo>
                <a:cubicBezTo>
                  <a:pt x="24319645" y="8933949"/>
                  <a:pt x="24314926" y="9140434"/>
                  <a:pt x="24303513" y="9307167"/>
                </a:cubicBezTo>
                <a:cubicBezTo>
                  <a:pt x="24292100" y="9473900"/>
                  <a:pt x="24289572" y="9892938"/>
                  <a:pt x="24303513" y="10087209"/>
                </a:cubicBezTo>
                <a:cubicBezTo>
                  <a:pt x="24317454" y="10281480"/>
                  <a:pt x="24298048" y="10324689"/>
                  <a:pt x="24303513" y="10527233"/>
                </a:cubicBezTo>
                <a:cubicBezTo>
                  <a:pt x="24308978" y="10729777"/>
                  <a:pt x="24264968" y="11131500"/>
                  <a:pt x="24303513" y="11333943"/>
                </a:cubicBezTo>
                <a:cubicBezTo>
                  <a:pt x="24205564" y="11332301"/>
                  <a:pt x="24186490" y="11330301"/>
                  <a:pt x="24095197" y="11333943"/>
                </a:cubicBezTo>
                <a:cubicBezTo>
                  <a:pt x="24186490" y="11330301"/>
                  <a:pt x="24121300" y="11333062"/>
                  <a:pt x="24129916" y="11333943"/>
                </a:cubicBezTo>
                <a:cubicBezTo>
                  <a:pt x="24138532" y="11334824"/>
                  <a:pt x="24154551" y="11333314"/>
                  <a:pt x="24164636" y="11333943"/>
                </a:cubicBezTo>
                <a:cubicBezTo>
                  <a:pt x="24154551" y="11333314"/>
                  <a:pt x="23492076" y="11379692"/>
                  <a:pt x="23227215" y="11333943"/>
                </a:cubicBezTo>
                <a:cubicBezTo>
                  <a:pt x="22962354" y="11288194"/>
                  <a:pt x="22910923" y="11319152"/>
                  <a:pt x="22775864" y="11333943"/>
                </a:cubicBezTo>
                <a:cubicBezTo>
                  <a:pt x="22640805" y="11348734"/>
                  <a:pt x="22519596" y="11342522"/>
                  <a:pt x="22324513" y="11333943"/>
                </a:cubicBezTo>
                <a:cubicBezTo>
                  <a:pt x="22129430" y="11325364"/>
                  <a:pt x="21643050" y="11357782"/>
                  <a:pt x="21144056" y="11333943"/>
                </a:cubicBezTo>
                <a:cubicBezTo>
                  <a:pt x="21643050" y="11357782"/>
                  <a:pt x="21164796" y="11332238"/>
                  <a:pt x="21178776" y="11333943"/>
                </a:cubicBezTo>
                <a:cubicBezTo>
                  <a:pt x="21192756" y="11335648"/>
                  <a:pt x="21205479" y="11333533"/>
                  <a:pt x="21213495" y="11333943"/>
                </a:cubicBezTo>
                <a:cubicBezTo>
                  <a:pt x="21205479" y="11333533"/>
                  <a:pt x="20508734" y="11349012"/>
                  <a:pt x="20276074" y="11333943"/>
                </a:cubicBezTo>
                <a:cubicBezTo>
                  <a:pt x="20508734" y="11349012"/>
                  <a:pt x="20300443" y="11333872"/>
                  <a:pt x="20310793" y="11333943"/>
                </a:cubicBezTo>
                <a:cubicBezTo>
                  <a:pt x="20300443" y="11333872"/>
                  <a:pt x="20204230" y="11343519"/>
                  <a:pt x="20102477" y="11333943"/>
                </a:cubicBezTo>
                <a:cubicBezTo>
                  <a:pt x="20000724" y="11324367"/>
                  <a:pt x="19622431" y="11350540"/>
                  <a:pt x="19408091" y="11333943"/>
                </a:cubicBezTo>
                <a:cubicBezTo>
                  <a:pt x="19193751" y="11317346"/>
                  <a:pt x="18938196" y="11377533"/>
                  <a:pt x="18470670" y="11333943"/>
                </a:cubicBezTo>
                <a:cubicBezTo>
                  <a:pt x="18003144" y="11290353"/>
                  <a:pt x="18038944" y="11367549"/>
                  <a:pt x="17776284" y="11333943"/>
                </a:cubicBezTo>
                <a:cubicBezTo>
                  <a:pt x="17513624" y="11300337"/>
                  <a:pt x="17264764" y="11313395"/>
                  <a:pt x="16838863" y="11333943"/>
                </a:cubicBezTo>
                <a:cubicBezTo>
                  <a:pt x="17264764" y="11313395"/>
                  <a:pt x="16856807" y="11334186"/>
                  <a:pt x="16873582" y="11333943"/>
                </a:cubicBezTo>
                <a:cubicBezTo>
                  <a:pt x="16856807" y="11334186"/>
                  <a:pt x="16227952" y="11332800"/>
                  <a:pt x="15936161" y="11333943"/>
                </a:cubicBezTo>
                <a:cubicBezTo>
                  <a:pt x="15644370" y="11335086"/>
                  <a:pt x="15580654" y="11345271"/>
                  <a:pt x="15484810" y="11333943"/>
                </a:cubicBezTo>
                <a:cubicBezTo>
                  <a:pt x="15388966" y="11322615"/>
                  <a:pt x="15050847" y="11338747"/>
                  <a:pt x="14790424" y="11333943"/>
                </a:cubicBezTo>
                <a:cubicBezTo>
                  <a:pt x="14530001" y="11329139"/>
                  <a:pt x="14626891" y="11325453"/>
                  <a:pt x="14582108" y="11333943"/>
                </a:cubicBezTo>
                <a:cubicBezTo>
                  <a:pt x="14537325" y="11342433"/>
                  <a:pt x="14241212" y="11338642"/>
                  <a:pt x="14130757" y="11333943"/>
                </a:cubicBezTo>
                <a:cubicBezTo>
                  <a:pt x="14020302" y="11329244"/>
                  <a:pt x="13348251" y="11277225"/>
                  <a:pt x="12950300" y="11333943"/>
                </a:cubicBezTo>
                <a:cubicBezTo>
                  <a:pt x="12552349" y="11390661"/>
                  <a:pt x="12314788" y="11373589"/>
                  <a:pt x="12012879" y="11333943"/>
                </a:cubicBezTo>
                <a:cubicBezTo>
                  <a:pt x="11710970" y="11294297"/>
                  <a:pt x="11894463" y="11340361"/>
                  <a:pt x="11804563" y="11333943"/>
                </a:cubicBezTo>
                <a:cubicBezTo>
                  <a:pt x="11714663" y="11327525"/>
                  <a:pt x="11360701" y="11354593"/>
                  <a:pt x="11110177" y="11333943"/>
                </a:cubicBezTo>
                <a:cubicBezTo>
                  <a:pt x="10859653" y="11313293"/>
                  <a:pt x="10387264" y="11290752"/>
                  <a:pt x="10172756" y="11333943"/>
                </a:cubicBezTo>
                <a:cubicBezTo>
                  <a:pt x="9958248" y="11377134"/>
                  <a:pt x="10041436" y="11329001"/>
                  <a:pt x="9964440" y="11333943"/>
                </a:cubicBezTo>
                <a:cubicBezTo>
                  <a:pt x="9887444" y="11338885"/>
                  <a:pt x="9235076" y="11316685"/>
                  <a:pt x="9027019" y="11333943"/>
                </a:cubicBezTo>
                <a:cubicBezTo>
                  <a:pt x="8818962" y="11351201"/>
                  <a:pt x="8567884" y="11333826"/>
                  <a:pt x="8332633" y="11333943"/>
                </a:cubicBezTo>
                <a:cubicBezTo>
                  <a:pt x="8097382" y="11334060"/>
                  <a:pt x="8034530" y="11353238"/>
                  <a:pt x="7881282" y="11333943"/>
                </a:cubicBezTo>
                <a:cubicBezTo>
                  <a:pt x="7728034" y="11314648"/>
                  <a:pt x="7368077" y="11345730"/>
                  <a:pt x="7186896" y="11333943"/>
                </a:cubicBezTo>
                <a:cubicBezTo>
                  <a:pt x="7005715" y="11322156"/>
                  <a:pt x="6719119" y="11344525"/>
                  <a:pt x="6492510" y="11333943"/>
                </a:cubicBezTo>
                <a:cubicBezTo>
                  <a:pt x="6265901" y="11323361"/>
                  <a:pt x="5945963" y="11362387"/>
                  <a:pt x="5798124" y="11333943"/>
                </a:cubicBezTo>
                <a:cubicBezTo>
                  <a:pt x="5650285" y="11305499"/>
                  <a:pt x="5291139" y="11291958"/>
                  <a:pt x="4860703" y="11333943"/>
                </a:cubicBezTo>
                <a:cubicBezTo>
                  <a:pt x="5291139" y="11291958"/>
                  <a:pt x="4886763" y="11332578"/>
                  <a:pt x="4895422" y="11333943"/>
                </a:cubicBezTo>
                <a:cubicBezTo>
                  <a:pt x="4886763" y="11332578"/>
                  <a:pt x="4544075" y="11317723"/>
                  <a:pt x="4201036" y="11333943"/>
                </a:cubicBezTo>
                <a:cubicBezTo>
                  <a:pt x="4544075" y="11317723"/>
                  <a:pt x="4219816" y="11333477"/>
                  <a:pt x="4235755" y="11333943"/>
                </a:cubicBezTo>
                <a:cubicBezTo>
                  <a:pt x="4219816" y="11333477"/>
                  <a:pt x="3677080" y="11300439"/>
                  <a:pt x="3298334" y="11333943"/>
                </a:cubicBezTo>
                <a:cubicBezTo>
                  <a:pt x="3677080" y="11300439"/>
                  <a:pt x="3323897" y="11332749"/>
                  <a:pt x="3333053" y="11333943"/>
                </a:cubicBezTo>
                <a:cubicBezTo>
                  <a:pt x="3323897" y="11332749"/>
                  <a:pt x="2810678" y="11328241"/>
                  <a:pt x="2395632" y="11333943"/>
                </a:cubicBezTo>
                <a:cubicBezTo>
                  <a:pt x="1980586" y="11339645"/>
                  <a:pt x="1922471" y="11323423"/>
                  <a:pt x="1458211" y="11333943"/>
                </a:cubicBezTo>
                <a:cubicBezTo>
                  <a:pt x="993951" y="11344463"/>
                  <a:pt x="1186043" y="11329000"/>
                  <a:pt x="1006860" y="11333943"/>
                </a:cubicBezTo>
                <a:cubicBezTo>
                  <a:pt x="827677" y="11338886"/>
                  <a:pt x="446069" y="11309133"/>
                  <a:pt x="0" y="11333943"/>
                </a:cubicBezTo>
                <a:cubicBezTo>
                  <a:pt x="18988" y="11031402"/>
                  <a:pt x="3694" y="10871613"/>
                  <a:pt x="0" y="10667240"/>
                </a:cubicBezTo>
                <a:cubicBezTo>
                  <a:pt x="-3694" y="10462867"/>
                  <a:pt x="16374" y="10407115"/>
                  <a:pt x="0" y="10227217"/>
                </a:cubicBezTo>
                <a:cubicBezTo>
                  <a:pt x="-16374" y="10047319"/>
                  <a:pt x="-723" y="9728309"/>
                  <a:pt x="0" y="9333835"/>
                </a:cubicBezTo>
                <a:cubicBezTo>
                  <a:pt x="723" y="8939361"/>
                  <a:pt x="8806" y="8954960"/>
                  <a:pt x="0" y="8780472"/>
                </a:cubicBezTo>
                <a:cubicBezTo>
                  <a:pt x="-8806" y="8605984"/>
                  <a:pt x="35879" y="8336292"/>
                  <a:pt x="0" y="8000430"/>
                </a:cubicBezTo>
                <a:cubicBezTo>
                  <a:pt x="-35879" y="7664568"/>
                  <a:pt x="-1449" y="7801970"/>
                  <a:pt x="0" y="7673746"/>
                </a:cubicBezTo>
                <a:cubicBezTo>
                  <a:pt x="1449" y="7545522"/>
                  <a:pt x="-15131" y="7114840"/>
                  <a:pt x="0" y="6893704"/>
                </a:cubicBezTo>
                <a:cubicBezTo>
                  <a:pt x="15131" y="6672568"/>
                  <a:pt x="29181" y="6547054"/>
                  <a:pt x="0" y="6227002"/>
                </a:cubicBezTo>
                <a:cubicBezTo>
                  <a:pt x="-29181" y="5906950"/>
                  <a:pt x="-24238" y="5707916"/>
                  <a:pt x="0" y="5333620"/>
                </a:cubicBezTo>
                <a:cubicBezTo>
                  <a:pt x="24238" y="4959324"/>
                  <a:pt x="-19186" y="4826135"/>
                  <a:pt x="0" y="4440239"/>
                </a:cubicBezTo>
                <a:cubicBezTo>
                  <a:pt x="19186" y="4054343"/>
                  <a:pt x="31972" y="3940078"/>
                  <a:pt x="0" y="3660197"/>
                </a:cubicBezTo>
                <a:cubicBezTo>
                  <a:pt x="-31972" y="3380316"/>
                  <a:pt x="9458" y="3320504"/>
                  <a:pt x="0" y="3220173"/>
                </a:cubicBezTo>
                <a:cubicBezTo>
                  <a:pt x="-9458" y="3119842"/>
                  <a:pt x="12919" y="3022434"/>
                  <a:pt x="0" y="2893489"/>
                </a:cubicBezTo>
                <a:cubicBezTo>
                  <a:pt x="-12919" y="2764544"/>
                  <a:pt x="-30458" y="2295693"/>
                  <a:pt x="0" y="2000108"/>
                </a:cubicBezTo>
                <a:cubicBezTo>
                  <a:pt x="30458" y="1704523"/>
                  <a:pt x="-14160" y="1704962"/>
                  <a:pt x="0" y="1446744"/>
                </a:cubicBezTo>
                <a:cubicBezTo>
                  <a:pt x="14160" y="1188526"/>
                  <a:pt x="-5887" y="1174337"/>
                  <a:pt x="0" y="1006721"/>
                </a:cubicBezTo>
                <a:cubicBezTo>
                  <a:pt x="5887" y="839105"/>
                  <a:pt x="38568" y="451919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4064968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369FFDD-62D5-4C6A-9110-D7DC357C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72" y="248173"/>
            <a:ext cx="1188654" cy="1201366"/>
          </a:xfrm>
          <a:prstGeom prst="rect">
            <a:avLst/>
          </a:prstGeom>
          <a:noFill/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26789541-1AFA-4A6F-BAE9-1744CF6CF310}"/>
              </a:ext>
            </a:extLst>
          </p:cNvPr>
          <p:cNvSpPr txBox="1">
            <a:spLocks/>
          </p:cNvSpPr>
          <p:nvPr/>
        </p:nvSpPr>
        <p:spPr>
          <a:xfrm>
            <a:off x="591765" y="591091"/>
            <a:ext cx="10091507" cy="69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Oracle </a:t>
            </a:r>
            <a:r>
              <a:rPr lang="en-GB" sz="6600" b="1" dirty="0">
                <a:latin typeface="GoodHeadlinePro-Bold" panose="020B0804020101020102" pitchFamily="34" charset="0"/>
              </a:rPr>
              <a:t>APEX</a:t>
            </a:r>
            <a:r>
              <a:rPr lang="en-GB" sz="6600" b="1" dirty="0">
                <a:solidFill>
                  <a:schemeClr val="bg1"/>
                </a:solidFill>
                <a:latin typeface="GoodHeadlinePro-Light" panose="020B0504020101020102" pitchFamily="34" charset="0"/>
              </a:rPr>
              <a:t> SQL Workshop</a:t>
            </a:r>
            <a:endParaRPr lang="sl-SI" sz="6600" b="1" dirty="0">
              <a:solidFill>
                <a:schemeClr val="bg1"/>
              </a:solidFill>
              <a:latin typeface="GoodHeadlinePro-Light" panose="020B0504020101020102" pitchFamily="34" charset="0"/>
            </a:endParaRP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E1DBF054-5165-C34F-0846-6692F5F0A1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903309" y="1449539"/>
            <a:ext cx="24303513" cy="11333943"/>
          </a:xfrm>
          <a:custGeom>
            <a:avLst/>
            <a:gdLst>
              <a:gd name="connsiteX0" fmla="*/ 0 w 24303513"/>
              <a:gd name="connsiteY0" fmla="*/ 0 h 11333943"/>
              <a:gd name="connsiteX1" fmla="*/ 1180456 w 24303513"/>
              <a:gd name="connsiteY1" fmla="*/ 0 h 11333943"/>
              <a:gd name="connsiteX2" fmla="*/ 2360913 w 24303513"/>
              <a:gd name="connsiteY2" fmla="*/ 0 h 11333943"/>
              <a:gd name="connsiteX3" fmla="*/ 2812264 w 24303513"/>
              <a:gd name="connsiteY3" fmla="*/ 0 h 11333943"/>
              <a:gd name="connsiteX4" fmla="*/ 3506650 w 24303513"/>
              <a:gd name="connsiteY4" fmla="*/ 0 h 11333943"/>
              <a:gd name="connsiteX5" fmla="*/ 3714966 w 24303513"/>
              <a:gd name="connsiteY5" fmla="*/ 0 h 11333943"/>
              <a:gd name="connsiteX6" fmla="*/ 4652387 w 24303513"/>
              <a:gd name="connsiteY6" fmla="*/ 0 h 11333943"/>
              <a:gd name="connsiteX7" fmla="*/ 4860703 w 24303513"/>
              <a:gd name="connsiteY7" fmla="*/ 0 h 11333943"/>
              <a:gd name="connsiteX8" fmla="*/ 5312054 w 24303513"/>
              <a:gd name="connsiteY8" fmla="*/ 0 h 11333943"/>
              <a:gd name="connsiteX9" fmla="*/ 5277334 w 24303513"/>
              <a:gd name="connsiteY9" fmla="*/ 0 h 11333943"/>
              <a:gd name="connsiteX10" fmla="*/ 5728685 w 24303513"/>
              <a:gd name="connsiteY10" fmla="*/ 0 h 11333943"/>
              <a:gd name="connsiteX11" fmla="*/ 6666106 w 24303513"/>
              <a:gd name="connsiteY11" fmla="*/ 0 h 11333943"/>
              <a:gd name="connsiteX12" fmla="*/ 7117457 w 24303513"/>
              <a:gd name="connsiteY12" fmla="*/ 0 h 11333943"/>
              <a:gd name="connsiteX13" fmla="*/ 7568808 w 24303513"/>
              <a:gd name="connsiteY13" fmla="*/ 0 h 11333943"/>
              <a:gd name="connsiteX14" fmla="*/ 7534089 w 24303513"/>
              <a:gd name="connsiteY14" fmla="*/ 0 h 11333943"/>
              <a:gd name="connsiteX15" fmla="*/ 7985440 w 24303513"/>
              <a:gd name="connsiteY15" fmla="*/ 0 h 11333943"/>
              <a:gd name="connsiteX16" fmla="*/ 8193756 w 24303513"/>
              <a:gd name="connsiteY16" fmla="*/ 0 h 11333943"/>
              <a:gd name="connsiteX17" fmla="*/ 9374212 w 24303513"/>
              <a:gd name="connsiteY17" fmla="*/ 0 h 11333943"/>
              <a:gd name="connsiteX18" fmla="*/ 9825563 w 24303513"/>
              <a:gd name="connsiteY18" fmla="*/ 0 h 11333943"/>
              <a:gd name="connsiteX19" fmla="*/ 9790844 w 24303513"/>
              <a:gd name="connsiteY19" fmla="*/ 0 h 11333943"/>
              <a:gd name="connsiteX20" fmla="*/ 9756125 w 24303513"/>
              <a:gd name="connsiteY20" fmla="*/ 0 h 11333943"/>
              <a:gd name="connsiteX21" fmla="*/ 10450511 w 24303513"/>
              <a:gd name="connsiteY21" fmla="*/ 0 h 11333943"/>
              <a:gd name="connsiteX22" fmla="*/ 11144897 w 24303513"/>
              <a:gd name="connsiteY22" fmla="*/ 0 h 11333943"/>
              <a:gd name="connsiteX23" fmla="*/ 11839283 w 24303513"/>
              <a:gd name="connsiteY23" fmla="*/ 0 h 11333943"/>
              <a:gd name="connsiteX24" fmla="*/ 12533669 w 24303513"/>
              <a:gd name="connsiteY24" fmla="*/ 0 h 11333943"/>
              <a:gd name="connsiteX25" fmla="*/ 13471090 w 24303513"/>
              <a:gd name="connsiteY25" fmla="*/ 0 h 11333943"/>
              <a:gd name="connsiteX26" fmla="*/ 14165476 w 24303513"/>
              <a:gd name="connsiteY26" fmla="*/ 0 h 11333943"/>
              <a:gd name="connsiteX27" fmla="*/ 15102897 w 24303513"/>
              <a:gd name="connsiteY27" fmla="*/ 0 h 11333943"/>
              <a:gd name="connsiteX28" fmla="*/ 15554248 w 24303513"/>
              <a:gd name="connsiteY28" fmla="*/ 0 h 11333943"/>
              <a:gd name="connsiteX29" fmla="*/ 15762564 w 24303513"/>
              <a:gd name="connsiteY29" fmla="*/ 0 h 11333943"/>
              <a:gd name="connsiteX30" fmla="*/ 16943020 w 24303513"/>
              <a:gd name="connsiteY30" fmla="*/ 0 h 11333943"/>
              <a:gd name="connsiteX31" fmla="*/ 17394371 w 24303513"/>
              <a:gd name="connsiteY31" fmla="*/ 0 h 11333943"/>
              <a:gd name="connsiteX32" fmla="*/ 17845722 w 24303513"/>
              <a:gd name="connsiteY32" fmla="*/ 0 h 11333943"/>
              <a:gd name="connsiteX33" fmla="*/ 18054038 w 24303513"/>
              <a:gd name="connsiteY33" fmla="*/ 0 h 11333943"/>
              <a:gd name="connsiteX34" fmla="*/ 18748424 w 24303513"/>
              <a:gd name="connsiteY34" fmla="*/ 0 h 11333943"/>
              <a:gd name="connsiteX35" fmla="*/ 19685846 w 24303513"/>
              <a:gd name="connsiteY35" fmla="*/ 0 h 11333943"/>
              <a:gd name="connsiteX36" fmla="*/ 20866302 w 24303513"/>
              <a:gd name="connsiteY36" fmla="*/ 0 h 11333943"/>
              <a:gd name="connsiteX37" fmla="*/ 20831583 w 24303513"/>
              <a:gd name="connsiteY37" fmla="*/ 0 h 11333943"/>
              <a:gd name="connsiteX38" fmla="*/ 21039898 w 24303513"/>
              <a:gd name="connsiteY38" fmla="*/ 0 h 11333943"/>
              <a:gd name="connsiteX39" fmla="*/ 21248214 w 24303513"/>
              <a:gd name="connsiteY39" fmla="*/ 0 h 11333943"/>
              <a:gd name="connsiteX40" fmla="*/ 21213495 w 24303513"/>
              <a:gd name="connsiteY40" fmla="*/ 0 h 11333943"/>
              <a:gd name="connsiteX41" fmla="*/ 21907881 w 24303513"/>
              <a:gd name="connsiteY41" fmla="*/ 0 h 11333943"/>
              <a:gd name="connsiteX42" fmla="*/ 22602267 w 24303513"/>
              <a:gd name="connsiteY42" fmla="*/ 0 h 11333943"/>
              <a:gd name="connsiteX43" fmla="*/ 23296653 w 24303513"/>
              <a:gd name="connsiteY43" fmla="*/ 0 h 11333943"/>
              <a:gd name="connsiteX44" fmla="*/ 23261934 w 24303513"/>
              <a:gd name="connsiteY44" fmla="*/ 0 h 11333943"/>
              <a:gd name="connsiteX45" fmla="*/ 24303513 w 24303513"/>
              <a:gd name="connsiteY45" fmla="*/ 0 h 11333943"/>
              <a:gd name="connsiteX46" fmla="*/ 24303513 w 24303513"/>
              <a:gd name="connsiteY46" fmla="*/ 666703 h 11333943"/>
              <a:gd name="connsiteX47" fmla="*/ 24303513 w 24303513"/>
              <a:gd name="connsiteY47" fmla="*/ 1446744 h 11333943"/>
              <a:gd name="connsiteX48" fmla="*/ 24303513 w 24303513"/>
              <a:gd name="connsiteY48" fmla="*/ 2226786 h 11333943"/>
              <a:gd name="connsiteX49" fmla="*/ 24303513 w 24303513"/>
              <a:gd name="connsiteY49" fmla="*/ 2893489 h 11333943"/>
              <a:gd name="connsiteX50" fmla="*/ 24303513 w 24303513"/>
              <a:gd name="connsiteY50" fmla="*/ 3786870 h 11333943"/>
              <a:gd name="connsiteX51" fmla="*/ 24303513 w 24303513"/>
              <a:gd name="connsiteY51" fmla="*/ 4453573 h 11333943"/>
              <a:gd name="connsiteX52" fmla="*/ 24303513 w 24303513"/>
              <a:gd name="connsiteY52" fmla="*/ 4780257 h 11333943"/>
              <a:gd name="connsiteX53" fmla="*/ 24303513 w 24303513"/>
              <a:gd name="connsiteY53" fmla="*/ 5560299 h 11333943"/>
              <a:gd name="connsiteX54" fmla="*/ 24303513 w 24303513"/>
              <a:gd name="connsiteY54" fmla="*/ 6453680 h 11333943"/>
              <a:gd name="connsiteX55" fmla="*/ 24303513 w 24303513"/>
              <a:gd name="connsiteY55" fmla="*/ 7233722 h 11333943"/>
              <a:gd name="connsiteX56" fmla="*/ 24303513 w 24303513"/>
              <a:gd name="connsiteY56" fmla="*/ 7787086 h 11333943"/>
              <a:gd name="connsiteX57" fmla="*/ 24303513 w 24303513"/>
              <a:gd name="connsiteY57" fmla="*/ 8680467 h 11333943"/>
              <a:gd name="connsiteX58" fmla="*/ 24303513 w 24303513"/>
              <a:gd name="connsiteY58" fmla="*/ 9347169 h 11333943"/>
              <a:gd name="connsiteX59" fmla="*/ 24303513 w 24303513"/>
              <a:gd name="connsiteY59" fmla="*/ 10127211 h 11333943"/>
              <a:gd name="connsiteX60" fmla="*/ 24303513 w 24303513"/>
              <a:gd name="connsiteY60" fmla="*/ 11333943 h 11333943"/>
              <a:gd name="connsiteX61" fmla="*/ 23123057 w 24303513"/>
              <a:gd name="connsiteY61" fmla="*/ 11333943 h 11333943"/>
              <a:gd name="connsiteX62" fmla="*/ 23157776 w 24303513"/>
              <a:gd name="connsiteY62" fmla="*/ 11333943 h 11333943"/>
              <a:gd name="connsiteX63" fmla="*/ 21977320 w 24303513"/>
              <a:gd name="connsiteY63" fmla="*/ 11333943 h 11333943"/>
              <a:gd name="connsiteX64" fmla="*/ 21525969 w 24303513"/>
              <a:gd name="connsiteY64" fmla="*/ 11333943 h 11333943"/>
              <a:gd name="connsiteX65" fmla="*/ 21074618 w 24303513"/>
              <a:gd name="connsiteY65" fmla="*/ 11333943 h 11333943"/>
              <a:gd name="connsiteX66" fmla="*/ 20623267 w 24303513"/>
              <a:gd name="connsiteY66" fmla="*/ 11333943 h 11333943"/>
              <a:gd name="connsiteX67" fmla="*/ 19928881 w 24303513"/>
              <a:gd name="connsiteY67" fmla="*/ 11333943 h 11333943"/>
              <a:gd name="connsiteX68" fmla="*/ 19234495 w 24303513"/>
              <a:gd name="connsiteY68" fmla="*/ 11333943 h 11333943"/>
              <a:gd name="connsiteX69" fmla="*/ 19026179 w 24303513"/>
              <a:gd name="connsiteY69" fmla="*/ 11333943 h 11333943"/>
              <a:gd name="connsiteX70" fmla="*/ 18088758 w 24303513"/>
              <a:gd name="connsiteY70" fmla="*/ 11333943 h 11333943"/>
              <a:gd name="connsiteX71" fmla="*/ 17880442 w 24303513"/>
              <a:gd name="connsiteY71" fmla="*/ 11333943 h 11333943"/>
              <a:gd name="connsiteX72" fmla="*/ 17186056 w 24303513"/>
              <a:gd name="connsiteY72" fmla="*/ 11333943 h 11333943"/>
              <a:gd name="connsiteX73" fmla="*/ 16005599 w 24303513"/>
              <a:gd name="connsiteY73" fmla="*/ 11333943 h 11333943"/>
              <a:gd name="connsiteX74" fmla="*/ 15311213 w 24303513"/>
              <a:gd name="connsiteY74" fmla="*/ 11333943 h 11333943"/>
              <a:gd name="connsiteX75" fmla="*/ 15102897 w 24303513"/>
              <a:gd name="connsiteY75" fmla="*/ 11333943 h 11333943"/>
              <a:gd name="connsiteX76" fmla="*/ 15137617 w 24303513"/>
              <a:gd name="connsiteY76" fmla="*/ 11333943 h 11333943"/>
              <a:gd name="connsiteX77" fmla="*/ 14929301 w 24303513"/>
              <a:gd name="connsiteY77" fmla="*/ 11333943 h 11333943"/>
              <a:gd name="connsiteX78" fmla="*/ 14477950 w 24303513"/>
              <a:gd name="connsiteY78" fmla="*/ 11333943 h 11333943"/>
              <a:gd name="connsiteX79" fmla="*/ 14512669 w 24303513"/>
              <a:gd name="connsiteY79" fmla="*/ 11333943 h 11333943"/>
              <a:gd name="connsiteX80" fmla="*/ 13818283 w 24303513"/>
              <a:gd name="connsiteY80" fmla="*/ 11333943 h 11333943"/>
              <a:gd name="connsiteX81" fmla="*/ 12637827 w 24303513"/>
              <a:gd name="connsiteY81" fmla="*/ 11333943 h 11333943"/>
              <a:gd name="connsiteX82" fmla="*/ 12186476 w 24303513"/>
              <a:gd name="connsiteY82" fmla="*/ 11333943 h 11333943"/>
              <a:gd name="connsiteX83" fmla="*/ 11978160 w 24303513"/>
              <a:gd name="connsiteY83" fmla="*/ 11333943 h 11333943"/>
              <a:gd name="connsiteX84" fmla="*/ 10797704 w 24303513"/>
              <a:gd name="connsiteY84" fmla="*/ 11333943 h 11333943"/>
              <a:gd name="connsiteX85" fmla="*/ 10346353 w 24303513"/>
              <a:gd name="connsiteY85" fmla="*/ 11333943 h 11333943"/>
              <a:gd name="connsiteX86" fmla="*/ 9408931 w 24303513"/>
              <a:gd name="connsiteY86" fmla="*/ 11333943 h 11333943"/>
              <a:gd name="connsiteX87" fmla="*/ 8228475 w 24303513"/>
              <a:gd name="connsiteY87" fmla="*/ 11333943 h 11333943"/>
              <a:gd name="connsiteX88" fmla="*/ 7777124 w 24303513"/>
              <a:gd name="connsiteY88" fmla="*/ 11333943 h 11333943"/>
              <a:gd name="connsiteX89" fmla="*/ 7082738 w 24303513"/>
              <a:gd name="connsiteY89" fmla="*/ 11333943 h 11333943"/>
              <a:gd name="connsiteX90" fmla="*/ 5902282 w 24303513"/>
              <a:gd name="connsiteY90" fmla="*/ 11333943 h 11333943"/>
              <a:gd name="connsiteX91" fmla="*/ 5450931 w 24303513"/>
              <a:gd name="connsiteY91" fmla="*/ 11333943 h 11333943"/>
              <a:gd name="connsiteX92" fmla="*/ 4756545 w 24303513"/>
              <a:gd name="connsiteY92" fmla="*/ 11333943 h 11333943"/>
              <a:gd name="connsiteX93" fmla="*/ 3819123 w 24303513"/>
              <a:gd name="connsiteY93" fmla="*/ 11333943 h 11333943"/>
              <a:gd name="connsiteX94" fmla="*/ 3367773 w 24303513"/>
              <a:gd name="connsiteY94" fmla="*/ 11333943 h 11333943"/>
              <a:gd name="connsiteX95" fmla="*/ 3402492 w 24303513"/>
              <a:gd name="connsiteY95" fmla="*/ 11333943 h 11333943"/>
              <a:gd name="connsiteX96" fmla="*/ 2222035 w 24303513"/>
              <a:gd name="connsiteY96" fmla="*/ 11333943 h 11333943"/>
              <a:gd name="connsiteX97" fmla="*/ 2013720 w 24303513"/>
              <a:gd name="connsiteY97" fmla="*/ 11333943 h 11333943"/>
              <a:gd name="connsiteX98" fmla="*/ 1319334 w 24303513"/>
              <a:gd name="connsiteY98" fmla="*/ 11333943 h 11333943"/>
              <a:gd name="connsiteX99" fmla="*/ 1354053 w 24303513"/>
              <a:gd name="connsiteY99" fmla="*/ 11333943 h 11333943"/>
              <a:gd name="connsiteX100" fmla="*/ 902702 w 24303513"/>
              <a:gd name="connsiteY100" fmla="*/ 11333943 h 11333943"/>
              <a:gd name="connsiteX101" fmla="*/ 0 w 24303513"/>
              <a:gd name="connsiteY101" fmla="*/ 11333943 h 11333943"/>
              <a:gd name="connsiteX102" fmla="*/ 0 w 24303513"/>
              <a:gd name="connsiteY102" fmla="*/ 10780580 h 11333943"/>
              <a:gd name="connsiteX103" fmla="*/ 0 w 24303513"/>
              <a:gd name="connsiteY103" fmla="*/ 10227217 h 11333943"/>
              <a:gd name="connsiteX104" fmla="*/ 0 w 24303513"/>
              <a:gd name="connsiteY104" fmla="*/ 9447175 h 11333943"/>
              <a:gd name="connsiteX105" fmla="*/ 0 w 24303513"/>
              <a:gd name="connsiteY105" fmla="*/ 8893812 h 11333943"/>
              <a:gd name="connsiteX106" fmla="*/ 0 w 24303513"/>
              <a:gd name="connsiteY106" fmla="*/ 8000430 h 11333943"/>
              <a:gd name="connsiteX107" fmla="*/ 0 w 24303513"/>
              <a:gd name="connsiteY107" fmla="*/ 7107049 h 11333943"/>
              <a:gd name="connsiteX108" fmla="*/ 0 w 24303513"/>
              <a:gd name="connsiteY108" fmla="*/ 6667025 h 11333943"/>
              <a:gd name="connsiteX109" fmla="*/ 0 w 24303513"/>
              <a:gd name="connsiteY109" fmla="*/ 6340341 h 11333943"/>
              <a:gd name="connsiteX110" fmla="*/ 0 w 24303513"/>
              <a:gd name="connsiteY110" fmla="*/ 5786978 h 11333943"/>
              <a:gd name="connsiteX111" fmla="*/ 0 w 24303513"/>
              <a:gd name="connsiteY111" fmla="*/ 5233615 h 11333943"/>
              <a:gd name="connsiteX112" fmla="*/ 0 w 24303513"/>
              <a:gd name="connsiteY112" fmla="*/ 4453573 h 11333943"/>
              <a:gd name="connsiteX113" fmla="*/ 0 w 24303513"/>
              <a:gd name="connsiteY113" fmla="*/ 4126889 h 11333943"/>
              <a:gd name="connsiteX114" fmla="*/ 0 w 24303513"/>
              <a:gd name="connsiteY114" fmla="*/ 3800204 h 11333943"/>
              <a:gd name="connsiteX115" fmla="*/ 0 w 24303513"/>
              <a:gd name="connsiteY115" fmla="*/ 3133502 h 11333943"/>
              <a:gd name="connsiteX116" fmla="*/ 0 w 24303513"/>
              <a:gd name="connsiteY116" fmla="*/ 2353460 h 11333943"/>
              <a:gd name="connsiteX117" fmla="*/ 0 w 24303513"/>
              <a:gd name="connsiteY117" fmla="*/ 1686757 h 11333943"/>
              <a:gd name="connsiteX118" fmla="*/ 0 w 24303513"/>
              <a:gd name="connsiteY118" fmla="*/ 1020055 h 11333943"/>
              <a:gd name="connsiteX119" fmla="*/ 0 w 24303513"/>
              <a:gd name="connsiteY119" fmla="*/ 0 h 1133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24303513" h="11333943" fill="none" extrusionOk="0">
                <a:moveTo>
                  <a:pt x="0" y="0"/>
                </a:moveTo>
                <a:cubicBezTo>
                  <a:pt x="348709" y="56079"/>
                  <a:pt x="850260" y="36710"/>
                  <a:pt x="1180456" y="0"/>
                </a:cubicBezTo>
                <a:cubicBezTo>
                  <a:pt x="1510652" y="-36710"/>
                  <a:pt x="2084521" y="-43496"/>
                  <a:pt x="2360913" y="0"/>
                </a:cubicBezTo>
                <a:cubicBezTo>
                  <a:pt x="2637305" y="43496"/>
                  <a:pt x="2691363" y="20868"/>
                  <a:pt x="2812264" y="0"/>
                </a:cubicBezTo>
                <a:cubicBezTo>
                  <a:pt x="2933165" y="-20868"/>
                  <a:pt x="3231506" y="-15882"/>
                  <a:pt x="3506650" y="0"/>
                </a:cubicBezTo>
                <a:cubicBezTo>
                  <a:pt x="3781794" y="15882"/>
                  <a:pt x="3645431" y="-4553"/>
                  <a:pt x="3714966" y="0"/>
                </a:cubicBezTo>
                <a:cubicBezTo>
                  <a:pt x="3784501" y="4553"/>
                  <a:pt x="4222450" y="-9880"/>
                  <a:pt x="4652387" y="0"/>
                </a:cubicBezTo>
                <a:cubicBezTo>
                  <a:pt x="5082324" y="9880"/>
                  <a:pt x="4818504" y="-5759"/>
                  <a:pt x="4860703" y="0"/>
                </a:cubicBezTo>
                <a:cubicBezTo>
                  <a:pt x="4902902" y="5759"/>
                  <a:pt x="5129693" y="16832"/>
                  <a:pt x="5312054" y="0"/>
                </a:cubicBezTo>
                <a:cubicBezTo>
                  <a:pt x="5129693" y="16832"/>
                  <a:pt x="5290585" y="431"/>
                  <a:pt x="5277334" y="0"/>
                </a:cubicBezTo>
                <a:cubicBezTo>
                  <a:pt x="5290585" y="431"/>
                  <a:pt x="5634703" y="-2280"/>
                  <a:pt x="5728685" y="0"/>
                </a:cubicBezTo>
                <a:cubicBezTo>
                  <a:pt x="5822667" y="2280"/>
                  <a:pt x="6411773" y="39771"/>
                  <a:pt x="6666106" y="0"/>
                </a:cubicBezTo>
                <a:cubicBezTo>
                  <a:pt x="6920439" y="-39771"/>
                  <a:pt x="7007664" y="-4807"/>
                  <a:pt x="7117457" y="0"/>
                </a:cubicBezTo>
                <a:cubicBezTo>
                  <a:pt x="7227250" y="4807"/>
                  <a:pt x="7362735" y="-4606"/>
                  <a:pt x="7568808" y="0"/>
                </a:cubicBezTo>
                <a:cubicBezTo>
                  <a:pt x="7362735" y="-4606"/>
                  <a:pt x="7546835" y="-1663"/>
                  <a:pt x="7534089" y="0"/>
                </a:cubicBezTo>
                <a:cubicBezTo>
                  <a:pt x="7546835" y="-1663"/>
                  <a:pt x="7874512" y="17273"/>
                  <a:pt x="7985440" y="0"/>
                </a:cubicBezTo>
                <a:cubicBezTo>
                  <a:pt x="8096368" y="-17273"/>
                  <a:pt x="8113983" y="3592"/>
                  <a:pt x="8193756" y="0"/>
                </a:cubicBezTo>
                <a:cubicBezTo>
                  <a:pt x="8273529" y="-3592"/>
                  <a:pt x="8827332" y="48026"/>
                  <a:pt x="9374212" y="0"/>
                </a:cubicBezTo>
                <a:cubicBezTo>
                  <a:pt x="9921092" y="-48026"/>
                  <a:pt x="9672155" y="-13246"/>
                  <a:pt x="9825563" y="0"/>
                </a:cubicBezTo>
                <a:cubicBezTo>
                  <a:pt x="9672155" y="-13246"/>
                  <a:pt x="9798003" y="-1508"/>
                  <a:pt x="9790844" y="0"/>
                </a:cubicBezTo>
                <a:cubicBezTo>
                  <a:pt x="9783685" y="1508"/>
                  <a:pt x="9773382" y="-1689"/>
                  <a:pt x="9756125" y="0"/>
                </a:cubicBezTo>
                <a:cubicBezTo>
                  <a:pt x="9773382" y="-1689"/>
                  <a:pt x="10181467" y="-28598"/>
                  <a:pt x="10450511" y="0"/>
                </a:cubicBezTo>
                <a:cubicBezTo>
                  <a:pt x="10719555" y="28598"/>
                  <a:pt x="10987213" y="21590"/>
                  <a:pt x="11144897" y="0"/>
                </a:cubicBezTo>
                <a:cubicBezTo>
                  <a:pt x="11302581" y="-21590"/>
                  <a:pt x="11514812" y="24559"/>
                  <a:pt x="11839283" y="0"/>
                </a:cubicBezTo>
                <a:cubicBezTo>
                  <a:pt x="12163754" y="-24559"/>
                  <a:pt x="12361751" y="-14865"/>
                  <a:pt x="12533669" y="0"/>
                </a:cubicBezTo>
                <a:cubicBezTo>
                  <a:pt x="12705587" y="14865"/>
                  <a:pt x="13097142" y="22861"/>
                  <a:pt x="13471090" y="0"/>
                </a:cubicBezTo>
                <a:cubicBezTo>
                  <a:pt x="13845038" y="-22861"/>
                  <a:pt x="14003198" y="27670"/>
                  <a:pt x="14165476" y="0"/>
                </a:cubicBezTo>
                <a:cubicBezTo>
                  <a:pt x="14327754" y="-27670"/>
                  <a:pt x="14854432" y="3839"/>
                  <a:pt x="15102897" y="0"/>
                </a:cubicBezTo>
                <a:cubicBezTo>
                  <a:pt x="15351362" y="-3839"/>
                  <a:pt x="15445241" y="15472"/>
                  <a:pt x="15554248" y="0"/>
                </a:cubicBezTo>
                <a:cubicBezTo>
                  <a:pt x="15663255" y="-15472"/>
                  <a:pt x="15714093" y="5563"/>
                  <a:pt x="15762564" y="0"/>
                </a:cubicBezTo>
                <a:cubicBezTo>
                  <a:pt x="15811035" y="-5563"/>
                  <a:pt x="16408877" y="-57932"/>
                  <a:pt x="16943020" y="0"/>
                </a:cubicBezTo>
                <a:cubicBezTo>
                  <a:pt x="17477163" y="57932"/>
                  <a:pt x="17202463" y="5672"/>
                  <a:pt x="17394371" y="0"/>
                </a:cubicBezTo>
                <a:cubicBezTo>
                  <a:pt x="17586279" y="-5672"/>
                  <a:pt x="17676300" y="-8219"/>
                  <a:pt x="17845722" y="0"/>
                </a:cubicBezTo>
                <a:cubicBezTo>
                  <a:pt x="18015144" y="8219"/>
                  <a:pt x="18000336" y="-6346"/>
                  <a:pt x="18054038" y="0"/>
                </a:cubicBezTo>
                <a:cubicBezTo>
                  <a:pt x="18107740" y="6346"/>
                  <a:pt x="18515103" y="34005"/>
                  <a:pt x="18748424" y="0"/>
                </a:cubicBezTo>
                <a:cubicBezTo>
                  <a:pt x="18981745" y="-34005"/>
                  <a:pt x="19338401" y="28294"/>
                  <a:pt x="19685846" y="0"/>
                </a:cubicBezTo>
                <a:cubicBezTo>
                  <a:pt x="20033291" y="-28294"/>
                  <a:pt x="20288227" y="-38288"/>
                  <a:pt x="20866302" y="0"/>
                </a:cubicBezTo>
                <a:cubicBezTo>
                  <a:pt x="20288227" y="-38288"/>
                  <a:pt x="20840096" y="-1058"/>
                  <a:pt x="20831583" y="0"/>
                </a:cubicBezTo>
                <a:cubicBezTo>
                  <a:pt x="20840096" y="-1058"/>
                  <a:pt x="20960221" y="1292"/>
                  <a:pt x="21039898" y="0"/>
                </a:cubicBezTo>
                <a:cubicBezTo>
                  <a:pt x="21119576" y="-1292"/>
                  <a:pt x="21195122" y="323"/>
                  <a:pt x="21248214" y="0"/>
                </a:cubicBezTo>
                <a:cubicBezTo>
                  <a:pt x="21195122" y="323"/>
                  <a:pt x="21227411" y="1564"/>
                  <a:pt x="21213495" y="0"/>
                </a:cubicBezTo>
                <a:cubicBezTo>
                  <a:pt x="21227411" y="1564"/>
                  <a:pt x="21644512" y="1306"/>
                  <a:pt x="21907881" y="0"/>
                </a:cubicBezTo>
                <a:cubicBezTo>
                  <a:pt x="22171250" y="-1306"/>
                  <a:pt x="22446489" y="18017"/>
                  <a:pt x="22602267" y="0"/>
                </a:cubicBezTo>
                <a:cubicBezTo>
                  <a:pt x="22758045" y="-18017"/>
                  <a:pt x="23055823" y="-27171"/>
                  <a:pt x="23296653" y="0"/>
                </a:cubicBezTo>
                <a:cubicBezTo>
                  <a:pt x="23055823" y="-27171"/>
                  <a:pt x="23275347" y="1688"/>
                  <a:pt x="23261934" y="0"/>
                </a:cubicBezTo>
                <a:cubicBezTo>
                  <a:pt x="23275347" y="1688"/>
                  <a:pt x="24016233" y="47730"/>
                  <a:pt x="24303513" y="0"/>
                </a:cubicBezTo>
                <a:cubicBezTo>
                  <a:pt x="24325775" y="191992"/>
                  <a:pt x="24295937" y="444568"/>
                  <a:pt x="24303513" y="666703"/>
                </a:cubicBezTo>
                <a:cubicBezTo>
                  <a:pt x="24311089" y="888838"/>
                  <a:pt x="24290369" y="1231236"/>
                  <a:pt x="24303513" y="1446744"/>
                </a:cubicBezTo>
                <a:cubicBezTo>
                  <a:pt x="24316657" y="1662252"/>
                  <a:pt x="24310889" y="2037686"/>
                  <a:pt x="24303513" y="2226786"/>
                </a:cubicBezTo>
                <a:cubicBezTo>
                  <a:pt x="24296137" y="2415886"/>
                  <a:pt x="24277211" y="2630013"/>
                  <a:pt x="24303513" y="2893489"/>
                </a:cubicBezTo>
                <a:cubicBezTo>
                  <a:pt x="24329815" y="3156965"/>
                  <a:pt x="24304906" y="3495316"/>
                  <a:pt x="24303513" y="3786870"/>
                </a:cubicBezTo>
                <a:cubicBezTo>
                  <a:pt x="24302120" y="4078424"/>
                  <a:pt x="24312456" y="4137015"/>
                  <a:pt x="24303513" y="4453573"/>
                </a:cubicBezTo>
                <a:cubicBezTo>
                  <a:pt x="24294570" y="4770131"/>
                  <a:pt x="24316612" y="4704301"/>
                  <a:pt x="24303513" y="4780257"/>
                </a:cubicBezTo>
                <a:cubicBezTo>
                  <a:pt x="24290414" y="4856213"/>
                  <a:pt x="24272129" y="5376564"/>
                  <a:pt x="24303513" y="5560299"/>
                </a:cubicBezTo>
                <a:cubicBezTo>
                  <a:pt x="24334897" y="5744034"/>
                  <a:pt x="24309146" y="6264392"/>
                  <a:pt x="24303513" y="6453680"/>
                </a:cubicBezTo>
                <a:cubicBezTo>
                  <a:pt x="24297880" y="6642968"/>
                  <a:pt x="24326343" y="7071994"/>
                  <a:pt x="24303513" y="7233722"/>
                </a:cubicBezTo>
                <a:cubicBezTo>
                  <a:pt x="24280683" y="7395450"/>
                  <a:pt x="24285647" y="7645078"/>
                  <a:pt x="24303513" y="7787086"/>
                </a:cubicBezTo>
                <a:cubicBezTo>
                  <a:pt x="24321379" y="7929094"/>
                  <a:pt x="24259402" y="8322102"/>
                  <a:pt x="24303513" y="8680467"/>
                </a:cubicBezTo>
                <a:cubicBezTo>
                  <a:pt x="24347624" y="9038832"/>
                  <a:pt x="24330054" y="9199209"/>
                  <a:pt x="24303513" y="9347169"/>
                </a:cubicBezTo>
                <a:cubicBezTo>
                  <a:pt x="24276972" y="9495129"/>
                  <a:pt x="24286193" y="9921475"/>
                  <a:pt x="24303513" y="10127211"/>
                </a:cubicBezTo>
                <a:cubicBezTo>
                  <a:pt x="24320833" y="10332947"/>
                  <a:pt x="24249570" y="11049237"/>
                  <a:pt x="24303513" y="11333943"/>
                </a:cubicBezTo>
                <a:cubicBezTo>
                  <a:pt x="23995468" y="11374218"/>
                  <a:pt x="23713110" y="11276280"/>
                  <a:pt x="23123057" y="11333943"/>
                </a:cubicBezTo>
                <a:cubicBezTo>
                  <a:pt x="23713110" y="11276280"/>
                  <a:pt x="23145530" y="11333106"/>
                  <a:pt x="23157776" y="11333943"/>
                </a:cubicBezTo>
                <a:cubicBezTo>
                  <a:pt x="23145530" y="11333106"/>
                  <a:pt x="22271710" y="11317188"/>
                  <a:pt x="21977320" y="11333943"/>
                </a:cubicBezTo>
                <a:cubicBezTo>
                  <a:pt x="21682930" y="11350698"/>
                  <a:pt x="21634618" y="11340761"/>
                  <a:pt x="21525969" y="11333943"/>
                </a:cubicBezTo>
                <a:cubicBezTo>
                  <a:pt x="21417320" y="11327125"/>
                  <a:pt x="21249546" y="11339424"/>
                  <a:pt x="21074618" y="11333943"/>
                </a:cubicBezTo>
                <a:cubicBezTo>
                  <a:pt x="20899690" y="11328462"/>
                  <a:pt x="20723300" y="11341929"/>
                  <a:pt x="20623267" y="11333943"/>
                </a:cubicBezTo>
                <a:cubicBezTo>
                  <a:pt x="20523234" y="11325957"/>
                  <a:pt x="20103449" y="11355107"/>
                  <a:pt x="19928881" y="11333943"/>
                </a:cubicBezTo>
                <a:cubicBezTo>
                  <a:pt x="19754313" y="11312779"/>
                  <a:pt x="19490564" y="11337439"/>
                  <a:pt x="19234495" y="11333943"/>
                </a:cubicBezTo>
                <a:cubicBezTo>
                  <a:pt x="18978426" y="11330447"/>
                  <a:pt x="19116274" y="11343789"/>
                  <a:pt x="19026179" y="11333943"/>
                </a:cubicBezTo>
                <a:cubicBezTo>
                  <a:pt x="18936084" y="11324097"/>
                  <a:pt x="18339230" y="11358875"/>
                  <a:pt x="18088758" y="11333943"/>
                </a:cubicBezTo>
                <a:cubicBezTo>
                  <a:pt x="17838286" y="11309011"/>
                  <a:pt x="17944346" y="11343555"/>
                  <a:pt x="17880442" y="11333943"/>
                </a:cubicBezTo>
                <a:cubicBezTo>
                  <a:pt x="17816538" y="11324331"/>
                  <a:pt x="17500134" y="11349985"/>
                  <a:pt x="17186056" y="11333943"/>
                </a:cubicBezTo>
                <a:cubicBezTo>
                  <a:pt x="16871978" y="11317901"/>
                  <a:pt x="16352052" y="11318825"/>
                  <a:pt x="16005599" y="11333943"/>
                </a:cubicBezTo>
                <a:cubicBezTo>
                  <a:pt x="15659146" y="11349061"/>
                  <a:pt x="15456146" y="11324000"/>
                  <a:pt x="15311213" y="11333943"/>
                </a:cubicBezTo>
                <a:cubicBezTo>
                  <a:pt x="15166280" y="11343886"/>
                  <a:pt x="15192847" y="11334227"/>
                  <a:pt x="15102897" y="11333943"/>
                </a:cubicBezTo>
                <a:cubicBezTo>
                  <a:pt x="15192847" y="11334227"/>
                  <a:pt x="15123579" y="11335185"/>
                  <a:pt x="15137617" y="11333943"/>
                </a:cubicBezTo>
                <a:cubicBezTo>
                  <a:pt x="15123579" y="11335185"/>
                  <a:pt x="14996471" y="11330859"/>
                  <a:pt x="14929301" y="11333943"/>
                </a:cubicBezTo>
                <a:cubicBezTo>
                  <a:pt x="14862131" y="11337027"/>
                  <a:pt x="14595321" y="11347540"/>
                  <a:pt x="14477950" y="11333943"/>
                </a:cubicBezTo>
                <a:cubicBezTo>
                  <a:pt x="14595321" y="11347540"/>
                  <a:pt x="14499763" y="11333548"/>
                  <a:pt x="14512669" y="11333943"/>
                </a:cubicBezTo>
                <a:cubicBezTo>
                  <a:pt x="14499763" y="11333548"/>
                  <a:pt x="14054608" y="11334952"/>
                  <a:pt x="13818283" y="11333943"/>
                </a:cubicBezTo>
                <a:cubicBezTo>
                  <a:pt x="13581958" y="11332934"/>
                  <a:pt x="13221843" y="11278744"/>
                  <a:pt x="12637827" y="11333943"/>
                </a:cubicBezTo>
                <a:cubicBezTo>
                  <a:pt x="12053811" y="11389142"/>
                  <a:pt x="12371596" y="11328135"/>
                  <a:pt x="12186476" y="11333943"/>
                </a:cubicBezTo>
                <a:cubicBezTo>
                  <a:pt x="12001356" y="11339751"/>
                  <a:pt x="12071366" y="11327054"/>
                  <a:pt x="11978160" y="11333943"/>
                </a:cubicBezTo>
                <a:cubicBezTo>
                  <a:pt x="11884954" y="11340832"/>
                  <a:pt x="11134907" y="11296589"/>
                  <a:pt x="10797704" y="11333943"/>
                </a:cubicBezTo>
                <a:cubicBezTo>
                  <a:pt x="10460501" y="11371297"/>
                  <a:pt x="10457507" y="11344092"/>
                  <a:pt x="10346353" y="11333943"/>
                </a:cubicBezTo>
                <a:cubicBezTo>
                  <a:pt x="10235199" y="11323794"/>
                  <a:pt x="9798415" y="11357514"/>
                  <a:pt x="9408931" y="11333943"/>
                </a:cubicBezTo>
                <a:cubicBezTo>
                  <a:pt x="9019447" y="11310372"/>
                  <a:pt x="8776527" y="11294672"/>
                  <a:pt x="8228475" y="11333943"/>
                </a:cubicBezTo>
                <a:cubicBezTo>
                  <a:pt x="7680423" y="11373214"/>
                  <a:pt x="7981504" y="11355876"/>
                  <a:pt x="7777124" y="11333943"/>
                </a:cubicBezTo>
                <a:cubicBezTo>
                  <a:pt x="7572744" y="11312010"/>
                  <a:pt x="7346209" y="11326107"/>
                  <a:pt x="7082738" y="11333943"/>
                </a:cubicBezTo>
                <a:cubicBezTo>
                  <a:pt x="6819267" y="11341779"/>
                  <a:pt x="6444706" y="11303239"/>
                  <a:pt x="5902282" y="11333943"/>
                </a:cubicBezTo>
                <a:cubicBezTo>
                  <a:pt x="5359858" y="11364647"/>
                  <a:pt x="5603729" y="11355737"/>
                  <a:pt x="5450931" y="11333943"/>
                </a:cubicBezTo>
                <a:cubicBezTo>
                  <a:pt x="5298133" y="11312149"/>
                  <a:pt x="4984224" y="11331973"/>
                  <a:pt x="4756545" y="11333943"/>
                </a:cubicBezTo>
                <a:cubicBezTo>
                  <a:pt x="4528866" y="11335913"/>
                  <a:pt x="4147310" y="11291968"/>
                  <a:pt x="3819123" y="11333943"/>
                </a:cubicBezTo>
                <a:cubicBezTo>
                  <a:pt x="3490936" y="11375918"/>
                  <a:pt x="3486397" y="11321932"/>
                  <a:pt x="3367773" y="11333943"/>
                </a:cubicBezTo>
                <a:cubicBezTo>
                  <a:pt x="3486397" y="11321932"/>
                  <a:pt x="3391612" y="11332800"/>
                  <a:pt x="3402492" y="11333943"/>
                </a:cubicBezTo>
                <a:cubicBezTo>
                  <a:pt x="3391612" y="11332800"/>
                  <a:pt x="2696607" y="11289319"/>
                  <a:pt x="2222035" y="11333943"/>
                </a:cubicBezTo>
                <a:cubicBezTo>
                  <a:pt x="1747463" y="11378567"/>
                  <a:pt x="2055700" y="11328008"/>
                  <a:pt x="2013720" y="11333943"/>
                </a:cubicBezTo>
                <a:cubicBezTo>
                  <a:pt x="1971741" y="11339878"/>
                  <a:pt x="1560572" y="11333814"/>
                  <a:pt x="1319334" y="11333943"/>
                </a:cubicBezTo>
                <a:cubicBezTo>
                  <a:pt x="1560572" y="11333814"/>
                  <a:pt x="1345584" y="11333040"/>
                  <a:pt x="1354053" y="11333943"/>
                </a:cubicBezTo>
                <a:cubicBezTo>
                  <a:pt x="1345584" y="11333040"/>
                  <a:pt x="1044635" y="11337951"/>
                  <a:pt x="902702" y="11333943"/>
                </a:cubicBezTo>
                <a:cubicBezTo>
                  <a:pt x="760769" y="11329935"/>
                  <a:pt x="440302" y="11323335"/>
                  <a:pt x="0" y="11333943"/>
                </a:cubicBezTo>
                <a:cubicBezTo>
                  <a:pt x="2165" y="11218951"/>
                  <a:pt x="23778" y="10948275"/>
                  <a:pt x="0" y="10780580"/>
                </a:cubicBezTo>
                <a:cubicBezTo>
                  <a:pt x="-23778" y="10612885"/>
                  <a:pt x="6598" y="10416835"/>
                  <a:pt x="0" y="10227217"/>
                </a:cubicBezTo>
                <a:cubicBezTo>
                  <a:pt x="-6598" y="10037599"/>
                  <a:pt x="-27597" y="9645628"/>
                  <a:pt x="0" y="9447175"/>
                </a:cubicBezTo>
                <a:cubicBezTo>
                  <a:pt x="27597" y="9248722"/>
                  <a:pt x="18575" y="9076596"/>
                  <a:pt x="0" y="8893812"/>
                </a:cubicBezTo>
                <a:cubicBezTo>
                  <a:pt x="-18575" y="8711028"/>
                  <a:pt x="-25930" y="8380688"/>
                  <a:pt x="0" y="8000430"/>
                </a:cubicBezTo>
                <a:cubicBezTo>
                  <a:pt x="25930" y="7620172"/>
                  <a:pt x="7176" y="7415572"/>
                  <a:pt x="0" y="7107049"/>
                </a:cubicBezTo>
                <a:cubicBezTo>
                  <a:pt x="-7176" y="6798526"/>
                  <a:pt x="-1443" y="6785857"/>
                  <a:pt x="0" y="6667025"/>
                </a:cubicBezTo>
                <a:cubicBezTo>
                  <a:pt x="1443" y="6548193"/>
                  <a:pt x="11134" y="6439899"/>
                  <a:pt x="0" y="6340341"/>
                </a:cubicBezTo>
                <a:cubicBezTo>
                  <a:pt x="-11134" y="6240783"/>
                  <a:pt x="2668" y="5995606"/>
                  <a:pt x="0" y="5786978"/>
                </a:cubicBezTo>
                <a:cubicBezTo>
                  <a:pt x="-2668" y="5578350"/>
                  <a:pt x="20592" y="5383505"/>
                  <a:pt x="0" y="5233615"/>
                </a:cubicBezTo>
                <a:cubicBezTo>
                  <a:pt x="-20592" y="5083725"/>
                  <a:pt x="-2003" y="4626661"/>
                  <a:pt x="0" y="4453573"/>
                </a:cubicBezTo>
                <a:cubicBezTo>
                  <a:pt x="2003" y="4280485"/>
                  <a:pt x="13878" y="4230212"/>
                  <a:pt x="0" y="4126889"/>
                </a:cubicBezTo>
                <a:cubicBezTo>
                  <a:pt x="-13878" y="4023566"/>
                  <a:pt x="9484" y="3905311"/>
                  <a:pt x="0" y="3800204"/>
                </a:cubicBezTo>
                <a:cubicBezTo>
                  <a:pt x="-9484" y="3695098"/>
                  <a:pt x="-22087" y="3316270"/>
                  <a:pt x="0" y="3133502"/>
                </a:cubicBezTo>
                <a:cubicBezTo>
                  <a:pt x="22087" y="2950734"/>
                  <a:pt x="-20878" y="2637591"/>
                  <a:pt x="0" y="2353460"/>
                </a:cubicBezTo>
                <a:cubicBezTo>
                  <a:pt x="20878" y="2069329"/>
                  <a:pt x="22675" y="2014983"/>
                  <a:pt x="0" y="1686757"/>
                </a:cubicBezTo>
                <a:cubicBezTo>
                  <a:pt x="-22675" y="1358531"/>
                  <a:pt x="25592" y="1235844"/>
                  <a:pt x="0" y="1020055"/>
                </a:cubicBezTo>
                <a:cubicBezTo>
                  <a:pt x="-25592" y="804266"/>
                  <a:pt x="-26420" y="414673"/>
                  <a:pt x="0" y="0"/>
                </a:cubicBezTo>
                <a:close/>
              </a:path>
              <a:path w="24303513" h="11333943" stroke="0" extrusionOk="0">
                <a:moveTo>
                  <a:pt x="0" y="0"/>
                </a:moveTo>
                <a:cubicBezTo>
                  <a:pt x="252719" y="31384"/>
                  <a:pt x="444880" y="26878"/>
                  <a:pt x="694386" y="0"/>
                </a:cubicBezTo>
                <a:cubicBezTo>
                  <a:pt x="943892" y="-26878"/>
                  <a:pt x="831120" y="7794"/>
                  <a:pt x="902702" y="0"/>
                </a:cubicBezTo>
                <a:cubicBezTo>
                  <a:pt x="974284" y="-7794"/>
                  <a:pt x="1504158" y="53133"/>
                  <a:pt x="2083158" y="0"/>
                </a:cubicBezTo>
                <a:cubicBezTo>
                  <a:pt x="2662158" y="-53133"/>
                  <a:pt x="2189409" y="-3750"/>
                  <a:pt x="2291474" y="0"/>
                </a:cubicBezTo>
                <a:cubicBezTo>
                  <a:pt x="2393539" y="3750"/>
                  <a:pt x="2920940" y="-5945"/>
                  <a:pt x="3228895" y="0"/>
                </a:cubicBezTo>
                <a:cubicBezTo>
                  <a:pt x="3536850" y="5945"/>
                  <a:pt x="3961729" y="29502"/>
                  <a:pt x="4166317" y="0"/>
                </a:cubicBezTo>
                <a:cubicBezTo>
                  <a:pt x="4370905" y="-29502"/>
                  <a:pt x="4467206" y="-20076"/>
                  <a:pt x="4617667" y="0"/>
                </a:cubicBezTo>
                <a:cubicBezTo>
                  <a:pt x="4768128" y="20076"/>
                  <a:pt x="4999960" y="1570"/>
                  <a:pt x="5312054" y="0"/>
                </a:cubicBezTo>
                <a:cubicBezTo>
                  <a:pt x="5624148" y="-1570"/>
                  <a:pt x="5621469" y="21468"/>
                  <a:pt x="5763405" y="0"/>
                </a:cubicBezTo>
                <a:cubicBezTo>
                  <a:pt x="5905341" y="-21468"/>
                  <a:pt x="6244234" y="-1353"/>
                  <a:pt x="6700826" y="0"/>
                </a:cubicBezTo>
                <a:cubicBezTo>
                  <a:pt x="7157418" y="1353"/>
                  <a:pt x="6866182" y="4813"/>
                  <a:pt x="6909142" y="0"/>
                </a:cubicBezTo>
                <a:cubicBezTo>
                  <a:pt x="6952102" y="-4813"/>
                  <a:pt x="7633942" y="43566"/>
                  <a:pt x="7846563" y="0"/>
                </a:cubicBezTo>
                <a:cubicBezTo>
                  <a:pt x="7633942" y="43566"/>
                  <a:pt x="7826579" y="-1134"/>
                  <a:pt x="7811843" y="0"/>
                </a:cubicBezTo>
                <a:cubicBezTo>
                  <a:pt x="7826579" y="-1134"/>
                  <a:pt x="8515555" y="-52370"/>
                  <a:pt x="8992300" y="0"/>
                </a:cubicBezTo>
                <a:cubicBezTo>
                  <a:pt x="9469045" y="52370"/>
                  <a:pt x="9741908" y="-16620"/>
                  <a:pt x="9929721" y="0"/>
                </a:cubicBezTo>
                <a:cubicBezTo>
                  <a:pt x="10117534" y="16620"/>
                  <a:pt x="10632472" y="-768"/>
                  <a:pt x="10867142" y="0"/>
                </a:cubicBezTo>
                <a:cubicBezTo>
                  <a:pt x="11101812" y="768"/>
                  <a:pt x="11207164" y="5439"/>
                  <a:pt x="11318493" y="0"/>
                </a:cubicBezTo>
                <a:cubicBezTo>
                  <a:pt x="11429822" y="-5439"/>
                  <a:pt x="11556087" y="-13369"/>
                  <a:pt x="11769844" y="0"/>
                </a:cubicBezTo>
                <a:cubicBezTo>
                  <a:pt x="11983601" y="13369"/>
                  <a:pt x="12476882" y="-20799"/>
                  <a:pt x="12950300" y="0"/>
                </a:cubicBezTo>
                <a:cubicBezTo>
                  <a:pt x="12476882" y="-20799"/>
                  <a:pt x="12923714" y="-940"/>
                  <a:pt x="12915581" y="0"/>
                </a:cubicBezTo>
                <a:cubicBezTo>
                  <a:pt x="12923714" y="-940"/>
                  <a:pt x="13041846" y="4892"/>
                  <a:pt x="13123897" y="0"/>
                </a:cubicBezTo>
                <a:cubicBezTo>
                  <a:pt x="13205948" y="-4892"/>
                  <a:pt x="13243441" y="-6517"/>
                  <a:pt x="13332213" y="0"/>
                </a:cubicBezTo>
                <a:cubicBezTo>
                  <a:pt x="13420985" y="6517"/>
                  <a:pt x="14168867" y="-41211"/>
                  <a:pt x="14512669" y="0"/>
                </a:cubicBezTo>
                <a:cubicBezTo>
                  <a:pt x="14856471" y="41211"/>
                  <a:pt x="14820415" y="20348"/>
                  <a:pt x="14964020" y="0"/>
                </a:cubicBezTo>
                <a:cubicBezTo>
                  <a:pt x="15107625" y="-20348"/>
                  <a:pt x="15341904" y="22544"/>
                  <a:pt x="15658406" y="0"/>
                </a:cubicBezTo>
                <a:cubicBezTo>
                  <a:pt x="15974908" y="-22544"/>
                  <a:pt x="16449579" y="41956"/>
                  <a:pt x="16838863" y="0"/>
                </a:cubicBezTo>
                <a:cubicBezTo>
                  <a:pt x="17228147" y="-41956"/>
                  <a:pt x="17217052" y="16494"/>
                  <a:pt x="17533249" y="0"/>
                </a:cubicBezTo>
                <a:cubicBezTo>
                  <a:pt x="17849446" y="-16494"/>
                  <a:pt x="17769266" y="22238"/>
                  <a:pt x="17984600" y="0"/>
                </a:cubicBezTo>
                <a:cubicBezTo>
                  <a:pt x="18199934" y="-22238"/>
                  <a:pt x="18278759" y="1102"/>
                  <a:pt x="18435951" y="0"/>
                </a:cubicBezTo>
                <a:cubicBezTo>
                  <a:pt x="18593143" y="-1102"/>
                  <a:pt x="19055706" y="46356"/>
                  <a:pt x="19373372" y="0"/>
                </a:cubicBezTo>
                <a:cubicBezTo>
                  <a:pt x="19691038" y="-46356"/>
                  <a:pt x="19519080" y="-7680"/>
                  <a:pt x="19581688" y="0"/>
                </a:cubicBezTo>
                <a:cubicBezTo>
                  <a:pt x="19644296" y="7680"/>
                  <a:pt x="20083688" y="26135"/>
                  <a:pt x="20276074" y="0"/>
                </a:cubicBezTo>
                <a:cubicBezTo>
                  <a:pt x="20468460" y="-26135"/>
                  <a:pt x="20577581" y="21110"/>
                  <a:pt x="20727425" y="0"/>
                </a:cubicBezTo>
                <a:cubicBezTo>
                  <a:pt x="20577581" y="21110"/>
                  <a:pt x="20704849" y="739"/>
                  <a:pt x="20692705" y="0"/>
                </a:cubicBezTo>
                <a:cubicBezTo>
                  <a:pt x="20704849" y="739"/>
                  <a:pt x="21314580" y="46544"/>
                  <a:pt x="21630127" y="0"/>
                </a:cubicBezTo>
                <a:cubicBezTo>
                  <a:pt x="21945674" y="-46544"/>
                  <a:pt x="22358429" y="28318"/>
                  <a:pt x="22810583" y="0"/>
                </a:cubicBezTo>
                <a:cubicBezTo>
                  <a:pt x="23262737" y="-28318"/>
                  <a:pt x="23846252" y="24073"/>
                  <a:pt x="24303513" y="0"/>
                </a:cubicBezTo>
                <a:cubicBezTo>
                  <a:pt x="24329883" y="280969"/>
                  <a:pt x="24334927" y="483411"/>
                  <a:pt x="24303513" y="666703"/>
                </a:cubicBezTo>
                <a:cubicBezTo>
                  <a:pt x="24272099" y="849995"/>
                  <a:pt x="24314434" y="879400"/>
                  <a:pt x="24303513" y="993387"/>
                </a:cubicBezTo>
                <a:cubicBezTo>
                  <a:pt x="24292592" y="1107374"/>
                  <a:pt x="24280983" y="1314084"/>
                  <a:pt x="24303513" y="1546750"/>
                </a:cubicBezTo>
                <a:cubicBezTo>
                  <a:pt x="24326043" y="1779416"/>
                  <a:pt x="24321935" y="1835587"/>
                  <a:pt x="24303513" y="2100113"/>
                </a:cubicBezTo>
                <a:cubicBezTo>
                  <a:pt x="24285091" y="2364639"/>
                  <a:pt x="24333357" y="2705338"/>
                  <a:pt x="24303513" y="2993494"/>
                </a:cubicBezTo>
                <a:cubicBezTo>
                  <a:pt x="24273669" y="3281650"/>
                  <a:pt x="24279994" y="3447475"/>
                  <a:pt x="24303513" y="3660197"/>
                </a:cubicBezTo>
                <a:cubicBezTo>
                  <a:pt x="24327032" y="3872919"/>
                  <a:pt x="24273830" y="4177895"/>
                  <a:pt x="24303513" y="4440239"/>
                </a:cubicBezTo>
                <a:cubicBezTo>
                  <a:pt x="24333196" y="4702583"/>
                  <a:pt x="24284601" y="4880864"/>
                  <a:pt x="24303513" y="4993602"/>
                </a:cubicBezTo>
                <a:cubicBezTo>
                  <a:pt x="24322425" y="5106340"/>
                  <a:pt x="24278979" y="5289549"/>
                  <a:pt x="24303513" y="5546965"/>
                </a:cubicBezTo>
                <a:cubicBezTo>
                  <a:pt x="24328047" y="5804381"/>
                  <a:pt x="24319218" y="5847326"/>
                  <a:pt x="24303513" y="5986989"/>
                </a:cubicBezTo>
                <a:cubicBezTo>
                  <a:pt x="24287808" y="6126652"/>
                  <a:pt x="24322676" y="6512094"/>
                  <a:pt x="24303513" y="6653691"/>
                </a:cubicBezTo>
                <a:cubicBezTo>
                  <a:pt x="24284350" y="6795288"/>
                  <a:pt x="24286202" y="7008439"/>
                  <a:pt x="24303513" y="7320394"/>
                </a:cubicBezTo>
                <a:cubicBezTo>
                  <a:pt x="24320824" y="7632349"/>
                  <a:pt x="24321872" y="7697840"/>
                  <a:pt x="24303513" y="7873757"/>
                </a:cubicBezTo>
                <a:cubicBezTo>
                  <a:pt x="24285154" y="8049674"/>
                  <a:pt x="24311613" y="8218501"/>
                  <a:pt x="24303513" y="8313781"/>
                </a:cubicBezTo>
                <a:cubicBezTo>
                  <a:pt x="24295413" y="8409061"/>
                  <a:pt x="24287381" y="8573659"/>
                  <a:pt x="24303513" y="8753804"/>
                </a:cubicBezTo>
                <a:cubicBezTo>
                  <a:pt x="24319645" y="8933949"/>
                  <a:pt x="24314926" y="9140434"/>
                  <a:pt x="24303513" y="9307167"/>
                </a:cubicBezTo>
                <a:cubicBezTo>
                  <a:pt x="24292100" y="9473900"/>
                  <a:pt x="24289572" y="9892938"/>
                  <a:pt x="24303513" y="10087209"/>
                </a:cubicBezTo>
                <a:cubicBezTo>
                  <a:pt x="24317454" y="10281480"/>
                  <a:pt x="24298048" y="10324689"/>
                  <a:pt x="24303513" y="10527233"/>
                </a:cubicBezTo>
                <a:cubicBezTo>
                  <a:pt x="24308978" y="10729777"/>
                  <a:pt x="24264968" y="11131500"/>
                  <a:pt x="24303513" y="11333943"/>
                </a:cubicBezTo>
                <a:cubicBezTo>
                  <a:pt x="24205564" y="11332301"/>
                  <a:pt x="24186490" y="11330301"/>
                  <a:pt x="24095197" y="11333943"/>
                </a:cubicBezTo>
                <a:cubicBezTo>
                  <a:pt x="24186490" y="11330301"/>
                  <a:pt x="24121300" y="11333062"/>
                  <a:pt x="24129916" y="11333943"/>
                </a:cubicBezTo>
                <a:cubicBezTo>
                  <a:pt x="24138532" y="11334824"/>
                  <a:pt x="24154551" y="11333314"/>
                  <a:pt x="24164636" y="11333943"/>
                </a:cubicBezTo>
                <a:cubicBezTo>
                  <a:pt x="24154551" y="11333314"/>
                  <a:pt x="23492076" y="11379692"/>
                  <a:pt x="23227215" y="11333943"/>
                </a:cubicBezTo>
                <a:cubicBezTo>
                  <a:pt x="22962354" y="11288194"/>
                  <a:pt x="22910923" y="11319152"/>
                  <a:pt x="22775864" y="11333943"/>
                </a:cubicBezTo>
                <a:cubicBezTo>
                  <a:pt x="22640805" y="11348734"/>
                  <a:pt x="22519596" y="11342522"/>
                  <a:pt x="22324513" y="11333943"/>
                </a:cubicBezTo>
                <a:cubicBezTo>
                  <a:pt x="22129430" y="11325364"/>
                  <a:pt x="21643050" y="11357782"/>
                  <a:pt x="21144056" y="11333943"/>
                </a:cubicBezTo>
                <a:cubicBezTo>
                  <a:pt x="21643050" y="11357782"/>
                  <a:pt x="21164796" y="11332238"/>
                  <a:pt x="21178776" y="11333943"/>
                </a:cubicBezTo>
                <a:cubicBezTo>
                  <a:pt x="21192756" y="11335648"/>
                  <a:pt x="21205479" y="11333533"/>
                  <a:pt x="21213495" y="11333943"/>
                </a:cubicBezTo>
                <a:cubicBezTo>
                  <a:pt x="21205479" y="11333533"/>
                  <a:pt x="20508734" y="11349012"/>
                  <a:pt x="20276074" y="11333943"/>
                </a:cubicBezTo>
                <a:cubicBezTo>
                  <a:pt x="20508734" y="11349012"/>
                  <a:pt x="20300443" y="11333872"/>
                  <a:pt x="20310793" y="11333943"/>
                </a:cubicBezTo>
                <a:cubicBezTo>
                  <a:pt x="20300443" y="11333872"/>
                  <a:pt x="20204230" y="11343519"/>
                  <a:pt x="20102477" y="11333943"/>
                </a:cubicBezTo>
                <a:cubicBezTo>
                  <a:pt x="20000724" y="11324367"/>
                  <a:pt x="19622431" y="11350540"/>
                  <a:pt x="19408091" y="11333943"/>
                </a:cubicBezTo>
                <a:cubicBezTo>
                  <a:pt x="19193751" y="11317346"/>
                  <a:pt x="18938196" y="11377533"/>
                  <a:pt x="18470670" y="11333943"/>
                </a:cubicBezTo>
                <a:cubicBezTo>
                  <a:pt x="18003144" y="11290353"/>
                  <a:pt x="18038944" y="11367549"/>
                  <a:pt x="17776284" y="11333943"/>
                </a:cubicBezTo>
                <a:cubicBezTo>
                  <a:pt x="17513624" y="11300337"/>
                  <a:pt x="17264764" y="11313395"/>
                  <a:pt x="16838863" y="11333943"/>
                </a:cubicBezTo>
                <a:cubicBezTo>
                  <a:pt x="17264764" y="11313395"/>
                  <a:pt x="16856807" y="11334186"/>
                  <a:pt x="16873582" y="11333943"/>
                </a:cubicBezTo>
                <a:cubicBezTo>
                  <a:pt x="16856807" y="11334186"/>
                  <a:pt x="16227952" y="11332800"/>
                  <a:pt x="15936161" y="11333943"/>
                </a:cubicBezTo>
                <a:cubicBezTo>
                  <a:pt x="15644370" y="11335086"/>
                  <a:pt x="15580654" y="11345271"/>
                  <a:pt x="15484810" y="11333943"/>
                </a:cubicBezTo>
                <a:cubicBezTo>
                  <a:pt x="15388966" y="11322615"/>
                  <a:pt x="15050847" y="11338747"/>
                  <a:pt x="14790424" y="11333943"/>
                </a:cubicBezTo>
                <a:cubicBezTo>
                  <a:pt x="14530001" y="11329139"/>
                  <a:pt x="14626891" y="11325453"/>
                  <a:pt x="14582108" y="11333943"/>
                </a:cubicBezTo>
                <a:cubicBezTo>
                  <a:pt x="14537325" y="11342433"/>
                  <a:pt x="14241212" y="11338642"/>
                  <a:pt x="14130757" y="11333943"/>
                </a:cubicBezTo>
                <a:cubicBezTo>
                  <a:pt x="14020302" y="11329244"/>
                  <a:pt x="13348251" y="11277225"/>
                  <a:pt x="12950300" y="11333943"/>
                </a:cubicBezTo>
                <a:cubicBezTo>
                  <a:pt x="12552349" y="11390661"/>
                  <a:pt x="12314788" y="11373589"/>
                  <a:pt x="12012879" y="11333943"/>
                </a:cubicBezTo>
                <a:cubicBezTo>
                  <a:pt x="11710970" y="11294297"/>
                  <a:pt x="11894463" y="11340361"/>
                  <a:pt x="11804563" y="11333943"/>
                </a:cubicBezTo>
                <a:cubicBezTo>
                  <a:pt x="11714663" y="11327525"/>
                  <a:pt x="11360701" y="11354593"/>
                  <a:pt x="11110177" y="11333943"/>
                </a:cubicBezTo>
                <a:cubicBezTo>
                  <a:pt x="10859653" y="11313293"/>
                  <a:pt x="10387264" y="11290752"/>
                  <a:pt x="10172756" y="11333943"/>
                </a:cubicBezTo>
                <a:cubicBezTo>
                  <a:pt x="9958248" y="11377134"/>
                  <a:pt x="10041436" y="11329001"/>
                  <a:pt x="9964440" y="11333943"/>
                </a:cubicBezTo>
                <a:cubicBezTo>
                  <a:pt x="9887444" y="11338885"/>
                  <a:pt x="9235076" y="11316685"/>
                  <a:pt x="9027019" y="11333943"/>
                </a:cubicBezTo>
                <a:cubicBezTo>
                  <a:pt x="8818962" y="11351201"/>
                  <a:pt x="8567884" y="11333826"/>
                  <a:pt x="8332633" y="11333943"/>
                </a:cubicBezTo>
                <a:cubicBezTo>
                  <a:pt x="8097382" y="11334060"/>
                  <a:pt x="8034530" y="11353238"/>
                  <a:pt x="7881282" y="11333943"/>
                </a:cubicBezTo>
                <a:cubicBezTo>
                  <a:pt x="7728034" y="11314648"/>
                  <a:pt x="7368077" y="11345730"/>
                  <a:pt x="7186896" y="11333943"/>
                </a:cubicBezTo>
                <a:cubicBezTo>
                  <a:pt x="7005715" y="11322156"/>
                  <a:pt x="6719119" y="11344525"/>
                  <a:pt x="6492510" y="11333943"/>
                </a:cubicBezTo>
                <a:cubicBezTo>
                  <a:pt x="6265901" y="11323361"/>
                  <a:pt x="5945963" y="11362387"/>
                  <a:pt x="5798124" y="11333943"/>
                </a:cubicBezTo>
                <a:cubicBezTo>
                  <a:pt x="5650285" y="11305499"/>
                  <a:pt x="5291139" y="11291958"/>
                  <a:pt x="4860703" y="11333943"/>
                </a:cubicBezTo>
                <a:cubicBezTo>
                  <a:pt x="5291139" y="11291958"/>
                  <a:pt x="4886763" y="11332578"/>
                  <a:pt x="4895422" y="11333943"/>
                </a:cubicBezTo>
                <a:cubicBezTo>
                  <a:pt x="4886763" y="11332578"/>
                  <a:pt x="4544075" y="11317723"/>
                  <a:pt x="4201036" y="11333943"/>
                </a:cubicBezTo>
                <a:cubicBezTo>
                  <a:pt x="4544075" y="11317723"/>
                  <a:pt x="4219816" y="11333477"/>
                  <a:pt x="4235755" y="11333943"/>
                </a:cubicBezTo>
                <a:cubicBezTo>
                  <a:pt x="4219816" y="11333477"/>
                  <a:pt x="3677080" y="11300439"/>
                  <a:pt x="3298334" y="11333943"/>
                </a:cubicBezTo>
                <a:cubicBezTo>
                  <a:pt x="3677080" y="11300439"/>
                  <a:pt x="3323897" y="11332749"/>
                  <a:pt x="3333053" y="11333943"/>
                </a:cubicBezTo>
                <a:cubicBezTo>
                  <a:pt x="3323897" y="11332749"/>
                  <a:pt x="2810678" y="11328241"/>
                  <a:pt x="2395632" y="11333943"/>
                </a:cubicBezTo>
                <a:cubicBezTo>
                  <a:pt x="1980586" y="11339645"/>
                  <a:pt x="1922471" y="11323423"/>
                  <a:pt x="1458211" y="11333943"/>
                </a:cubicBezTo>
                <a:cubicBezTo>
                  <a:pt x="993951" y="11344463"/>
                  <a:pt x="1186043" y="11329000"/>
                  <a:pt x="1006860" y="11333943"/>
                </a:cubicBezTo>
                <a:cubicBezTo>
                  <a:pt x="827677" y="11338886"/>
                  <a:pt x="446069" y="11309133"/>
                  <a:pt x="0" y="11333943"/>
                </a:cubicBezTo>
                <a:cubicBezTo>
                  <a:pt x="18988" y="11031402"/>
                  <a:pt x="3694" y="10871613"/>
                  <a:pt x="0" y="10667240"/>
                </a:cubicBezTo>
                <a:cubicBezTo>
                  <a:pt x="-3694" y="10462867"/>
                  <a:pt x="16374" y="10407115"/>
                  <a:pt x="0" y="10227217"/>
                </a:cubicBezTo>
                <a:cubicBezTo>
                  <a:pt x="-16374" y="10047319"/>
                  <a:pt x="-723" y="9728309"/>
                  <a:pt x="0" y="9333835"/>
                </a:cubicBezTo>
                <a:cubicBezTo>
                  <a:pt x="723" y="8939361"/>
                  <a:pt x="8806" y="8954960"/>
                  <a:pt x="0" y="8780472"/>
                </a:cubicBezTo>
                <a:cubicBezTo>
                  <a:pt x="-8806" y="8605984"/>
                  <a:pt x="35879" y="8336292"/>
                  <a:pt x="0" y="8000430"/>
                </a:cubicBezTo>
                <a:cubicBezTo>
                  <a:pt x="-35879" y="7664568"/>
                  <a:pt x="-1449" y="7801970"/>
                  <a:pt x="0" y="7673746"/>
                </a:cubicBezTo>
                <a:cubicBezTo>
                  <a:pt x="1449" y="7545522"/>
                  <a:pt x="-15131" y="7114840"/>
                  <a:pt x="0" y="6893704"/>
                </a:cubicBezTo>
                <a:cubicBezTo>
                  <a:pt x="15131" y="6672568"/>
                  <a:pt x="29181" y="6547054"/>
                  <a:pt x="0" y="6227002"/>
                </a:cubicBezTo>
                <a:cubicBezTo>
                  <a:pt x="-29181" y="5906950"/>
                  <a:pt x="-24238" y="5707916"/>
                  <a:pt x="0" y="5333620"/>
                </a:cubicBezTo>
                <a:cubicBezTo>
                  <a:pt x="24238" y="4959324"/>
                  <a:pt x="-19186" y="4826135"/>
                  <a:pt x="0" y="4440239"/>
                </a:cubicBezTo>
                <a:cubicBezTo>
                  <a:pt x="19186" y="4054343"/>
                  <a:pt x="31972" y="3940078"/>
                  <a:pt x="0" y="3660197"/>
                </a:cubicBezTo>
                <a:cubicBezTo>
                  <a:pt x="-31972" y="3380316"/>
                  <a:pt x="9458" y="3320504"/>
                  <a:pt x="0" y="3220173"/>
                </a:cubicBezTo>
                <a:cubicBezTo>
                  <a:pt x="-9458" y="3119842"/>
                  <a:pt x="12919" y="3022434"/>
                  <a:pt x="0" y="2893489"/>
                </a:cubicBezTo>
                <a:cubicBezTo>
                  <a:pt x="-12919" y="2764544"/>
                  <a:pt x="-30458" y="2295693"/>
                  <a:pt x="0" y="2000108"/>
                </a:cubicBezTo>
                <a:cubicBezTo>
                  <a:pt x="30458" y="1704523"/>
                  <a:pt x="-14160" y="1704962"/>
                  <a:pt x="0" y="1446744"/>
                </a:cubicBezTo>
                <a:cubicBezTo>
                  <a:pt x="14160" y="1188526"/>
                  <a:pt x="-5887" y="1174337"/>
                  <a:pt x="0" y="1006721"/>
                </a:cubicBezTo>
                <a:cubicBezTo>
                  <a:pt x="5887" y="839105"/>
                  <a:pt x="38568" y="451919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15308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704063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9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0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3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4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5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6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7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8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9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0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3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4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5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6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7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8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9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0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3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4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5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6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7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8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9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0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3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4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5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6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7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8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9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0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3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4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39663</TotalTime>
  <Words>872</Words>
  <Application>Microsoft Office PowerPoint</Application>
  <PresentationFormat>Širokozaslonsko</PresentationFormat>
  <Paragraphs>283</Paragraphs>
  <Slides>75</Slides>
  <Notes>75</Notes>
  <HiddenSlides>14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75</vt:i4>
      </vt:variant>
    </vt:vector>
  </HeadingPairs>
  <TitlesOfParts>
    <vt:vector size="81" baseType="lpstr">
      <vt:lpstr>Arial</vt:lpstr>
      <vt:lpstr>Calibri</vt:lpstr>
      <vt:lpstr>Calibri Light</vt:lpstr>
      <vt:lpstr>GoodHeadlinePro-Bold</vt:lpstr>
      <vt:lpstr>GoodHeadlinePro-Light</vt:lpstr>
      <vt:lpstr>Officeova tema</vt:lpstr>
      <vt:lpstr>The Oracle APEX SQL Workshop Tour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Oracle APEX</dc:title>
  <dc:creator>Aleš Kravos</dc:creator>
  <cp:lastModifiedBy>Aleš Kravos</cp:lastModifiedBy>
  <cp:revision>18</cp:revision>
  <dcterms:created xsi:type="dcterms:W3CDTF">2021-04-21T11:05:49Z</dcterms:created>
  <dcterms:modified xsi:type="dcterms:W3CDTF">2023-10-23T05:40:22Z</dcterms:modified>
</cp:coreProperties>
</file>